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2"/>
  </p:notesMasterIdLst>
  <p:sldIdLst>
    <p:sldId id="256" r:id="rId5"/>
    <p:sldId id="288" r:id="rId6"/>
    <p:sldId id="287" r:id="rId7"/>
    <p:sldId id="264" r:id="rId8"/>
    <p:sldId id="271" r:id="rId9"/>
    <p:sldId id="266" r:id="rId10"/>
    <p:sldId id="286" r:id="rId11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945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66793e3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66793e3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66793e3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66793e3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33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c32a833c0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c32a833c0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43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g8e4381c95e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3" name="Google Shape;4183;g8e4381c95e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76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8e4381c95e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8e4381c95e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92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1" name="Google Shape;7961;g8e4381c95e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2" name="Google Shape;7962;g8e4381c95e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9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0" y="1289121"/>
            <a:ext cx="3426900" cy="21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52575" y="3359963"/>
            <a:ext cx="4465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9855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59710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33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6588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  <p15:guide id="5" orient="horz" pos="8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kmdemu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ctrTitle"/>
          </p:nvPr>
        </p:nvSpPr>
        <p:spPr>
          <a:xfrm>
            <a:off x="3096987" y="1289120"/>
            <a:ext cx="5872842" cy="12445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Domain: Socio-economic Development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61" name="Google Shape;61;p17"/>
          <p:cNvSpPr txBox="1">
            <a:spLocks noGrp="1"/>
          </p:cNvSpPr>
          <p:nvPr>
            <p:ph type="subTitle" idx="1"/>
          </p:nvPr>
        </p:nvSpPr>
        <p:spPr>
          <a:xfrm>
            <a:off x="3713040" y="2457306"/>
            <a:ext cx="5359395" cy="1408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n-US" sz="2400" b="1" dirty="0"/>
              <a:t>Project 3: Increasing the Sustainability of Urban Foodscapes through </a:t>
            </a:r>
            <a:r>
              <a:rPr lang="en-US" sz="2400" b="1" dirty="0" err="1"/>
              <a:t>Agri</a:t>
            </a:r>
            <a:r>
              <a:rPr lang="en-US" sz="2400" b="1" dirty="0"/>
              <a:t>-Food Entrepreneurship</a:t>
            </a:r>
            <a:endParaRPr sz="2400" b="1" dirty="0"/>
          </a:p>
        </p:txBody>
      </p:sp>
      <p:grpSp>
        <p:nvGrpSpPr>
          <p:cNvPr id="62" name="Google Shape;62;p17"/>
          <p:cNvGrpSpPr/>
          <p:nvPr/>
        </p:nvGrpSpPr>
        <p:grpSpPr>
          <a:xfrm>
            <a:off x="-3373553" y="-1067449"/>
            <a:ext cx="8064697" cy="7278607"/>
            <a:chOff x="-3373553" y="-1067449"/>
            <a:chExt cx="8064697" cy="7278607"/>
          </a:xfrm>
        </p:grpSpPr>
        <p:sp>
          <p:nvSpPr>
            <p:cNvPr id="63" name="Google Shape;63;p17"/>
            <p:cNvSpPr/>
            <p:nvPr/>
          </p:nvSpPr>
          <p:spPr>
            <a:xfrm>
              <a:off x="55179" y="-290026"/>
              <a:ext cx="556085" cy="671119"/>
            </a:xfrm>
            <a:custGeom>
              <a:avLst/>
              <a:gdLst/>
              <a:ahLst/>
              <a:cxnLst/>
              <a:rect l="l" t="t" r="r" b="b"/>
              <a:pathLst>
                <a:path w="2281" h="2753" extrusionOk="0">
                  <a:moveTo>
                    <a:pt x="1119" y="0"/>
                  </a:moveTo>
                  <a:lnTo>
                    <a:pt x="922" y="566"/>
                  </a:lnTo>
                  <a:lnTo>
                    <a:pt x="1070" y="80"/>
                  </a:lnTo>
                  <a:lnTo>
                    <a:pt x="873" y="19"/>
                  </a:lnTo>
                  <a:lnTo>
                    <a:pt x="720" y="535"/>
                  </a:lnTo>
                  <a:lnTo>
                    <a:pt x="695" y="602"/>
                  </a:lnTo>
                  <a:lnTo>
                    <a:pt x="683" y="652"/>
                  </a:lnTo>
                  <a:lnTo>
                    <a:pt x="535" y="596"/>
                  </a:lnTo>
                  <a:lnTo>
                    <a:pt x="327" y="1223"/>
                  </a:lnTo>
                  <a:lnTo>
                    <a:pt x="1" y="2181"/>
                  </a:lnTo>
                  <a:lnTo>
                    <a:pt x="1346" y="2753"/>
                  </a:lnTo>
                  <a:lnTo>
                    <a:pt x="2096" y="1254"/>
                  </a:lnTo>
                  <a:cubicBezTo>
                    <a:pt x="2096" y="1254"/>
                    <a:pt x="2047" y="1229"/>
                    <a:pt x="1985" y="1211"/>
                  </a:cubicBezTo>
                  <a:lnTo>
                    <a:pt x="2047" y="1100"/>
                  </a:lnTo>
                  <a:lnTo>
                    <a:pt x="2243" y="738"/>
                  </a:lnTo>
                  <a:lnTo>
                    <a:pt x="2163" y="695"/>
                  </a:lnTo>
                  <a:lnTo>
                    <a:pt x="2280" y="492"/>
                  </a:lnTo>
                  <a:lnTo>
                    <a:pt x="2102" y="387"/>
                  </a:lnTo>
                  <a:lnTo>
                    <a:pt x="2028" y="516"/>
                  </a:lnTo>
                  <a:lnTo>
                    <a:pt x="1832" y="424"/>
                  </a:lnTo>
                  <a:lnTo>
                    <a:pt x="1733" y="639"/>
                  </a:lnTo>
                  <a:lnTo>
                    <a:pt x="1844" y="252"/>
                  </a:lnTo>
                  <a:lnTo>
                    <a:pt x="1647" y="197"/>
                  </a:lnTo>
                  <a:lnTo>
                    <a:pt x="1574" y="455"/>
                  </a:lnTo>
                  <a:lnTo>
                    <a:pt x="1482" y="418"/>
                  </a:lnTo>
                  <a:lnTo>
                    <a:pt x="1432" y="541"/>
                  </a:lnTo>
                  <a:lnTo>
                    <a:pt x="1322" y="486"/>
                  </a:lnTo>
                  <a:lnTo>
                    <a:pt x="1383" y="381"/>
                  </a:lnTo>
                  <a:lnTo>
                    <a:pt x="1236" y="295"/>
                  </a:lnTo>
                  <a:lnTo>
                    <a:pt x="1316" y="68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741214" y="439371"/>
              <a:ext cx="409080" cy="277175"/>
            </a:xfrm>
            <a:custGeom>
              <a:avLst/>
              <a:gdLst/>
              <a:ahLst/>
              <a:cxnLst/>
              <a:rect l="l" t="t" r="r" b="b"/>
              <a:pathLst>
                <a:path w="1678" h="1137" extrusionOk="0">
                  <a:moveTo>
                    <a:pt x="1113" y="0"/>
                  </a:moveTo>
                  <a:lnTo>
                    <a:pt x="676" y="49"/>
                  </a:lnTo>
                  <a:lnTo>
                    <a:pt x="1" y="111"/>
                  </a:lnTo>
                  <a:lnTo>
                    <a:pt x="19" y="1088"/>
                  </a:lnTo>
                  <a:lnTo>
                    <a:pt x="1137" y="1137"/>
                  </a:lnTo>
                  <a:cubicBezTo>
                    <a:pt x="1137" y="1137"/>
                    <a:pt x="1137" y="1100"/>
                    <a:pt x="1137" y="1057"/>
                  </a:cubicBezTo>
                  <a:lnTo>
                    <a:pt x="1217" y="1063"/>
                  </a:lnTo>
                  <a:lnTo>
                    <a:pt x="1494" y="1081"/>
                  </a:lnTo>
                  <a:lnTo>
                    <a:pt x="1500" y="1020"/>
                  </a:lnTo>
                  <a:lnTo>
                    <a:pt x="1653" y="1038"/>
                  </a:lnTo>
                  <a:lnTo>
                    <a:pt x="1666" y="903"/>
                  </a:lnTo>
                  <a:lnTo>
                    <a:pt x="1567" y="891"/>
                  </a:lnTo>
                  <a:lnTo>
                    <a:pt x="1567" y="744"/>
                  </a:lnTo>
                  <a:lnTo>
                    <a:pt x="1414" y="744"/>
                  </a:lnTo>
                  <a:lnTo>
                    <a:pt x="1678" y="707"/>
                  </a:lnTo>
                  <a:lnTo>
                    <a:pt x="1659" y="572"/>
                  </a:lnTo>
                  <a:lnTo>
                    <a:pt x="1481" y="596"/>
                  </a:lnTo>
                  <a:lnTo>
                    <a:pt x="1475" y="529"/>
                  </a:lnTo>
                  <a:lnTo>
                    <a:pt x="1389" y="535"/>
                  </a:lnTo>
                  <a:lnTo>
                    <a:pt x="1389" y="449"/>
                  </a:lnTo>
                  <a:lnTo>
                    <a:pt x="1475" y="461"/>
                  </a:lnTo>
                  <a:lnTo>
                    <a:pt x="1487" y="350"/>
                  </a:lnTo>
                  <a:lnTo>
                    <a:pt x="1641" y="332"/>
                  </a:lnTo>
                  <a:lnTo>
                    <a:pt x="1635" y="197"/>
                  </a:lnTo>
                  <a:lnTo>
                    <a:pt x="1236" y="234"/>
                  </a:lnTo>
                  <a:lnTo>
                    <a:pt x="1236" y="234"/>
                  </a:lnTo>
                  <a:lnTo>
                    <a:pt x="1573" y="191"/>
                  </a:lnTo>
                  <a:lnTo>
                    <a:pt x="1555" y="49"/>
                  </a:lnTo>
                  <a:lnTo>
                    <a:pt x="1199" y="99"/>
                  </a:lnTo>
                  <a:lnTo>
                    <a:pt x="1150" y="105"/>
                  </a:lnTo>
                  <a:lnTo>
                    <a:pt x="1113" y="105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1012312" y="42493"/>
              <a:ext cx="651894" cy="681602"/>
            </a:xfrm>
            <a:custGeom>
              <a:avLst/>
              <a:gdLst/>
              <a:ahLst/>
              <a:cxnLst/>
              <a:rect l="l" t="t" r="r" b="b"/>
              <a:pathLst>
                <a:path w="2674" h="2796" extrusionOk="0">
                  <a:moveTo>
                    <a:pt x="1401" y="0"/>
                  </a:moveTo>
                  <a:lnTo>
                    <a:pt x="1" y="1155"/>
                  </a:lnTo>
                  <a:lnTo>
                    <a:pt x="406" y="1530"/>
                  </a:lnTo>
                  <a:lnTo>
                    <a:pt x="1100" y="2187"/>
                  </a:lnTo>
                  <a:lnTo>
                    <a:pt x="1752" y="2796"/>
                  </a:lnTo>
                  <a:lnTo>
                    <a:pt x="2673" y="2040"/>
                  </a:lnTo>
                  <a:lnTo>
                    <a:pt x="2157" y="1217"/>
                  </a:lnTo>
                  <a:lnTo>
                    <a:pt x="1696" y="473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903093" y="-309529"/>
              <a:ext cx="461494" cy="634553"/>
            </a:xfrm>
            <a:custGeom>
              <a:avLst/>
              <a:gdLst/>
              <a:ahLst/>
              <a:cxnLst/>
              <a:rect l="l" t="t" r="r" b="b"/>
              <a:pathLst>
                <a:path w="1893" h="2603" extrusionOk="0">
                  <a:moveTo>
                    <a:pt x="1069" y="0"/>
                  </a:moveTo>
                  <a:lnTo>
                    <a:pt x="541" y="517"/>
                  </a:lnTo>
                  <a:cubicBezTo>
                    <a:pt x="473" y="584"/>
                    <a:pt x="455" y="682"/>
                    <a:pt x="492" y="768"/>
                  </a:cubicBezTo>
                  <a:lnTo>
                    <a:pt x="645" y="1106"/>
                  </a:lnTo>
                  <a:cubicBezTo>
                    <a:pt x="590" y="1137"/>
                    <a:pt x="529" y="1174"/>
                    <a:pt x="473" y="1217"/>
                  </a:cubicBezTo>
                  <a:cubicBezTo>
                    <a:pt x="92" y="1530"/>
                    <a:pt x="0" y="2046"/>
                    <a:pt x="258" y="2372"/>
                  </a:cubicBezTo>
                  <a:lnTo>
                    <a:pt x="227" y="2390"/>
                  </a:lnTo>
                  <a:cubicBezTo>
                    <a:pt x="178" y="2433"/>
                    <a:pt x="172" y="2507"/>
                    <a:pt x="215" y="2556"/>
                  </a:cubicBezTo>
                  <a:cubicBezTo>
                    <a:pt x="236" y="2587"/>
                    <a:pt x="270" y="2603"/>
                    <a:pt x="305" y="2603"/>
                  </a:cubicBezTo>
                  <a:cubicBezTo>
                    <a:pt x="332" y="2603"/>
                    <a:pt x="360" y="2593"/>
                    <a:pt x="381" y="2575"/>
                  </a:cubicBezTo>
                  <a:lnTo>
                    <a:pt x="1831" y="1383"/>
                  </a:lnTo>
                  <a:cubicBezTo>
                    <a:pt x="1880" y="1340"/>
                    <a:pt x="1892" y="1266"/>
                    <a:pt x="1849" y="1217"/>
                  </a:cubicBezTo>
                  <a:cubicBezTo>
                    <a:pt x="1825" y="1186"/>
                    <a:pt x="1791" y="1170"/>
                    <a:pt x="1757" y="1170"/>
                  </a:cubicBezTo>
                  <a:cubicBezTo>
                    <a:pt x="1731" y="1170"/>
                    <a:pt x="1705" y="1180"/>
                    <a:pt x="1683" y="1198"/>
                  </a:cubicBezTo>
                  <a:lnTo>
                    <a:pt x="1647" y="1229"/>
                  </a:lnTo>
                  <a:cubicBezTo>
                    <a:pt x="1511" y="1066"/>
                    <a:pt x="1312" y="985"/>
                    <a:pt x="1098" y="985"/>
                  </a:cubicBezTo>
                  <a:cubicBezTo>
                    <a:pt x="981" y="985"/>
                    <a:pt x="861" y="1009"/>
                    <a:pt x="744" y="1057"/>
                  </a:cubicBezTo>
                  <a:lnTo>
                    <a:pt x="590" y="725"/>
                  </a:lnTo>
                  <a:cubicBezTo>
                    <a:pt x="572" y="682"/>
                    <a:pt x="578" y="627"/>
                    <a:pt x="615" y="590"/>
                  </a:cubicBezTo>
                  <a:lnTo>
                    <a:pt x="1143" y="74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456707" y="178768"/>
              <a:ext cx="362760" cy="374686"/>
            </a:xfrm>
            <a:custGeom>
              <a:avLst/>
              <a:gdLst/>
              <a:ahLst/>
              <a:cxnLst/>
              <a:rect l="l" t="t" r="r" b="b"/>
              <a:pathLst>
                <a:path w="1488" h="1537" extrusionOk="0">
                  <a:moveTo>
                    <a:pt x="990" y="0"/>
                  </a:moveTo>
                  <a:lnTo>
                    <a:pt x="621" y="332"/>
                  </a:lnTo>
                  <a:lnTo>
                    <a:pt x="228" y="676"/>
                  </a:lnTo>
                  <a:lnTo>
                    <a:pt x="0" y="879"/>
                  </a:lnTo>
                  <a:lnTo>
                    <a:pt x="750" y="1536"/>
                  </a:lnTo>
                  <a:lnTo>
                    <a:pt x="922" y="1284"/>
                  </a:lnTo>
                  <a:lnTo>
                    <a:pt x="1192" y="879"/>
                  </a:lnTo>
                  <a:lnTo>
                    <a:pt x="1487" y="436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393808" y="392565"/>
              <a:ext cx="251835" cy="352502"/>
            </a:xfrm>
            <a:custGeom>
              <a:avLst/>
              <a:gdLst/>
              <a:ahLst/>
              <a:cxnLst/>
              <a:rect l="l" t="t" r="r" b="b"/>
              <a:pathLst>
                <a:path w="1033" h="1446" extrusionOk="0">
                  <a:moveTo>
                    <a:pt x="177" y="1"/>
                  </a:moveTo>
                  <a:cubicBezTo>
                    <a:pt x="159" y="1"/>
                    <a:pt x="143" y="7"/>
                    <a:pt x="129" y="20"/>
                  </a:cubicBezTo>
                  <a:cubicBezTo>
                    <a:pt x="105" y="51"/>
                    <a:pt x="105" y="94"/>
                    <a:pt x="136" y="112"/>
                  </a:cubicBezTo>
                  <a:lnTo>
                    <a:pt x="148" y="125"/>
                  </a:lnTo>
                  <a:cubicBezTo>
                    <a:pt x="0" y="303"/>
                    <a:pt x="43" y="585"/>
                    <a:pt x="252" y="764"/>
                  </a:cubicBezTo>
                  <a:cubicBezTo>
                    <a:pt x="277" y="788"/>
                    <a:pt x="314" y="813"/>
                    <a:pt x="344" y="831"/>
                  </a:cubicBezTo>
                  <a:lnTo>
                    <a:pt x="252" y="1009"/>
                  </a:lnTo>
                  <a:cubicBezTo>
                    <a:pt x="228" y="1058"/>
                    <a:pt x="240" y="1114"/>
                    <a:pt x="277" y="1151"/>
                  </a:cubicBezTo>
                  <a:lnTo>
                    <a:pt x="559" y="1446"/>
                  </a:lnTo>
                  <a:lnTo>
                    <a:pt x="602" y="1409"/>
                  </a:lnTo>
                  <a:lnTo>
                    <a:pt x="320" y="1114"/>
                  </a:lnTo>
                  <a:cubicBezTo>
                    <a:pt x="295" y="1089"/>
                    <a:pt x="295" y="1065"/>
                    <a:pt x="308" y="1040"/>
                  </a:cubicBezTo>
                  <a:lnTo>
                    <a:pt x="394" y="856"/>
                  </a:lnTo>
                  <a:cubicBezTo>
                    <a:pt x="461" y="886"/>
                    <a:pt x="532" y="901"/>
                    <a:pt x="601" y="901"/>
                  </a:cubicBezTo>
                  <a:cubicBezTo>
                    <a:pt x="714" y="901"/>
                    <a:pt x="821" y="860"/>
                    <a:pt x="897" y="776"/>
                  </a:cubicBezTo>
                  <a:lnTo>
                    <a:pt x="916" y="794"/>
                  </a:lnTo>
                  <a:cubicBezTo>
                    <a:pt x="927" y="806"/>
                    <a:pt x="943" y="812"/>
                    <a:pt x="959" y="812"/>
                  </a:cubicBezTo>
                  <a:cubicBezTo>
                    <a:pt x="977" y="812"/>
                    <a:pt x="995" y="804"/>
                    <a:pt x="1008" y="788"/>
                  </a:cubicBezTo>
                  <a:cubicBezTo>
                    <a:pt x="1032" y="764"/>
                    <a:pt x="1026" y="721"/>
                    <a:pt x="1002" y="696"/>
                  </a:cubicBezTo>
                  <a:lnTo>
                    <a:pt x="222" y="14"/>
                  </a:lnTo>
                  <a:cubicBezTo>
                    <a:pt x="207" y="6"/>
                    <a:pt x="192" y="1"/>
                    <a:pt x="177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458169" y="-1067449"/>
              <a:ext cx="566324" cy="656737"/>
            </a:xfrm>
            <a:custGeom>
              <a:avLst/>
              <a:gdLst/>
              <a:ahLst/>
              <a:cxnLst/>
              <a:rect l="l" t="t" r="r" b="b"/>
              <a:pathLst>
                <a:path w="2323" h="2694" extrusionOk="0">
                  <a:moveTo>
                    <a:pt x="1309" y="806"/>
                  </a:moveTo>
                  <a:cubicBezTo>
                    <a:pt x="1457" y="806"/>
                    <a:pt x="1573" y="922"/>
                    <a:pt x="1573" y="1064"/>
                  </a:cubicBezTo>
                  <a:cubicBezTo>
                    <a:pt x="1573" y="1211"/>
                    <a:pt x="1450" y="1328"/>
                    <a:pt x="1309" y="1328"/>
                  </a:cubicBezTo>
                  <a:cubicBezTo>
                    <a:pt x="1162" y="1328"/>
                    <a:pt x="1045" y="1211"/>
                    <a:pt x="1045" y="1064"/>
                  </a:cubicBezTo>
                  <a:cubicBezTo>
                    <a:pt x="1045" y="922"/>
                    <a:pt x="1162" y="806"/>
                    <a:pt x="1309" y="806"/>
                  </a:cubicBezTo>
                  <a:close/>
                  <a:moveTo>
                    <a:pt x="1088" y="1500"/>
                  </a:moveTo>
                  <a:cubicBezTo>
                    <a:pt x="1192" y="1500"/>
                    <a:pt x="1278" y="1586"/>
                    <a:pt x="1278" y="1690"/>
                  </a:cubicBezTo>
                  <a:cubicBezTo>
                    <a:pt x="1278" y="1795"/>
                    <a:pt x="1192" y="1881"/>
                    <a:pt x="1088" y="1881"/>
                  </a:cubicBezTo>
                  <a:cubicBezTo>
                    <a:pt x="977" y="1881"/>
                    <a:pt x="891" y="1795"/>
                    <a:pt x="891" y="1690"/>
                  </a:cubicBezTo>
                  <a:cubicBezTo>
                    <a:pt x="891" y="1586"/>
                    <a:pt x="977" y="1500"/>
                    <a:pt x="1088" y="1500"/>
                  </a:cubicBezTo>
                  <a:close/>
                  <a:moveTo>
                    <a:pt x="689" y="1850"/>
                  </a:moveTo>
                  <a:cubicBezTo>
                    <a:pt x="879" y="1850"/>
                    <a:pt x="1033" y="2004"/>
                    <a:pt x="1033" y="2194"/>
                  </a:cubicBezTo>
                  <a:cubicBezTo>
                    <a:pt x="1033" y="2385"/>
                    <a:pt x="879" y="2538"/>
                    <a:pt x="689" y="2538"/>
                  </a:cubicBezTo>
                  <a:cubicBezTo>
                    <a:pt x="498" y="2538"/>
                    <a:pt x="345" y="2385"/>
                    <a:pt x="345" y="2194"/>
                  </a:cubicBezTo>
                  <a:cubicBezTo>
                    <a:pt x="345" y="2004"/>
                    <a:pt x="498" y="1850"/>
                    <a:pt x="689" y="1850"/>
                  </a:cubicBezTo>
                  <a:close/>
                  <a:moveTo>
                    <a:pt x="1543" y="2145"/>
                  </a:moveTo>
                  <a:cubicBezTo>
                    <a:pt x="1672" y="2145"/>
                    <a:pt x="1782" y="2256"/>
                    <a:pt x="1782" y="2385"/>
                  </a:cubicBezTo>
                  <a:cubicBezTo>
                    <a:pt x="1782" y="2520"/>
                    <a:pt x="1672" y="2630"/>
                    <a:pt x="1543" y="2630"/>
                  </a:cubicBezTo>
                  <a:cubicBezTo>
                    <a:pt x="1407" y="2630"/>
                    <a:pt x="1297" y="2520"/>
                    <a:pt x="1297" y="2385"/>
                  </a:cubicBezTo>
                  <a:cubicBezTo>
                    <a:pt x="1297" y="2256"/>
                    <a:pt x="1407" y="2145"/>
                    <a:pt x="1543" y="2145"/>
                  </a:cubicBezTo>
                  <a:close/>
                  <a:moveTo>
                    <a:pt x="1156" y="1"/>
                  </a:moveTo>
                  <a:lnTo>
                    <a:pt x="1076" y="161"/>
                  </a:lnTo>
                  <a:cubicBezTo>
                    <a:pt x="1205" y="191"/>
                    <a:pt x="1297" y="302"/>
                    <a:pt x="1297" y="437"/>
                  </a:cubicBezTo>
                  <a:cubicBezTo>
                    <a:pt x="1297" y="591"/>
                    <a:pt x="1174" y="720"/>
                    <a:pt x="1020" y="720"/>
                  </a:cubicBezTo>
                  <a:cubicBezTo>
                    <a:pt x="953" y="720"/>
                    <a:pt x="891" y="695"/>
                    <a:pt x="842" y="652"/>
                  </a:cubicBezTo>
                  <a:lnTo>
                    <a:pt x="474" y="1426"/>
                  </a:lnTo>
                  <a:cubicBezTo>
                    <a:pt x="541" y="1463"/>
                    <a:pt x="584" y="1537"/>
                    <a:pt x="584" y="1617"/>
                  </a:cubicBezTo>
                  <a:cubicBezTo>
                    <a:pt x="584" y="1739"/>
                    <a:pt x="486" y="1838"/>
                    <a:pt x="369" y="1838"/>
                  </a:cubicBezTo>
                  <a:cubicBezTo>
                    <a:pt x="338" y="1838"/>
                    <a:pt x="314" y="1832"/>
                    <a:pt x="289" y="1819"/>
                  </a:cubicBezTo>
                  <a:lnTo>
                    <a:pt x="1" y="2421"/>
                  </a:lnTo>
                  <a:cubicBezTo>
                    <a:pt x="228" y="2524"/>
                    <a:pt x="677" y="2694"/>
                    <a:pt x="1223" y="2694"/>
                  </a:cubicBezTo>
                  <a:cubicBezTo>
                    <a:pt x="1563" y="2694"/>
                    <a:pt x="1939" y="2628"/>
                    <a:pt x="2323" y="2440"/>
                  </a:cubicBezTo>
                  <a:lnTo>
                    <a:pt x="2102" y="1991"/>
                  </a:lnTo>
                  <a:cubicBezTo>
                    <a:pt x="2046" y="2016"/>
                    <a:pt x="1991" y="2028"/>
                    <a:pt x="1923" y="2028"/>
                  </a:cubicBezTo>
                  <a:cubicBezTo>
                    <a:pt x="1696" y="2028"/>
                    <a:pt x="1512" y="1844"/>
                    <a:pt x="1512" y="1617"/>
                  </a:cubicBezTo>
                  <a:cubicBezTo>
                    <a:pt x="1512" y="1457"/>
                    <a:pt x="1610" y="1316"/>
                    <a:pt x="1751" y="1248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420625" y="-468231"/>
              <a:ext cx="641411" cy="160406"/>
            </a:xfrm>
            <a:custGeom>
              <a:avLst/>
              <a:gdLst/>
              <a:ahLst/>
              <a:cxnLst/>
              <a:rect l="l" t="t" r="r" b="b"/>
              <a:pathLst>
                <a:path w="2631" h="658" extrusionOk="0">
                  <a:moveTo>
                    <a:pt x="148" y="0"/>
                  </a:moveTo>
                  <a:lnTo>
                    <a:pt x="1" y="314"/>
                  </a:lnTo>
                  <a:cubicBezTo>
                    <a:pt x="1" y="314"/>
                    <a:pt x="517" y="658"/>
                    <a:pt x="1334" y="658"/>
                  </a:cubicBezTo>
                  <a:cubicBezTo>
                    <a:pt x="2157" y="658"/>
                    <a:pt x="2630" y="314"/>
                    <a:pt x="2630" y="314"/>
                  </a:cubicBezTo>
                  <a:lnTo>
                    <a:pt x="2489" y="19"/>
                  </a:lnTo>
                  <a:cubicBezTo>
                    <a:pt x="2103" y="216"/>
                    <a:pt x="1721" y="284"/>
                    <a:pt x="1378" y="284"/>
                  </a:cubicBezTo>
                  <a:cubicBezTo>
                    <a:pt x="812" y="284"/>
                    <a:pt x="351" y="100"/>
                    <a:pt x="148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553980" y="-603043"/>
              <a:ext cx="144080" cy="142366"/>
            </a:xfrm>
            <a:custGeom>
              <a:avLst/>
              <a:gdLst/>
              <a:ahLst/>
              <a:cxnLst/>
              <a:rect l="l" t="t" r="r" b="b"/>
              <a:pathLst>
                <a:path w="591" h="584" extrusionOk="0">
                  <a:moveTo>
                    <a:pt x="296" y="0"/>
                  </a:moveTo>
                  <a:cubicBezTo>
                    <a:pt x="136" y="0"/>
                    <a:pt x="1" y="129"/>
                    <a:pt x="1" y="289"/>
                  </a:cubicBezTo>
                  <a:cubicBezTo>
                    <a:pt x="1" y="449"/>
                    <a:pt x="136" y="584"/>
                    <a:pt x="296" y="584"/>
                  </a:cubicBezTo>
                  <a:cubicBezTo>
                    <a:pt x="455" y="584"/>
                    <a:pt x="591" y="449"/>
                    <a:pt x="591" y="289"/>
                  </a:cubicBezTo>
                  <a:cubicBezTo>
                    <a:pt x="591" y="129"/>
                    <a:pt x="455" y="0"/>
                    <a:pt x="29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787778" y="-531127"/>
              <a:ext cx="91421" cy="91417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91" y="0"/>
                  </a:moveTo>
                  <a:cubicBezTo>
                    <a:pt x="86" y="0"/>
                    <a:pt x="0" y="80"/>
                    <a:pt x="0" y="185"/>
                  </a:cubicBezTo>
                  <a:cubicBezTo>
                    <a:pt x="0" y="289"/>
                    <a:pt x="86" y="375"/>
                    <a:pt x="191" y="375"/>
                  </a:cubicBezTo>
                  <a:cubicBezTo>
                    <a:pt x="295" y="375"/>
                    <a:pt x="375" y="289"/>
                    <a:pt x="375" y="185"/>
                  </a:cubicBezTo>
                  <a:cubicBezTo>
                    <a:pt x="375" y="80"/>
                    <a:pt x="295" y="0"/>
                    <a:pt x="191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840194" y="-751263"/>
              <a:ext cx="127502" cy="166500"/>
            </a:xfrm>
            <a:custGeom>
              <a:avLst/>
              <a:gdLst/>
              <a:ahLst/>
              <a:cxnLst/>
              <a:rect l="l" t="t" r="r" b="b"/>
              <a:pathLst>
                <a:path w="523" h="683" extrusionOk="0">
                  <a:moveTo>
                    <a:pt x="209" y="0"/>
                  </a:moveTo>
                  <a:cubicBezTo>
                    <a:pt x="86" y="55"/>
                    <a:pt x="0" y="178"/>
                    <a:pt x="0" y="326"/>
                  </a:cubicBezTo>
                  <a:cubicBezTo>
                    <a:pt x="0" y="522"/>
                    <a:pt x="160" y="682"/>
                    <a:pt x="356" y="682"/>
                  </a:cubicBezTo>
                  <a:cubicBezTo>
                    <a:pt x="418" y="682"/>
                    <a:pt x="473" y="670"/>
                    <a:pt x="522" y="645"/>
                  </a:cubicBezTo>
                  <a:cubicBezTo>
                    <a:pt x="473" y="535"/>
                    <a:pt x="277" y="135"/>
                    <a:pt x="209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688798" y="-689829"/>
              <a:ext cx="67774" cy="67526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42" y="0"/>
                  </a:moveTo>
                  <a:cubicBezTo>
                    <a:pt x="62" y="0"/>
                    <a:pt x="1" y="61"/>
                    <a:pt x="1" y="141"/>
                  </a:cubicBezTo>
                  <a:cubicBezTo>
                    <a:pt x="1" y="215"/>
                    <a:pt x="62" y="276"/>
                    <a:pt x="142" y="276"/>
                  </a:cubicBezTo>
                  <a:cubicBezTo>
                    <a:pt x="216" y="276"/>
                    <a:pt x="277" y="215"/>
                    <a:pt x="277" y="141"/>
                  </a:cubicBezTo>
                  <a:cubicBezTo>
                    <a:pt x="277" y="61"/>
                    <a:pt x="216" y="0"/>
                    <a:pt x="142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531551" y="-707869"/>
              <a:ext cx="57291" cy="75083"/>
            </a:xfrm>
            <a:custGeom>
              <a:avLst/>
              <a:gdLst/>
              <a:ahLst/>
              <a:cxnLst/>
              <a:rect l="l" t="t" r="r" b="b"/>
              <a:pathLst>
                <a:path w="235" h="308" extrusionOk="0">
                  <a:moveTo>
                    <a:pt x="154" y="0"/>
                  </a:moveTo>
                  <a:cubicBezTo>
                    <a:pt x="130" y="43"/>
                    <a:pt x="25" y="246"/>
                    <a:pt x="1" y="295"/>
                  </a:cubicBezTo>
                  <a:cubicBezTo>
                    <a:pt x="19" y="301"/>
                    <a:pt x="44" y="307"/>
                    <a:pt x="68" y="307"/>
                  </a:cubicBezTo>
                  <a:cubicBezTo>
                    <a:pt x="160" y="307"/>
                    <a:pt x="234" y="234"/>
                    <a:pt x="234" y="142"/>
                  </a:cubicBezTo>
                  <a:cubicBezTo>
                    <a:pt x="234" y="86"/>
                    <a:pt x="197" y="31"/>
                    <a:pt x="154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652455" y="-1016498"/>
              <a:ext cx="93128" cy="111163"/>
            </a:xfrm>
            <a:custGeom>
              <a:avLst/>
              <a:gdLst/>
              <a:ahLst/>
              <a:cxnLst/>
              <a:rect l="l" t="t" r="r" b="b"/>
              <a:pathLst>
                <a:path w="382" h="456" extrusionOk="0">
                  <a:moveTo>
                    <a:pt x="191" y="1"/>
                  </a:moveTo>
                  <a:cubicBezTo>
                    <a:pt x="161" y="62"/>
                    <a:pt x="31" y="326"/>
                    <a:pt x="1" y="394"/>
                  </a:cubicBezTo>
                  <a:cubicBezTo>
                    <a:pt x="38" y="431"/>
                    <a:pt x="93" y="455"/>
                    <a:pt x="154" y="455"/>
                  </a:cubicBezTo>
                  <a:cubicBezTo>
                    <a:pt x="277" y="455"/>
                    <a:pt x="382" y="357"/>
                    <a:pt x="382" y="228"/>
                  </a:cubicBezTo>
                  <a:cubicBezTo>
                    <a:pt x="382" y="117"/>
                    <a:pt x="302" y="19"/>
                    <a:pt x="191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708040" y="-859258"/>
              <a:ext cx="103367" cy="103605"/>
            </a:xfrm>
            <a:custGeom>
              <a:avLst/>
              <a:gdLst/>
              <a:ahLst/>
              <a:cxnLst/>
              <a:rect l="l" t="t" r="r" b="b"/>
              <a:pathLst>
                <a:path w="424" h="425" extrusionOk="0">
                  <a:moveTo>
                    <a:pt x="215" y="1"/>
                  </a:moveTo>
                  <a:cubicBezTo>
                    <a:pt x="98" y="1"/>
                    <a:pt x="0" y="93"/>
                    <a:pt x="0" y="210"/>
                  </a:cubicBezTo>
                  <a:cubicBezTo>
                    <a:pt x="0" y="326"/>
                    <a:pt x="98" y="425"/>
                    <a:pt x="215" y="425"/>
                  </a:cubicBezTo>
                  <a:cubicBezTo>
                    <a:pt x="332" y="425"/>
                    <a:pt x="424" y="326"/>
                    <a:pt x="424" y="210"/>
                  </a:cubicBezTo>
                  <a:cubicBezTo>
                    <a:pt x="424" y="93"/>
                    <a:pt x="332" y="1"/>
                    <a:pt x="215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594450" y="-243707"/>
              <a:ext cx="368610" cy="388094"/>
            </a:xfrm>
            <a:custGeom>
              <a:avLst/>
              <a:gdLst/>
              <a:ahLst/>
              <a:cxnLst/>
              <a:rect l="l" t="t" r="r" b="b"/>
              <a:pathLst>
                <a:path w="1512" h="1592" extrusionOk="0">
                  <a:moveTo>
                    <a:pt x="798" y="202"/>
                  </a:moveTo>
                  <a:cubicBezTo>
                    <a:pt x="833" y="202"/>
                    <a:pt x="869" y="215"/>
                    <a:pt x="898" y="240"/>
                  </a:cubicBezTo>
                  <a:cubicBezTo>
                    <a:pt x="953" y="296"/>
                    <a:pt x="959" y="388"/>
                    <a:pt x="910" y="449"/>
                  </a:cubicBezTo>
                  <a:cubicBezTo>
                    <a:pt x="880" y="482"/>
                    <a:pt x="839" y="499"/>
                    <a:pt x="799" y="499"/>
                  </a:cubicBezTo>
                  <a:cubicBezTo>
                    <a:pt x="764" y="499"/>
                    <a:pt x="729" y="487"/>
                    <a:pt x="701" y="462"/>
                  </a:cubicBezTo>
                  <a:cubicBezTo>
                    <a:pt x="640" y="406"/>
                    <a:pt x="633" y="314"/>
                    <a:pt x="689" y="253"/>
                  </a:cubicBezTo>
                  <a:cubicBezTo>
                    <a:pt x="715" y="220"/>
                    <a:pt x="756" y="202"/>
                    <a:pt x="798" y="202"/>
                  </a:cubicBezTo>
                  <a:close/>
                  <a:moveTo>
                    <a:pt x="723" y="734"/>
                  </a:moveTo>
                  <a:cubicBezTo>
                    <a:pt x="750" y="734"/>
                    <a:pt x="777" y="743"/>
                    <a:pt x="799" y="763"/>
                  </a:cubicBezTo>
                  <a:cubicBezTo>
                    <a:pt x="842" y="806"/>
                    <a:pt x="848" y="879"/>
                    <a:pt x="805" y="928"/>
                  </a:cubicBezTo>
                  <a:cubicBezTo>
                    <a:pt x="782" y="955"/>
                    <a:pt x="749" y="970"/>
                    <a:pt x="717" y="970"/>
                  </a:cubicBezTo>
                  <a:cubicBezTo>
                    <a:pt x="691" y="970"/>
                    <a:pt x="665" y="960"/>
                    <a:pt x="646" y="941"/>
                  </a:cubicBezTo>
                  <a:cubicBezTo>
                    <a:pt x="597" y="898"/>
                    <a:pt x="590" y="824"/>
                    <a:pt x="633" y="775"/>
                  </a:cubicBezTo>
                  <a:cubicBezTo>
                    <a:pt x="657" y="748"/>
                    <a:pt x="690" y="734"/>
                    <a:pt x="723" y="734"/>
                  </a:cubicBezTo>
                  <a:close/>
                  <a:moveTo>
                    <a:pt x="1107" y="572"/>
                  </a:moveTo>
                  <a:cubicBezTo>
                    <a:pt x="1157" y="572"/>
                    <a:pt x="1208" y="590"/>
                    <a:pt x="1248" y="627"/>
                  </a:cubicBezTo>
                  <a:cubicBezTo>
                    <a:pt x="1334" y="701"/>
                    <a:pt x="1340" y="836"/>
                    <a:pt x="1266" y="922"/>
                  </a:cubicBezTo>
                  <a:cubicBezTo>
                    <a:pt x="1223" y="969"/>
                    <a:pt x="1162" y="994"/>
                    <a:pt x="1103" y="994"/>
                  </a:cubicBezTo>
                  <a:cubicBezTo>
                    <a:pt x="1053" y="994"/>
                    <a:pt x="1004" y="977"/>
                    <a:pt x="965" y="941"/>
                  </a:cubicBezTo>
                  <a:cubicBezTo>
                    <a:pt x="879" y="861"/>
                    <a:pt x="873" y="732"/>
                    <a:pt x="953" y="646"/>
                  </a:cubicBezTo>
                  <a:cubicBezTo>
                    <a:pt x="992" y="596"/>
                    <a:pt x="1049" y="572"/>
                    <a:pt x="1107" y="572"/>
                  </a:cubicBezTo>
                  <a:close/>
                  <a:moveTo>
                    <a:pt x="364" y="886"/>
                  </a:moveTo>
                  <a:cubicBezTo>
                    <a:pt x="403" y="886"/>
                    <a:pt x="442" y="900"/>
                    <a:pt x="474" y="928"/>
                  </a:cubicBezTo>
                  <a:cubicBezTo>
                    <a:pt x="535" y="984"/>
                    <a:pt x="541" y="1088"/>
                    <a:pt x="486" y="1150"/>
                  </a:cubicBezTo>
                  <a:cubicBezTo>
                    <a:pt x="453" y="1186"/>
                    <a:pt x="410" y="1204"/>
                    <a:pt x="366" y="1204"/>
                  </a:cubicBezTo>
                  <a:cubicBezTo>
                    <a:pt x="328" y="1204"/>
                    <a:pt x="290" y="1190"/>
                    <a:pt x="259" y="1162"/>
                  </a:cubicBezTo>
                  <a:cubicBezTo>
                    <a:pt x="191" y="1107"/>
                    <a:pt x="185" y="1002"/>
                    <a:pt x="246" y="941"/>
                  </a:cubicBezTo>
                  <a:cubicBezTo>
                    <a:pt x="276" y="905"/>
                    <a:pt x="320" y="886"/>
                    <a:pt x="364" y="886"/>
                  </a:cubicBezTo>
                  <a:close/>
                  <a:moveTo>
                    <a:pt x="468" y="1"/>
                  </a:moveTo>
                  <a:lnTo>
                    <a:pt x="382" y="296"/>
                  </a:lnTo>
                  <a:cubicBezTo>
                    <a:pt x="412" y="308"/>
                    <a:pt x="449" y="326"/>
                    <a:pt x="480" y="351"/>
                  </a:cubicBezTo>
                  <a:cubicBezTo>
                    <a:pt x="584" y="443"/>
                    <a:pt x="590" y="603"/>
                    <a:pt x="498" y="707"/>
                  </a:cubicBezTo>
                  <a:cubicBezTo>
                    <a:pt x="449" y="765"/>
                    <a:pt x="381" y="794"/>
                    <a:pt x="315" y="794"/>
                  </a:cubicBezTo>
                  <a:cubicBezTo>
                    <a:pt x="289" y="794"/>
                    <a:pt x="264" y="790"/>
                    <a:pt x="240" y="781"/>
                  </a:cubicBezTo>
                  <a:lnTo>
                    <a:pt x="1" y="1592"/>
                  </a:lnTo>
                  <a:lnTo>
                    <a:pt x="105" y="1549"/>
                  </a:lnTo>
                  <a:cubicBezTo>
                    <a:pt x="56" y="1488"/>
                    <a:pt x="56" y="1395"/>
                    <a:pt x="111" y="1334"/>
                  </a:cubicBezTo>
                  <a:cubicBezTo>
                    <a:pt x="147" y="1298"/>
                    <a:pt x="194" y="1279"/>
                    <a:pt x="241" y="1279"/>
                  </a:cubicBezTo>
                  <a:cubicBezTo>
                    <a:pt x="282" y="1279"/>
                    <a:pt x="323" y="1293"/>
                    <a:pt x="357" y="1322"/>
                  </a:cubicBezTo>
                  <a:cubicBezTo>
                    <a:pt x="382" y="1346"/>
                    <a:pt x="406" y="1383"/>
                    <a:pt x="412" y="1420"/>
                  </a:cubicBezTo>
                  <a:lnTo>
                    <a:pt x="891" y="1217"/>
                  </a:lnTo>
                  <a:cubicBezTo>
                    <a:pt x="879" y="1174"/>
                    <a:pt x="885" y="1125"/>
                    <a:pt x="916" y="1088"/>
                  </a:cubicBezTo>
                  <a:cubicBezTo>
                    <a:pt x="943" y="1058"/>
                    <a:pt x="980" y="1043"/>
                    <a:pt x="1018" y="1043"/>
                  </a:cubicBezTo>
                  <a:cubicBezTo>
                    <a:pt x="1050" y="1043"/>
                    <a:pt x="1081" y="1053"/>
                    <a:pt x="1106" y="1076"/>
                  </a:cubicBezTo>
                  <a:cubicBezTo>
                    <a:pt x="1119" y="1088"/>
                    <a:pt x="1131" y="1100"/>
                    <a:pt x="1137" y="1113"/>
                  </a:cubicBezTo>
                  <a:lnTo>
                    <a:pt x="1512" y="959"/>
                  </a:lnTo>
                  <a:cubicBezTo>
                    <a:pt x="1414" y="732"/>
                    <a:pt x="1119" y="185"/>
                    <a:pt x="468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709765" y="-294658"/>
              <a:ext cx="305713" cy="281807"/>
            </a:xfrm>
            <a:custGeom>
              <a:avLst/>
              <a:gdLst/>
              <a:ahLst/>
              <a:cxnLst/>
              <a:rect l="l" t="t" r="r" b="b"/>
              <a:pathLst>
                <a:path w="1254" h="1156" extrusionOk="0">
                  <a:moveTo>
                    <a:pt x="56" y="1"/>
                  </a:moveTo>
                  <a:lnTo>
                    <a:pt x="1" y="191"/>
                  </a:lnTo>
                  <a:cubicBezTo>
                    <a:pt x="676" y="370"/>
                    <a:pt x="971" y="953"/>
                    <a:pt x="1057" y="1156"/>
                  </a:cubicBezTo>
                  <a:lnTo>
                    <a:pt x="1254" y="1076"/>
                  </a:lnTo>
                  <a:cubicBezTo>
                    <a:pt x="1254" y="1076"/>
                    <a:pt x="1162" y="707"/>
                    <a:pt x="787" y="370"/>
                  </a:cubicBezTo>
                  <a:cubicBezTo>
                    <a:pt x="412" y="38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816059" y="-96463"/>
              <a:ext cx="96297" cy="87760"/>
            </a:xfrm>
            <a:custGeom>
              <a:avLst/>
              <a:gdLst/>
              <a:ahLst/>
              <a:cxnLst/>
              <a:rect l="l" t="t" r="r" b="b"/>
              <a:pathLst>
                <a:path w="395" h="360" extrusionOk="0">
                  <a:moveTo>
                    <a:pt x="195" y="1"/>
                  </a:moveTo>
                  <a:cubicBezTo>
                    <a:pt x="146" y="1"/>
                    <a:pt x="98" y="21"/>
                    <a:pt x="62" y="60"/>
                  </a:cubicBezTo>
                  <a:cubicBezTo>
                    <a:pt x="1" y="134"/>
                    <a:pt x="7" y="245"/>
                    <a:pt x="81" y="312"/>
                  </a:cubicBezTo>
                  <a:cubicBezTo>
                    <a:pt x="112" y="344"/>
                    <a:pt x="155" y="359"/>
                    <a:pt x="198" y="359"/>
                  </a:cubicBezTo>
                  <a:cubicBezTo>
                    <a:pt x="247" y="359"/>
                    <a:pt x="297" y="339"/>
                    <a:pt x="333" y="300"/>
                  </a:cubicBezTo>
                  <a:cubicBezTo>
                    <a:pt x="394" y="226"/>
                    <a:pt x="394" y="109"/>
                    <a:pt x="314" y="48"/>
                  </a:cubicBezTo>
                  <a:cubicBezTo>
                    <a:pt x="280" y="16"/>
                    <a:pt x="237" y="1"/>
                    <a:pt x="195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757792" y="-186419"/>
              <a:ext cx="61679" cy="56313"/>
            </a:xfrm>
            <a:custGeom>
              <a:avLst/>
              <a:gdLst/>
              <a:ahLst/>
              <a:cxnLst/>
              <a:rect l="l" t="t" r="r" b="b"/>
              <a:pathLst>
                <a:path w="253" h="231" extrusionOk="0">
                  <a:moveTo>
                    <a:pt x="129" y="1"/>
                  </a:moveTo>
                  <a:cubicBezTo>
                    <a:pt x="98" y="1"/>
                    <a:pt x="66" y="13"/>
                    <a:pt x="43" y="36"/>
                  </a:cubicBezTo>
                  <a:cubicBezTo>
                    <a:pt x="0" y="85"/>
                    <a:pt x="0" y="159"/>
                    <a:pt x="49" y="202"/>
                  </a:cubicBezTo>
                  <a:cubicBezTo>
                    <a:pt x="72" y="221"/>
                    <a:pt x="99" y="231"/>
                    <a:pt x="126" y="231"/>
                  </a:cubicBezTo>
                  <a:cubicBezTo>
                    <a:pt x="159" y="231"/>
                    <a:pt x="192" y="217"/>
                    <a:pt x="215" y="190"/>
                  </a:cubicBezTo>
                  <a:cubicBezTo>
                    <a:pt x="252" y="147"/>
                    <a:pt x="252" y="73"/>
                    <a:pt x="203" y="30"/>
                  </a:cubicBezTo>
                  <a:cubicBezTo>
                    <a:pt x="183" y="10"/>
                    <a:pt x="156" y="1"/>
                    <a:pt x="129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654423" y="-164234"/>
              <a:ext cx="75087" cy="106043"/>
            </a:xfrm>
            <a:custGeom>
              <a:avLst/>
              <a:gdLst/>
              <a:ahLst/>
              <a:cxnLst/>
              <a:rect l="l" t="t" r="r" b="b"/>
              <a:pathLst>
                <a:path w="308" h="435" extrusionOk="0">
                  <a:moveTo>
                    <a:pt x="117" y="0"/>
                  </a:moveTo>
                  <a:cubicBezTo>
                    <a:pt x="99" y="74"/>
                    <a:pt x="25" y="332"/>
                    <a:pt x="0" y="424"/>
                  </a:cubicBezTo>
                  <a:cubicBezTo>
                    <a:pt x="23" y="431"/>
                    <a:pt x="46" y="435"/>
                    <a:pt x="69" y="435"/>
                  </a:cubicBezTo>
                  <a:cubicBezTo>
                    <a:pt x="129" y="435"/>
                    <a:pt x="188" y="412"/>
                    <a:pt x="228" y="363"/>
                  </a:cubicBezTo>
                  <a:cubicBezTo>
                    <a:pt x="308" y="271"/>
                    <a:pt x="301" y="136"/>
                    <a:pt x="209" y="50"/>
                  </a:cubicBezTo>
                  <a:cubicBezTo>
                    <a:pt x="185" y="31"/>
                    <a:pt x="154" y="13"/>
                    <a:pt x="117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747309" y="-56970"/>
              <a:ext cx="46564" cy="42174"/>
            </a:xfrm>
            <a:custGeom>
              <a:avLst/>
              <a:gdLst/>
              <a:ahLst/>
              <a:cxnLst/>
              <a:rect l="l" t="t" r="r" b="b"/>
              <a:pathLst>
                <a:path w="191" h="173" extrusionOk="0">
                  <a:moveTo>
                    <a:pt x="96" y="1"/>
                  </a:moveTo>
                  <a:cubicBezTo>
                    <a:pt x="72" y="1"/>
                    <a:pt x="48" y="10"/>
                    <a:pt x="31" y="27"/>
                  </a:cubicBezTo>
                  <a:cubicBezTo>
                    <a:pt x="0" y="64"/>
                    <a:pt x="0" y="119"/>
                    <a:pt x="37" y="150"/>
                  </a:cubicBezTo>
                  <a:cubicBezTo>
                    <a:pt x="55" y="165"/>
                    <a:pt x="75" y="172"/>
                    <a:pt x="96" y="172"/>
                  </a:cubicBezTo>
                  <a:cubicBezTo>
                    <a:pt x="118" y="172"/>
                    <a:pt x="141" y="163"/>
                    <a:pt x="160" y="144"/>
                  </a:cubicBezTo>
                  <a:cubicBezTo>
                    <a:pt x="191" y="107"/>
                    <a:pt x="185" y="52"/>
                    <a:pt x="148" y="21"/>
                  </a:cubicBezTo>
                  <a:cubicBezTo>
                    <a:pt x="134" y="7"/>
                    <a:pt x="115" y="1"/>
                    <a:pt x="96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817521" y="18359"/>
              <a:ext cx="48270" cy="31691"/>
            </a:xfrm>
            <a:custGeom>
              <a:avLst/>
              <a:gdLst/>
              <a:ahLst/>
              <a:cxnLst/>
              <a:rect l="l" t="t" r="r" b="b"/>
              <a:pathLst>
                <a:path w="198" h="130" extrusionOk="0">
                  <a:moveTo>
                    <a:pt x="104" y="1"/>
                  </a:moveTo>
                  <a:cubicBezTo>
                    <a:pt x="74" y="1"/>
                    <a:pt x="46" y="12"/>
                    <a:pt x="26" y="32"/>
                  </a:cubicBezTo>
                  <a:cubicBezTo>
                    <a:pt x="1" y="62"/>
                    <a:pt x="1" y="99"/>
                    <a:pt x="7" y="130"/>
                  </a:cubicBezTo>
                  <a:cubicBezTo>
                    <a:pt x="32" y="124"/>
                    <a:pt x="161" y="68"/>
                    <a:pt x="198" y="56"/>
                  </a:cubicBezTo>
                  <a:cubicBezTo>
                    <a:pt x="191" y="44"/>
                    <a:pt x="179" y="38"/>
                    <a:pt x="173" y="25"/>
                  </a:cubicBezTo>
                  <a:cubicBezTo>
                    <a:pt x="153" y="9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616879" y="75648"/>
              <a:ext cx="70699" cy="55337"/>
            </a:xfrm>
            <a:custGeom>
              <a:avLst/>
              <a:gdLst/>
              <a:ahLst/>
              <a:cxnLst/>
              <a:rect l="l" t="t" r="r" b="b"/>
              <a:pathLst>
                <a:path w="290" h="227" extrusionOk="0">
                  <a:moveTo>
                    <a:pt x="146" y="1"/>
                  </a:moveTo>
                  <a:cubicBezTo>
                    <a:pt x="108" y="1"/>
                    <a:pt x="70" y="16"/>
                    <a:pt x="44" y="49"/>
                  </a:cubicBezTo>
                  <a:cubicBezTo>
                    <a:pt x="1" y="98"/>
                    <a:pt x="1" y="171"/>
                    <a:pt x="38" y="227"/>
                  </a:cubicBezTo>
                  <a:cubicBezTo>
                    <a:pt x="74" y="214"/>
                    <a:pt x="240" y="147"/>
                    <a:pt x="290" y="128"/>
                  </a:cubicBezTo>
                  <a:cubicBezTo>
                    <a:pt x="283" y="92"/>
                    <a:pt x="271" y="61"/>
                    <a:pt x="240" y="36"/>
                  </a:cubicBezTo>
                  <a:cubicBezTo>
                    <a:pt x="214" y="13"/>
                    <a:pt x="180" y="1"/>
                    <a:pt x="146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648329" y="-20403"/>
              <a:ext cx="70699" cy="63138"/>
            </a:xfrm>
            <a:custGeom>
              <a:avLst/>
              <a:gdLst/>
              <a:ahLst/>
              <a:cxnLst/>
              <a:rect l="l" t="t" r="r" b="b"/>
              <a:pathLst>
                <a:path w="290" h="259" extrusionOk="0">
                  <a:moveTo>
                    <a:pt x="143" y="0"/>
                  </a:moveTo>
                  <a:cubicBezTo>
                    <a:pt x="108" y="0"/>
                    <a:pt x="73" y="14"/>
                    <a:pt x="50" y="43"/>
                  </a:cubicBezTo>
                  <a:cubicBezTo>
                    <a:pt x="1" y="98"/>
                    <a:pt x="7" y="178"/>
                    <a:pt x="56" y="227"/>
                  </a:cubicBezTo>
                  <a:cubicBezTo>
                    <a:pt x="82" y="248"/>
                    <a:pt x="113" y="258"/>
                    <a:pt x="144" y="258"/>
                  </a:cubicBezTo>
                  <a:cubicBezTo>
                    <a:pt x="179" y="258"/>
                    <a:pt x="214" y="245"/>
                    <a:pt x="240" y="215"/>
                  </a:cubicBezTo>
                  <a:cubicBezTo>
                    <a:pt x="290" y="160"/>
                    <a:pt x="283" y="80"/>
                    <a:pt x="228" y="31"/>
                  </a:cubicBezTo>
                  <a:cubicBezTo>
                    <a:pt x="205" y="11"/>
                    <a:pt x="174" y="0"/>
                    <a:pt x="143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-139369" y="282131"/>
              <a:ext cx="584365" cy="460008"/>
            </a:xfrm>
            <a:custGeom>
              <a:avLst/>
              <a:gdLst/>
              <a:ahLst/>
              <a:cxnLst/>
              <a:rect l="l" t="t" r="r" b="b"/>
              <a:pathLst>
                <a:path w="2397" h="1887" extrusionOk="0">
                  <a:moveTo>
                    <a:pt x="861" y="324"/>
                  </a:moveTo>
                  <a:cubicBezTo>
                    <a:pt x="908" y="324"/>
                    <a:pt x="956" y="335"/>
                    <a:pt x="1002" y="356"/>
                  </a:cubicBezTo>
                  <a:cubicBezTo>
                    <a:pt x="1149" y="436"/>
                    <a:pt x="1211" y="621"/>
                    <a:pt x="1131" y="768"/>
                  </a:cubicBezTo>
                  <a:cubicBezTo>
                    <a:pt x="1074" y="876"/>
                    <a:pt x="967" y="936"/>
                    <a:pt x="856" y="936"/>
                  </a:cubicBezTo>
                  <a:cubicBezTo>
                    <a:pt x="810" y="936"/>
                    <a:pt x="763" y="925"/>
                    <a:pt x="719" y="903"/>
                  </a:cubicBezTo>
                  <a:cubicBezTo>
                    <a:pt x="572" y="823"/>
                    <a:pt x="510" y="639"/>
                    <a:pt x="584" y="492"/>
                  </a:cubicBezTo>
                  <a:cubicBezTo>
                    <a:pt x="640" y="384"/>
                    <a:pt x="748" y="324"/>
                    <a:pt x="861" y="324"/>
                  </a:cubicBezTo>
                  <a:close/>
                  <a:moveTo>
                    <a:pt x="1101" y="977"/>
                  </a:moveTo>
                  <a:cubicBezTo>
                    <a:pt x="1126" y="977"/>
                    <a:pt x="1151" y="983"/>
                    <a:pt x="1174" y="995"/>
                  </a:cubicBezTo>
                  <a:cubicBezTo>
                    <a:pt x="1260" y="1038"/>
                    <a:pt x="1290" y="1143"/>
                    <a:pt x="1247" y="1223"/>
                  </a:cubicBezTo>
                  <a:cubicBezTo>
                    <a:pt x="1217" y="1283"/>
                    <a:pt x="1158" y="1316"/>
                    <a:pt x="1097" y="1316"/>
                  </a:cubicBezTo>
                  <a:cubicBezTo>
                    <a:pt x="1071" y="1316"/>
                    <a:pt x="1044" y="1309"/>
                    <a:pt x="1020" y="1296"/>
                  </a:cubicBezTo>
                  <a:cubicBezTo>
                    <a:pt x="934" y="1253"/>
                    <a:pt x="903" y="1155"/>
                    <a:pt x="946" y="1069"/>
                  </a:cubicBezTo>
                  <a:cubicBezTo>
                    <a:pt x="977" y="1012"/>
                    <a:pt x="1039" y="977"/>
                    <a:pt x="1101" y="977"/>
                  </a:cubicBezTo>
                  <a:close/>
                  <a:moveTo>
                    <a:pt x="364" y="1008"/>
                  </a:moveTo>
                  <a:cubicBezTo>
                    <a:pt x="397" y="1008"/>
                    <a:pt x="430" y="1016"/>
                    <a:pt x="461" y="1032"/>
                  </a:cubicBezTo>
                  <a:cubicBezTo>
                    <a:pt x="565" y="1088"/>
                    <a:pt x="608" y="1217"/>
                    <a:pt x="553" y="1321"/>
                  </a:cubicBezTo>
                  <a:cubicBezTo>
                    <a:pt x="514" y="1394"/>
                    <a:pt x="439" y="1437"/>
                    <a:pt x="362" y="1437"/>
                  </a:cubicBezTo>
                  <a:cubicBezTo>
                    <a:pt x="329" y="1437"/>
                    <a:pt x="296" y="1430"/>
                    <a:pt x="264" y="1413"/>
                  </a:cubicBezTo>
                  <a:cubicBezTo>
                    <a:pt x="160" y="1358"/>
                    <a:pt x="123" y="1229"/>
                    <a:pt x="172" y="1124"/>
                  </a:cubicBezTo>
                  <a:cubicBezTo>
                    <a:pt x="211" y="1051"/>
                    <a:pt x="286" y="1008"/>
                    <a:pt x="364" y="1008"/>
                  </a:cubicBezTo>
                  <a:close/>
                  <a:moveTo>
                    <a:pt x="1496" y="1343"/>
                  </a:moveTo>
                  <a:cubicBezTo>
                    <a:pt x="1532" y="1343"/>
                    <a:pt x="1569" y="1352"/>
                    <a:pt x="1604" y="1370"/>
                  </a:cubicBezTo>
                  <a:cubicBezTo>
                    <a:pt x="1714" y="1432"/>
                    <a:pt x="1763" y="1567"/>
                    <a:pt x="1702" y="1683"/>
                  </a:cubicBezTo>
                  <a:cubicBezTo>
                    <a:pt x="1663" y="1761"/>
                    <a:pt x="1582" y="1809"/>
                    <a:pt x="1496" y="1809"/>
                  </a:cubicBezTo>
                  <a:cubicBezTo>
                    <a:pt x="1460" y="1809"/>
                    <a:pt x="1423" y="1800"/>
                    <a:pt x="1389" y="1782"/>
                  </a:cubicBezTo>
                  <a:cubicBezTo>
                    <a:pt x="1278" y="1726"/>
                    <a:pt x="1229" y="1585"/>
                    <a:pt x="1290" y="1468"/>
                  </a:cubicBezTo>
                  <a:cubicBezTo>
                    <a:pt x="1329" y="1391"/>
                    <a:pt x="1411" y="1343"/>
                    <a:pt x="1496" y="1343"/>
                  </a:cubicBezTo>
                  <a:close/>
                  <a:moveTo>
                    <a:pt x="959" y="0"/>
                  </a:moveTo>
                  <a:cubicBezTo>
                    <a:pt x="676" y="221"/>
                    <a:pt x="25" y="830"/>
                    <a:pt x="0" y="1813"/>
                  </a:cubicBezTo>
                  <a:lnTo>
                    <a:pt x="449" y="1831"/>
                  </a:lnTo>
                  <a:cubicBezTo>
                    <a:pt x="449" y="1776"/>
                    <a:pt x="461" y="1720"/>
                    <a:pt x="486" y="1671"/>
                  </a:cubicBezTo>
                  <a:cubicBezTo>
                    <a:pt x="551" y="1545"/>
                    <a:pt x="680" y="1472"/>
                    <a:pt x="813" y="1472"/>
                  </a:cubicBezTo>
                  <a:cubicBezTo>
                    <a:pt x="869" y="1472"/>
                    <a:pt x="925" y="1484"/>
                    <a:pt x="977" y="1511"/>
                  </a:cubicBezTo>
                  <a:cubicBezTo>
                    <a:pt x="1106" y="1579"/>
                    <a:pt x="1180" y="1714"/>
                    <a:pt x="1174" y="1849"/>
                  </a:cubicBezTo>
                  <a:lnTo>
                    <a:pt x="2396" y="1886"/>
                  </a:lnTo>
                  <a:lnTo>
                    <a:pt x="2304" y="1763"/>
                  </a:lnTo>
                  <a:cubicBezTo>
                    <a:pt x="2256" y="1820"/>
                    <a:pt x="2183" y="1853"/>
                    <a:pt x="2110" y="1853"/>
                  </a:cubicBezTo>
                  <a:cubicBezTo>
                    <a:pt x="2071" y="1853"/>
                    <a:pt x="2033" y="1844"/>
                    <a:pt x="1997" y="1825"/>
                  </a:cubicBezTo>
                  <a:cubicBezTo>
                    <a:pt x="1874" y="1763"/>
                    <a:pt x="1825" y="1610"/>
                    <a:pt x="1892" y="1493"/>
                  </a:cubicBezTo>
                  <a:cubicBezTo>
                    <a:pt x="1917" y="1438"/>
                    <a:pt x="1960" y="1401"/>
                    <a:pt x="2009" y="1376"/>
                  </a:cubicBezTo>
                  <a:lnTo>
                    <a:pt x="1548" y="774"/>
                  </a:lnTo>
                  <a:cubicBezTo>
                    <a:pt x="1517" y="795"/>
                    <a:pt x="1480" y="806"/>
                    <a:pt x="1442" y="806"/>
                  </a:cubicBezTo>
                  <a:cubicBezTo>
                    <a:pt x="1413" y="806"/>
                    <a:pt x="1385" y="800"/>
                    <a:pt x="1358" y="787"/>
                  </a:cubicBezTo>
                  <a:cubicBezTo>
                    <a:pt x="1260" y="737"/>
                    <a:pt x="1223" y="621"/>
                    <a:pt x="1272" y="522"/>
                  </a:cubicBezTo>
                  <a:cubicBezTo>
                    <a:pt x="1284" y="498"/>
                    <a:pt x="1297" y="479"/>
                    <a:pt x="1315" y="467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-236886" y="216066"/>
              <a:ext cx="325460" cy="508032"/>
            </a:xfrm>
            <a:custGeom>
              <a:avLst/>
              <a:gdLst/>
              <a:ahLst/>
              <a:cxnLst/>
              <a:rect l="l" t="t" r="r" b="b"/>
              <a:pathLst>
                <a:path w="1335" h="2084" extrusionOk="0">
                  <a:moveTo>
                    <a:pt x="1150" y="1"/>
                  </a:moveTo>
                  <a:cubicBezTo>
                    <a:pt x="1150" y="1"/>
                    <a:pt x="664" y="271"/>
                    <a:pt x="333" y="916"/>
                  </a:cubicBezTo>
                  <a:cubicBezTo>
                    <a:pt x="1" y="1561"/>
                    <a:pt x="81" y="2077"/>
                    <a:pt x="81" y="2077"/>
                  </a:cubicBezTo>
                  <a:lnTo>
                    <a:pt x="370" y="2084"/>
                  </a:lnTo>
                  <a:cubicBezTo>
                    <a:pt x="370" y="1064"/>
                    <a:pt x="1076" y="437"/>
                    <a:pt x="1334" y="247"/>
                  </a:cubicBezTo>
                  <a:lnTo>
                    <a:pt x="1150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-1625" y="373062"/>
              <a:ext cx="144080" cy="126277"/>
            </a:xfrm>
            <a:custGeom>
              <a:avLst/>
              <a:gdLst/>
              <a:ahLst/>
              <a:cxnLst/>
              <a:rect l="l" t="t" r="r" b="b"/>
              <a:pathLst>
                <a:path w="591" h="518" extrusionOk="0">
                  <a:moveTo>
                    <a:pt x="296" y="0"/>
                  </a:moveTo>
                  <a:cubicBezTo>
                    <a:pt x="201" y="0"/>
                    <a:pt x="110" y="50"/>
                    <a:pt x="62" y="137"/>
                  </a:cubicBezTo>
                  <a:cubicBezTo>
                    <a:pt x="0" y="266"/>
                    <a:pt x="50" y="420"/>
                    <a:pt x="172" y="487"/>
                  </a:cubicBezTo>
                  <a:cubicBezTo>
                    <a:pt x="212" y="508"/>
                    <a:pt x="254" y="518"/>
                    <a:pt x="295" y="518"/>
                  </a:cubicBezTo>
                  <a:cubicBezTo>
                    <a:pt x="390" y="518"/>
                    <a:pt x="480" y="466"/>
                    <a:pt x="523" y="377"/>
                  </a:cubicBezTo>
                  <a:cubicBezTo>
                    <a:pt x="590" y="248"/>
                    <a:pt x="541" y="94"/>
                    <a:pt x="412" y="26"/>
                  </a:cubicBezTo>
                  <a:cubicBezTo>
                    <a:pt x="374" y="9"/>
                    <a:pt x="335" y="0"/>
                    <a:pt x="29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-97436" y="539322"/>
              <a:ext cx="93128" cy="81665"/>
            </a:xfrm>
            <a:custGeom>
              <a:avLst/>
              <a:gdLst/>
              <a:ahLst/>
              <a:cxnLst/>
              <a:rect l="l" t="t" r="r" b="b"/>
              <a:pathLst>
                <a:path w="382" h="335" extrusionOk="0">
                  <a:moveTo>
                    <a:pt x="190" y="1"/>
                  </a:moveTo>
                  <a:cubicBezTo>
                    <a:pt x="129" y="1"/>
                    <a:pt x="73" y="33"/>
                    <a:pt x="43" y="88"/>
                  </a:cubicBezTo>
                  <a:cubicBezTo>
                    <a:pt x="0" y="174"/>
                    <a:pt x="31" y="272"/>
                    <a:pt x="117" y="315"/>
                  </a:cubicBezTo>
                  <a:cubicBezTo>
                    <a:pt x="141" y="328"/>
                    <a:pt x="167" y="334"/>
                    <a:pt x="193" y="334"/>
                  </a:cubicBezTo>
                  <a:cubicBezTo>
                    <a:pt x="251" y="334"/>
                    <a:pt x="308" y="301"/>
                    <a:pt x="338" y="241"/>
                  </a:cubicBezTo>
                  <a:cubicBezTo>
                    <a:pt x="381" y="162"/>
                    <a:pt x="350" y="63"/>
                    <a:pt x="271" y="20"/>
                  </a:cubicBezTo>
                  <a:cubicBezTo>
                    <a:pt x="244" y="7"/>
                    <a:pt x="217" y="1"/>
                    <a:pt x="190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-19666" y="652437"/>
              <a:ext cx="156026" cy="80690"/>
            </a:xfrm>
            <a:custGeom>
              <a:avLst/>
              <a:gdLst/>
              <a:ahLst/>
              <a:cxnLst/>
              <a:rect l="l" t="t" r="r" b="b"/>
              <a:pathLst>
                <a:path w="640" h="331" extrusionOk="0">
                  <a:moveTo>
                    <a:pt x="320" y="0"/>
                  </a:moveTo>
                  <a:cubicBezTo>
                    <a:pt x="204" y="0"/>
                    <a:pt x="94" y="63"/>
                    <a:pt x="38" y="171"/>
                  </a:cubicBezTo>
                  <a:cubicBezTo>
                    <a:pt x="13" y="220"/>
                    <a:pt x="1" y="269"/>
                    <a:pt x="1" y="318"/>
                  </a:cubicBezTo>
                  <a:cubicBezTo>
                    <a:pt x="105" y="324"/>
                    <a:pt x="498" y="330"/>
                    <a:pt x="640" y="330"/>
                  </a:cubicBezTo>
                  <a:cubicBezTo>
                    <a:pt x="640" y="214"/>
                    <a:pt x="578" y="91"/>
                    <a:pt x="468" y="35"/>
                  </a:cubicBezTo>
                  <a:cubicBezTo>
                    <a:pt x="420" y="12"/>
                    <a:pt x="370" y="0"/>
                    <a:pt x="32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94186" y="532009"/>
              <a:ext cx="67774" cy="60457"/>
            </a:xfrm>
            <a:custGeom>
              <a:avLst/>
              <a:gdLst/>
              <a:ahLst/>
              <a:cxnLst/>
              <a:rect l="l" t="t" r="r" b="b"/>
              <a:pathLst>
                <a:path w="278" h="248" extrusionOk="0">
                  <a:moveTo>
                    <a:pt x="142" y="0"/>
                  </a:moveTo>
                  <a:cubicBezTo>
                    <a:pt x="96" y="0"/>
                    <a:pt x="53" y="25"/>
                    <a:pt x="31" y="69"/>
                  </a:cubicBezTo>
                  <a:cubicBezTo>
                    <a:pt x="1" y="124"/>
                    <a:pt x="19" y="204"/>
                    <a:pt x="81" y="235"/>
                  </a:cubicBezTo>
                  <a:cubicBezTo>
                    <a:pt x="98" y="244"/>
                    <a:pt x="117" y="248"/>
                    <a:pt x="136" y="248"/>
                  </a:cubicBezTo>
                  <a:cubicBezTo>
                    <a:pt x="181" y="248"/>
                    <a:pt x="225" y="223"/>
                    <a:pt x="246" y="179"/>
                  </a:cubicBezTo>
                  <a:cubicBezTo>
                    <a:pt x="277" y="118"/>
                    <a:pt x="253" y="44"/>
                    <a:pt x="197" y="13"/>
                  </a:cubicBezTo>
                  <a:cubicBezTo>
                    <a:pt x="179" y="4"/>
                    <a:pt x="160" y="0"/>
                    <a:pt x="142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72200" y="403291"/>
              <a:ext cx="58510" cy="64113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74" y="1"/>
                  </a:moveTo>
                  <a:cubicBezTo>
                    <a:pt x="55" y="13"/>
                    <a:pt x="43" y="25"/>
                    <a:pt x="37" y="44"/>
                  </a:cubicBezTo>
                  <a:cubicBezTo>
                    <a:pt x="0" y="118"/>
                    <a:pt x="25" y="210"/>
                    <a:pt x="98" y="247"/>
                  </a:cubicBezTo>
                  <a:cubicBezTo>
                    <a:pt x="120" y="257"/>
                    <a:pt x="142" y="262"/>
                    <a:pt x="163" y="262"/>
                  </a:cubicBezTo>
                  <a:cubicBezTo>
                    <a:pt x="189" y="262"/>
                    <a:pt x="216" y="254"/>
                    <a:pt x="240" y="240"/>
                  </a:cubicBezTo>
                  <a:cubicBezTo>
                    <a:pt x="215" y="204"/>
                    <a:pt x="98" y="44"/>
                    <a:pt x="7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318963" y="626596"/>
              <a:ext cx="96053" cy="95805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160" y="0"/>
                  </a:moveTo>
                  <a:cubicBezTo>
                    <a:pt x="117" y="19"/>
                    <a:pt x="74" y="49"/>
                    <a:pt x="49" y="98"/>
                  </a:cubicBezTo>
                  <a:cubicBezTo>
                    <a:pt x="0" y="197"/>
                    <a:pt x="37" y="320"/>
                    <a:pt x="135" y="369"/>
                  </a:cubicBezTo>
                  <a:cubicBezTo>
                    <a:pt x="166" y="385"/>
                    <a:pt x="198" y="393"/>
                    <a:pt x="230" y="393"/>
                  </a:cubicBezTo>
                  <a:cubicBezTo>
                    <a:pt x="292" y="393"/>
                    <a:pt x="352" y="363"/>
                    <a:pt x="393" y="313"/>
                  </a:cubicBezTo>
                  <a:cubicBezTo>
                    <a:pt x="357" y="264"/>
                    <a:pt x="203" y="62"/>
                    <a:pt x="1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73662" y="620745"/>
              <a:ext cx="103611" cy="91173"/>
            </a:xfrm>
            <a:custGeom>
              <a:avLst/>
              <a:gdLst/>
              <a:ahLst/>
              <a:cxnLst/>
              <a:rect l="l" t="t" r="r" b="b"/>
              <a:pathLst>
                <a:path w="425" h="374" extrusionOk="0">
                  <a:moveTo>
                    <a:pt x="220" y="0"/>
                  </a:moveTo>
                  <a:cubicBezTo>
                    <a:pt x="149" y="0"/>
                    <a:pt x="79" y="38"/>
                    <a:pt x="43" y="104"/>
                  </a:cubicBezTo>
                  <a:cubicBezTo>
                    <a:pt x="0" y="196"/>
                    <a:pt x="37" y="307"/>
                    <a:pt x="129" y="356"/>
                  </a:cubicBezTo>
                  <a:cubicBezTo>
                    <a:pt x="155" y="368"/>
                    <a:pt x="183" y="374"/>
                    <a:pt x="210" y="374"/>
                  </a:cubicBezTo>
                  <a:cubicBezTo>
                    <a:pt x="279" y="374"/>
                    <a:pt x="346" y="336"/>
                    <a:pt x="381" y="270"/>
                  </a:cubicBezTo>
                  <a:cubicBezTo>
                    <a:pt x="424" y="184"/>
                    <a:pt x="393" y="67"/>
                    <a:pt x="301" y="18"/>
                  </a:cubicBezTo>
                  <a:cubicBezTo>
                    <a:pt x="275" y="6"/>
                    <a:pt x="247" y="0"/>
                    <a:pt x="22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-1304964" y="1763598"/>
              <a:ext cx="581195" cy="770093"/>
            </a:xfrm>
            <a:custGeom>
              <a:avLst/>
              <a:gdLst/>
              <a:ahLst/>
              <a:cxnLst/>
              <a:rect l="l" t="t" r="r" b="b"/>
              <a:pathLst>
                <a:path w="2384" h="3159" extrusionOk="0">
                  <a:moveTo>
                    <a:pt x="1801" y="0"/>
                  </a:moveTo>
                  <a:cubicBezTo>
                    <a:pt x="1781" y="0"/>
                    <a:pt x="1760" y="2"/>
                    <a:pt x="1739" y="5"/>
                  </a:cubicBezTo>
                  <a:cubicBezTo>
                    <a:pt x="1524" y="42"/>
                    <a:pt x="1376" y="245"/>
                    <a:pt x="1413" y="460"/>
                  </a:cubicBezTo>
                  <a:cubicBezTo>
                    <a:pt x="1438" y="626"/>
                    <a:pt x="1438" y="792"/>
                    <a:pt x="1407" y="951"/>
                  </a:cubicBezTo>
                  <a:lnTo>
                    <a:pt x="1727" y="1056"/>
                  </a:lnTo>
                  <a:lnTo>
                    <a:pt x="1389" y="1062"/>
                  </a:lnTo>
                  <a:cubicBezTo>
                    <a:pt x="1352" y="1197"/>
                    <a:pt x="1303" y="1332"/>
                    <a:pt x="1235" y="1455"/>
                  </a:cubicBezTo>
                  <a:lnTo>
                    <a:pt x="1462" y="1547"/>
                  </a:lnTo>
                  <a:lnTo>
                    <a:pt x="1198" y="1529"/>
                  </a:lnTo>
                  <a:cubicBezTo>
                    <a:pt x="1131" y="1646"/>
                    <a:pt x="1051" y="1756"/>
                    <a:pt x="965" y="1861"/>
                  </a:cubicBezTo>
                  <a:lnTo>
                    <a:pt x="1204" y="2051"/>
                  </a:lnTo>
                  <a:lnTo>
                    <a:pt x="891" y="1940"/>
                  </a:lnTo>
                  <a:cubicBezTo>
                    <a:pt x="817" y="2014"/>
                    <a:pt x="737" y="2088"/>
                    <a:pt x="651" y="2156"/>
                  </a:cubicBezTo>
                  <a:lnTo>
                    <a:pt x="928" y="2426"/>
                  </a:lnTo>
                  <a:lnTo>
                    <a:pt x="578" y="2217"/>
                  </a:lnTo>
                  <a:cubicBezTo>
                    <a:pt x="473" y="2297"/>
                    <a:pt x="369" y="2364"/>
                    <a:pt x="264" y="2420"/>
                  </a:cubicBezTo>
                  <a:cubicBezTo>
                    <a:pt x="74" y="2524"/>
                    <a:pt x="0" y="2764"/>
                    <a:pt x="105" y="2954"/>
                  </a:cubicBezTo>
                  <a:cubicBezTo>
                    <a:pt x="177" y="3086"/>
                    <a:pt x="311" y="3159"/>
                    <a:pt x="449" y="3159"/>
                  </a:cubicBezTo>
                  <a:cubicBezTo>
                    <a:pt x="511" y="3159"/>
                    <a:pt x="574" y="3144"/>
                    <a:pt x="633" y="3114"/>
                  </a:cubicBezTo>
                  <a:cubicBezTo>
                    <a:pt x="1548" y="2616"/>
                    <a:pt x="2384" y="1566"/>
                    <a:pt x="2187" y="331"/>
                  </a:cubicBezTo>
                  <a:cubicBezTo>
                    <a:pt x="2175" y="269"/>
                    <a:pt x="2157" y="214"/>
                    <a:pt x="2120" y="165"/>
                  </a:cubicBezTo>
                  <a:cubicBezTo>
                    <a:pt x="2046" y="64"/>
                    <a:pt x="1930" y="0"/>
                    <a:pt x="1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31730" y="1808698"/>
              <a:ext cx="352033" cy="758148"/>
            </a:xfrm>
            <a:custGeom>
              <a:avLst/>
              <a:gdLst/>
              <a:ahLst/>
              <a:cxnLst/>
              <a:rect l="l" t="t" r="r" b="b"/>
              <a:pathLst>
                <a:path w="1444" h="3110" extrusionOk="0">
                  <a:moveTo>
                    <a:pt x="515" y="0"/>
                  </a:moveTo>
                  <a:cubicBezTo>
                    <a:pt x="446" y="0"/>
                    <a:pt x="375" y="22"/>
                    <a:pt x="314" y="66"/>
                  </a:cubicBezTo>
                  <a:cubicBezTo>
                    <a:pt x="154" y="183"/>
                    <a:pt x="123" y="398"/>
                    <a:pt x="234" y="551"/>
                  </a:cubicBezTo>
                  <a:cubicBezTo>
                    <a:pt x="320" y="674"/>
                    <a:pt x="387" y="803"/>
                    <a:pt x="430" y="945"/>
                  </a:cubicBezTo>
                  <a:lnTo>
                    <a:pt x="725" y="895"/>
                  </a:lnTo>
                  <a:lnTo>
                    <a:pt x="455" y="1037"/>
                  </a:lnTo>
                  <a:cubicBezTo>
                    <a:pt x="486" y="1160"/>
                    <a:pt x="498" y="1289"/>
                    <a:pt x="492" y="1411"/>
                  </a:cubicBezTo>
                  <a:lnTo>
                    <a:pt x="713" y="1393"/>
                  </a:lnTo>
                  <a:lnTo>
                    <a:pt x="492" y="1485"/>
                  </a:lnTo>
                  <a:cubicBezTo>
                    <a:pt x="486" y="1602"/>
                    <a:pt x="467" y="1725"/>
                    <a:pt x="436" y="1835"/>
                  </a:cubicBezTo>
                  <a:lnTo>
                    <a:pt x="707" y="1891"/>
                  </a:lnTo>
                  <a:lnTo>
                    <a:pt x="412" y="1928"/>
                  </a:lnTo>
                  <a:cubicBezTo>
                    <a:pt x="387" y="2020"/>
                    <a:pt x="357" y="2112"/>
                    <a:pt x="314" y="2198"/>
                  </a:cubicBezTo>
                  <a:lnTo>
                    <a:pt x="639" y="2302"/>
                  </a:lnTo>
                  <a:lnTo>
                    <a:pt x="277" y="2278"/>
                  </a:lnTo>
                  <a:cubicBezTo>
                    <a:pt x="228" y="2376"/>
                    <a:pt x="172" y="2474"/>
                    <a:pt x="111" y="2566"/>
                  </a:cubicBezTo>
                  <a:cubicBezTo>
                    <a:pt x="0" y="2720"/>
                    <a:pt x="43" y="2935"/>
                    <a:pt x="197" y="3046"/>
                  </a:cubicBezTo>
                  <a:cubicBezTo>
                    <a:pt x="259" y="3088"/>
                    <a:pt x="329" y="3109"/>
                    <a:pt x="398" y="3109"/>
                  </a:cubicBezTo>
                  <a:cubicBezTo>
                    <a:pt x="508" y="3109"/>
                    <a:pt x="614" y="3057"/>
                    <a:pt x="682" y="2960"/>
                  </a:cubicBezTo>
                  <a:cubicBezTo>
                    <a:pt x="1204" y="2204"/>
                    <a:pt x="1444" y="1037"/>
                    <a:pt x="799" y="146"/>
                  </a:cubicBezTo>
                  <a:cubicBezTo>
                    <a:pt x="768" y="97"/>
                    <a:pt x="725" y="66"/>
                    <a:pt x="676" y="41"/>
                  </a:cubicBezTo>
                  <a:cubicBezTo>
                    <a:pt x="627" y="14"/>
                    <a:pt x="571" y="0"/>
                    <a:pt x="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343384" y="1635124"/>
              <a:ext cx="662134" cy="496819"/>
            </a:xfrm>
            <a:custGeom>
              <a:avLst/>
              <a:gdLst/>
              <a:ahLst/>
              <a:cxnLst/>
              <a:rect l="l" t="t" r="r" b="b"/>
              <a:pathLst>
                <a:path w="2716" h="2038" extrusionOk="0">
                  <a:moveTo>
                    <a:pt x="2366" y="1"/>
                  </a:moveTo>
                  <a:cubicBezTo>
                    <a:pt x="2217" y="1"/>
                    <a:pt x="2079" y="94"/>
                    <a:pt x="2034" y="244"/>
                  </a:cubicBezTo>
                  <a:cubicBezTo>
                    <a:pt x="1985" y="391"/>
                    <a:pt x="1917" y="520"/>
                    <a:pt x="1837" y="631"/>
                  </a:cubicBezTo>
                  <a:lnTo>
                    <a:pt x="2046" y="846"/>
                  </a:lnTo>
                  <a:lnTo>
                    <a:pt x="1770" y="710"/>
                  </a:lnTo>
                  <a:cubicBezTo>
                    <a:pt x="1690" y="809"/>
                    <a:pt x="1598" y="895"/>
                    <a:pt x="1499" y="968"/>
                  </a:cubicBezTo>
                  <a:lnTo>
                    <a:pt x="1641" y="1128"/>
                  </a:lnTo>
                  <a:lnTo>
                    <a:pt x="1438" y="1005"/>
                  </a:lnTo>
                  <a:cubicBezTo>
                    <a:pt x="1340" y="1073"/>
                    <a:pt x="1229" y="1128"/>
                    <a:pt x="1118" y="1177"/>
                  </a:cubicBezTo>
                  <a:lnTo>
                    <a:pt x="1241" y="1423"/>
                  </a:lnTo>
                  <a:lnTo>
                    <a:pt x="1032" y="1208"/>
                  </a:lnTo>
                  <a:cubicBezTo>
                    <a:pt x="940" y="1245"/>
                    <a:pt x="848" y="1269"/>
                    <a:pt x="756" y="1294"/>
                  </a:cubicBezTo>
                  <a:lnTo>
                    <a:pt x="867" y="1614"/>
                  </a:lnTo>
                  <a:lnTo>
                    <a:pt x="676" y="1306"/>
                  </a:lnTo>
                  <a:cubicBezTo>
                    <a:pt x="566" y="1331"/>
                    <a:pt x="449" y="1343"/>
                    <a:pt x="344" y="1343"/>
                  </a:cubicBezTo>
                  <a:cubicBezTo>
                    <a:pt x="154" y="1349"/>
                    <a:pt x="0" y="1509"/>
                    <a:pt x="7" y="1706"/>
                  </a:cubicBezTo>
                  <a:cubicBezTo>
                    <a:pt x="13" y="1892"/>
                    <a:pt x="166" y="2038"/>
                    <a:pt x="351" y="2038"/>
                  </a:cubicBezTo>
                  <a:cubicBezTo>
                    <a:pt x="355" y="2038"/>
                    <a:pt x="359" y="2038"/>
                    <a:pt x="363" y="2037"/>
                  </a:cubicBezTo>
                  <a:cubicBezTo>
                    <a:pt x="1284" y="2007"/>
                    <a:pt x="2359" y="1509"/>
                    <a:pt x="2691" y="452"/>
                  </a:cubicBezTo>
                  <a:cubicBezTo>
                    <a:pt x="2710" y="403"/>
                    <a:pt x="2716" y="348"/>
                    <a:pt x="2704" y="293"/>
                  </a:cubicBezTo>
                  <a:cubicBezTo>
                    <a:pt x="2685" y="170"/>
                    <a:pt x="2599" y="59"/>
                    <a:pt x="2470" y="16"/>
                  </a:cubicBezTo>
                  <a:cubicBezTo>
                    <a:pt x="2435" y="6"/>
                    <a:pt x="2400" y="1"/>
                    <a:pt x="2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613020" y="754338"/>
              <a:ext cx="355202" cy="646742"/>
            </a:xfrm>
            <a:custGeom>
              <a:avLst/>
              <a:gdLst/>
              <a:ahLst/>
              <a:cxnLst/>
              <a:rect l="l" t="t" r="r" b="b"/>
              <a:pathLst>
                <a:path w="1457" h="2653" extrusionOk="0">
                  <a:moveTo>
                    <a:pt x="347" y="1"/>
                  </a:moveTo>
                  <a:cubicBezTo>
                    <a:pt x="251" y="1"/>
                    <a:pt x="157" y="49"/>
                    <a:pt x="98" y="134"/>
                  </a:cubicBezTo>
                  <a:cubicBezTo>
                    <a:pt x="0" y="269"/>
                    <a:pt x="37" y="459"/>
                    <a:pt x="172" y="557"/>
                  </a:cubicBezTo>
                  <a:cubicBezTo>
                    <a:pt x="283" y="631"/>
                    <a:pt x="375" y="723"/>
                    <a:pt x="449" y="828"/>
                  </a:cubicBezTo>
                  <a:lnTo>
                    <a:pt x="676" y="705"/>
                  </a:lnTo>
                  <a:lnTo>
                    <a:pt x="498" y="901"/>
                  </a:lnTo>
                  <a:cubicBezTo>
                    <a:pt x="559" y="994"/>
                    <a:pt x="602" y="1092"/>
                    <a:pt x="639" y="1196"/>
                  </a:cubicBezTo>
                  <a:lnTo>
                    <a:pt x="811" y="1123"/>
                  </a:lnTo>
                  <a:lnTo>
                    <a:pt x="811" y="1123"/>
                  </a:lnTo>
                  <a:lnTo>
                    <a:pt x="658" y="1258"/>
                  </a:lnTo>
                  <a:cubicBezTo>
                    <a:pt x="682" y="1362"/>
                    <a:pt x="701" y="1461"/>
                    <a:pt x="713" y="1565"/>
                  </a:cubicBezTo>
                  <a:lnTo>
                    <a:pt x="952" y="1534"/>
                  </a:lnTo>
                  <a:lnTo>
                    <a:pt x="719" y="1651"/>
                  </a:lnTo>
                  <a:cubicBezTo>
                    <a:pt x="719" y="1737"/>
                    <a:pt x="719" y="1817"/>
                    <a:pt x="713" y="1903"/>
                  </a:cubicBezTo>
                  <a:lnTo>
                    <a:pt x="1008" y="1897"/>
                  </a:lnTo>
                  <a:lnTo>
                    <a:pt x="1008" y="1897"/>
                  </a:lnTo>
                  <a:lnTo>
                    <a:pt x="707" y="1977"/>
                  </a:lnTo>
                  <a:cubicBezTo>
                    <a:pt x="694" y="2075"/>
                    <a:pt x="676" y="2173"/>
                    <a:pt x="645" y="2265"/>
                  </a:cubicBezTo>
                  <a:cubicBezTo>
                    <a:pt x="602" y="2425"/>
                    <a:pt x="694" y="2597"/>
                    <a:pt x="860" y="2640"/>
                  </a:cubicBezTo>
                  <a:cubicBezTo>
                    <a:pt x="888" y="2649"/>
                    <a:pt x="917" y="2653"/>
                    <a:pt x="945" y="2653"/>
                  </a:cubicBezTo>
                  <a:cubicBezTo>
                    <a:pt x="1076" y="2653"/>
                    <a:pt x="1200" y="2563"/>
                    <a:pt x="1235" y="2431"/>
                  </a:cubicBezTo>
                  <a:cubicBezTo>
                    <a:pt x="1456" y="1651"/>
                    <a:pt x="1321" y="619"/>
                    <a:pt x="522" y="60"/>
                  </a:cubicBezTo>
                  <a:cubicBezTo>
                    <a:pt x="486" y="29"/>
                    <a:pt x="443" y="11"/>
                    <a:pt x="393" y="5"/>
                  </a:cubicBezTo>
                  <a:cubicBezTo>
                    <a:pt x="378" y="2"/>
                    <a:pt x="363" y="1"/>
                    <a:pt x="34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-782009" y="1467646"/>
              <a:ext cx="924452" cy="1083591"/>
            </a:xfrm>
            <a:custGeom>
              <a:avLst/>
              <a:gdLst/>
              <a:ahLst/>
              <a:cxnLst/>
              <a:rect l="l" t="t" r="r" b="b"/>
              <a:pathLst>
                <a:path w="3792" h="4445" extrusionOk="0">
                  <a:moveTo>
                    <a:pt x="668" y="50"/>
                  </a:moveTo>
                  <a:cubicBezTo>
                    <a:pt x="827" y="50"/>
                    <a:pt x="1010" y="93"/>
                    <a:pt x="1217" y="175"/>
                  </a:cubicBezTo>
                  <a:cubicBezTo>
                    <a:pt x="1985" y="482"/>
                    <a:pt x="3048" y="1342"/>
                    <a:pt x="3490" y="2251"/>
                  </a:cubicBezTo>
                  <a:cubicBezTo>
                    <a:pt x="3742" y="2761"/>
                    <a:pt x="3724" y="3283"/>
                    <a:pt x="3441" y="3689"/>
                  </a:cubicBezTo>
                  <a:cubicBezTo>
                    <a:pt x="3115" y="4150"/>
                    <a:pt x="2501" y="4397"/>
                    <a:pt x="1716" y="4397"/>
                  </a:cubicBezTo>
                  <a:cubicBezTo>
                    <a:pt x="1570" y="4397"/>
                    <a:pt x="1417" y="4388"/>
                    <a:pt x="1260" y="4371"/>
                  </a:cubicBezTo>
                  <a:cubicBezTo>
                    <a:pt x="867" y="4328"/>
                    <a:pt x="584" y="4193"/>
                    <a:pt x="418" y="3959"/>
                  </a:cubicBezTo>
                  <a:cubicBezTo>
                    <a:pt x="117" y="3554"/>
                    <a:pt x="240" y="2927"/>
                    <a:pt x="302" y="2626"/>
                  </a:cubicBezTo>
                  <a:cubicBezTo>
                    <a:pt x="400" y="2135"/>
                    <a:pt x="480" y="1551"/>
                    <a:pt x="210" y="814"/>
                  </a:cubicBezTo>
                  <a:cubicBezTo>
                    <a:pt x="74" y="451"/>
                    <a:pt x="111" y="249"/>
                    <a:pt x="332" y="132"/>
                  </a:cubicBezTo>
                  <a:cubicBezTo>
                    <a:pt x="412" y="83"/>
                    <a:pt x="504" y="58"/>
                    <a:pt x="609" y="52"/>
                  </a:cubicBezTo>
                  <a:cubicBezTo>
                    <a:pt x="628" y="51"/>
                    <a:pt x="648" y="50"/>
                    <a:pt x="668" y="50"/>
                  </a:cubicBezTo>
                  <a:close/>
                  <a:moveTo>
                    <a:pt x="672" y="1"/>
                  </a:moveTo>
                  <a:cubicBezTo>
                    <a:pt x="533" y="1"/>
                    <a:pt x="412" y="30"/>
                    <a:pt x="308" y="89"/>
                  </a:cubicBezTo>
                  <a:cubicBezTo>
                    <a:pt x="1" y="255"/>
                    <a:pt x="62" y="556"/>
                    <a:pt x="160" y="832"/>
                  </a:cubicBezTo>
                  <a:cubicBezTo>
                    <a:pt x="431" y="1557"/>
                    <a:pt x="351" y="2135"/>
                    <a:pt x="259" y="2614"/>
                  </a:cubicBezTo>
                  <a:cubicBezTo>
                    <a:pt x="197" y="2927"/>
                    <a:pt x="68" y="3566"/>
                    <a:pt x="382" y="3990"/>
                  </a:cubicBezTo>
                  <a:cubicBezTo>
                    <a:pt x="554" y="4230"/>
                    <a:pt x="849" y="4371"/>
                    <a:pt x="1254" y="4420"/>
                  </a:cubicBezTo>
                  <a:cubicBezTo>
                    <a:pt x="1418" y="4436"/>
                    <a:pt x="1576" y="4445"/>
                    <a:pt x="1729" y="4445"/>
                  </a:cubicBezTo>
                  <a:cubicBezTo>
                    <a:pt x="1806" y="4445"/>
                    <a:pt x="1881" y="4443"/>
                    <a:pt x="1954" y="4438"/>
                  </a:cubicBezTo>
                  <a:cubicBezTo>
                    <a:pt x="2642" y="4389"/>
                    <a:pt x="3183" y="4137"/>
                    <a:pt x="3484" y="3714"/>
                  </a:cubicBezTo>
                  <a:cubicBezTo>
                    <a:pt x="3773" y="3296"/>
                    <a:pt x="3791" y="2755"/>
                    <a:pt x="3533" y="2227"/>
                  </a:cubicBezTo>
                  <a:cubicBezTo>
                    <a:pt x="3085" y="1311"/>
                    <a:pt x="2010" y="439"/>
                    <a:pt x="1236" y="126"/>
                  </a:cubicBezTo>
                  <a:cubicBezTo>
                    <a:pt x="1025" y="42"/>
                    <a:pt x="837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-424607" y="2082465"/>
              <a:ext cx="179186" cy="133103"/>
            </a:xfrm>
            <a:custGeom>
              <a:avLst/>
              <a:gdLst/>
              <a:ahLst/>
              <a:cxnLst/>
              <a:rect l="l" t="t" r="r" b="b"/>
              <a:pathLst>
                <a:path w="735" h="546" extrusionOk="0">
                  <a:moveTo>
                    <a:pt x="225" y="1"/>
                  </a:moveTo>
                  <a:cubicBezTo>
                    <a:pt x="95" y="1"/>
                    <a:pt x="0" y="97"/>
                    <a:pt x="21" y="227"/>
                  </a:cubicBezTo>
                  <a:cubicBezTo>
                    <a:pt x="52" y="401"/>
                    <a:pt x="374" y="546"/>
                    <a:pt x="544" y="546"/>
                  </a:cubicBezTo>
                  <a:cubicBezTo>
                    <a:pt x="578" y="546"/>
                    <a:pt x="605" y="540"/>
                    <a:pt x="624" y="528"/>
                  </a:cubicBezTo>
                  <a:cubicBezTo>
                    <a:pt x="734" y="460"/>
                    <a:pt x="574" y="172"/>
                    <a:pt x="421" y="67"/>
                  </a:cubicBezTo>
                  <a:cubicBezTo>
                    <a:pt x="353" y="21"/>
                    <a:pt x="285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-726424" y="1514696"/>
              <a:ext cx="471977" cy="362741"/>
            </a:xfrm>
            <a:custGeom>
              <a:avLst/>
              <a:gdLst/>
              <a:ahLst/>
              <a:cxnLst/>
              <a:rect l="l" t="t" r="r" b="b"/>
              <a:pathLst>
                <a:path w="1936" h="1488" extrusionOk="0">
                  <a:moveTo>
                    <a:pt x="404" y="1"/>
                  </a:moveTo>
                  <a:cubicBezTo>
                    <a:pt x="310" y="1"/>
                    <a:pt x="224" y="15"/>
                    <a:pt x="160" y="49"/>
                  </a:cubicBezTo>
                  <a:cubicBezTo>
                    <a:pt x="12" y="129"/>
                    <a:pt x="0" y="221"/>
                    <a:pt x="111" y="541"/>
                  </a:cubicBezTo>
                  <a:cubicBezTo>
                    <a:pt x="190" y="762"/>
                    <a:pt x="240" y="971"/>
                    <a:pt x="264" y="1168"/>
                  </a:cubicBezTo>
                  <a:cubicBezTo>
                    <a:pt x="336" y="1283"/>
                    <a:pt x="511" y="1419"/>
                    <a:pt x="804" y="1419"/>
                  </a:cubicBezTo>
                  <a:cubicBezTo>
                    <a:pt x="838" y="1419"/>
                    <a:pt x="873" y="1417"/>
                    <a:pt x="909" y="1413"/>
                  </a:cubicBezTo>
                  <a:cubicBezTo>
                    <a:pt x="971" y="1408"/>
                    <a:pt x="1027" y="1406"/>
                    <a:pt x="1078" y="1406"/>
                  </a:cubicBezTo>
                  <a:cubicBezTo>
                    <a:pt x="1336" y="1406"/>
                    <a:pt x="1471" y="1461"/>
                    <a:pt x="1517" y="1487"/>
                  </a:cubicBezTo>
                  <a:cubicBezTo>
                    <a:pt x="1554" y="1376"/>
                    <a:pt x="1616" y="1278"/>
                    <a:pt x="1708" y="1217"/>
                  </a:cubicBezTo>
                  <a:cubicBezTo>
                    <a:pt x="1831" y="1137"/>
                    <a:pt x="1898" y="1051"/>
                    <a:pt x="1917" y="959"/>
                  </a:cubicBezTo>
                  <a:cubicBezTo>
                    <a:pt x="1935" y="873"/>
                    <a:pt x="1917" y="774"/>
                    <a:pt x="1855" y="664"/>
                  </a:cubicBezTo>
                  <a:cubicBezTo>
                    <a:pt x="1536" y="418"/>
                    <a:pt x="1204" y="221"/>
                    <a:pt x="915" y="105"/>
                  </a:cubicBezTo>
                  <a:cubicBezTo>
                    <a:pt x="776" y="49"/>
                    <a:pt x="577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-715941" y="1823081"/>
              <a:ext cx="388114" cy="678677"/>
            </a:xfrm>
            <a:custGeom>
              <a:avLst/>
              <a:gdLst/>
              <a:ahLst/>
              <a:cxnLst/>
              <a:rect l="l" t="t" r="r" b="b"/>
              <a:pathLst>
                <a:path w="1592" h="2784" extrusionOk="0">
                  <a:moveTo>
                    <a:pt x="233" y="1"/>
                  </a:moveTo>
                  <a:lnTo>
                    <a:pt x="233" y="1"/>
                  </a:lnTo>
                  <a:cubicBezTo>
                    <a:pt x="289" y="443"/>
                    <a:pt x="246" y="843"/>
                    <a:pt x="172" y="1211"/>
                  </a:cubicBezTo>
                  <a:cubicBezTo>
                    <a:pt x="117" y="1494"/>
                    <a:pt x="0" y="2077"/>
                    <a:pt x="264" y="2434"/>
                  </a:cubicBezTo>
                  <a:cubicBezTo>
                    <a:pt x="399" y="2624"/>
                    <a:pt x="651" y="2741"/>
                    <a:pt x="995" y="2784"/>
                  </a:cubicBezTo>
                  <a:lnTo>
                    <a:pt x="1014" y="2784"/>
                  </a:lnTo>
                  <a:cubicBezTo>
                    <a:pt x="1008" y="2741"/>
                    <a:pt x="1001" y="2692"/>
                    <a:pt x="1008" y="2630"/>
                  </a:cubicBezTo>
                  <a:cubicBezTo>
                    <a:pt x="1026" y="2507"/>
                    <a:pt x="1106" y="2323"/>
                    <a:pt x="1370" y="2145"/>
                  </a:cubicBezTo>
                  <a:cubicBezTo>
                    <a:pt x="1585" y="2010"/>
                    <a:pt x="1585" y="1869"/>
                    <a:pt x="1591" y="1721"/>
                  </a:cubicBezTo>
                  <a:cubicBezTo>
                    <a:pt x="1591" y="1703"/>
                    <a:pt x="1591" y="1678"/>
                    <a:pt x="1591" y="1660"/>
                  </a:cubicBezTo>
                  <a:cubicBezTo>
                    <a:pt x="1530" y="1635"/>
                    <a:pt x="1462" y="1604"/>
                    <a:pt x="1376" y="1555"/>
                  </a:cubicBezTo>
                  <a:cubicBezTo>
                    <a:pt x="956" y="1312"/>
                    <a:pt x="1115" y="971"/>
                    <a:pt x="1405" y="971"/>
                  </a:cubicBezTo>
                  <a:cubicBezTo>
                    <a:pt x="1408" y="971"/>
                    <a:pt x="1410" y="971"/>
                    <a:pt x="1413" y="972"/>
                  </a:cubicBezTo>
                  <a:cubicBezTo>
                    <a:pt x="1388" y="830"/>
                    <a:pt x="1382" y="523"/>
                    <a:pt x="1456" y="271"/>
                  </a:cubicBezTo>
                  <a:cubicBezTo>
                    <a:pt x="1425" y="255"/>
                    <a:pt x="1295" y="191"/>
                    <a:pt x="1027" y="191"/>
                  </a:cubicBezTo>
                  <a:cubicBezTo>
                    <a:pt x="980" y="191"/>
                    <a:pt x="928" y="193"/>
                    <a:pt x="872" y="197"/>
                  </a:cubicBezTo>
                  <a:cubicBezTo>
                    <a:pt x="834" y="201"/>
                    <a:pt x="797" y="203"/>
                    <a:pt x="762" y="203"/>
                  </a:cubicBezTo>
                  <a:cubicBezTo>
                    <a:pt x="504" y="203"/>
                    <a:pt x="331" y="109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-464346" y="1691438"/>
              <a:ext cx="558767" cy="816167"/>
            </a:xfrm>
            <a:custGeom>
              <a:avLst/>
              <a:gdLst/>
              <a:ahLst/>
              <a:cxnLst/>
              <a:rect l="l" t="t" r="r" b="b"/>
              <a:pathLst>
                <a:path w="2292" h="3348" extrusionOk="0">
                  <a:moveTo>
                    <a:pt x="860" y="0"/>
                  </a:moveTo>
                  <a:cubicBezTo>
                    <a:pt x="897" y="92"/>
                    <a:pt x="909" y="172"/>
                    <a:pt x="891" y="240"/>
                  </a:cubicBezTo>
                  <a:cubicBezTo>
                    <a:pt x="866" y="350"/>
                    <a:pt x="793" y="449"/>
                    <a:pt x="657" y="535"/>
                  </a:cubicBezTo>
                  <a:cubicBezTo>
                    <a:pt x="387" y="707"/>
                    <a:pt x="399" y="1321"/>
                    <a:pt x="424" y="1518"/>
                  </a:cubicBezTo>
                  <a:cubicBezTo>
                    <a:pt x="547" y="1536"/>
                    <a:pt x="682" y="1610"/>
                    <a:pt x="805" y="1770"/>
                  </a:cubicBezTo>
                  <a:cubicBezTo>
                    <a:pt x="935" y="1937"/>
                    <a:pt x="960" y="2229"/>
                    <a:pt x="720" y="2229"/>
                  </a:cubicBezTo>
                  <a:cubicBezTo>
                    <a:pt x="688" y="2229"/>
                    <a:pt x="651" y="2224"/>
                    <a:pt x="608" y="2212"/>
                  </a:cubicBezTo>
                  <a:cubicBezTo>
                    <a:pt x="608" y="2230"/>
                    <a:pt x="602" y="2243"/>
                    <a:pt x="602" y="2261"/>
                  </a:cubicBezTo>
                  <a:cubicBezTo>
                    <a:pt x="602" y="2409"/>
                    <a:pt x="602" y="2574"/>
                    <a:pt x="363" y="2728"/>
                  </a:cubicBezTo>
                  <a:cubicBezTo>
                    <a:pt x="0" y="2961"/>
                    <a:pt x="6" y="3213"/>
                    <a:pt x="31" y="3330"/>
                  </a:cubicBezTo>
                  <a:cubicBezTo>
                    <a:pt x="159" y="3342"/>
                    <a:pt x="283" y="3348"/>
                    <a:pt x="403" y="3348"/>
                  </a:cubicBezTo>
                  <a:cubicBezTo>
                    <a:pt x="1146" y="3348"/>
                    <a:pt x="1726" y="3121"/>
                    <a:pt x="2027" y="2697"/>
                  </a:cubicBezTo>
                  <a:cubicBezTo>
                    <a:pt x="2279" y="2335"/>
                    <a:pt x="2292" y="1880"/>
                    <a:pt x="2064" y="1407"/>
                  </a:cubicBezTo>
                  <a:cubicBezTo>
                    <a:pt x="1806" y="891"/>
                    <a:pt x="1352" y="39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75568" y="1018598"/>
              <a:ext cx="710160" cy="922454"/>
            </a:xfrm>
            <a:custGeom>
              <a:avLst/>
              <a:gdLst/>
              <a:ahLst/>
              <a:cxnLst/>
              <a:rect l="l" t="t" r="r" b="b"/>
              <a:pathLst>
                <a:path w="2913" h="3784" extrusionOk="0">
                  <a:moveTo>
                    <a:pt x="1576" y="38"/>
                  </a:moveTo>
                  <a:cubicBezTo>
                    <a:pt x="1585" y="38"/>
                    <a:pt x="1594" y="38"/>
                    <a:pt x="1603" y="39"/>
                  </a:cubicBezTo>
                  <a:cubicBezTo>
                    <a:pt x="1671" y="45"/>
                    <a:pt x="1745" y="63"/>
                    <a:pt x="1819" y="106"/>
                  </a:cubicBezTo>
                  <a:cubicBezTo>
                    <a:pt x="1935" y="168"/>
                    <a:pt x="2052" y="278"/>
                    <a:pt x="2163" y="438"/>
                  </a:cubicBezTo>
                  <a:cubicBezTo>
                    <a:pt x="2537" y="960"/>
                    <a:pt x="2875" y="1968"/>
                    <a:pt x="2789" y="2748"/>
                  </a:cubicBezTo>
                  <a:cubicBezTo>
                    <a:pt x="2740" y="3184"/>
                    <a:pt x="2513" y="3522"/>
                    <a:pt x="2156" y="3669"/>
                  </a:cubicBezTo>
                  <a:cubicBezTo>
                    <a:pt x="2026" y="3723"/>
                    <a:pt x="1885" y="3749"/>
                    <a:pt x="1737" y="3749"/>
                  </a:cubicBezTo>
                  <a:cubicBezTo>
                    <a:pt x="1338" y="3749"/>
                    <a:pt x="885" y="3561"/>
                    <a:pt x="442" y="3203"/>
                  </a:cubicBezTo>
                  <a:cubicBezTo>
                    <a:pt x="203" y="3012"/>
                    <a:pt x="74" y="2809"/>
                    <a:pt x="61" y="2588"/>
                  </a:cubicBezTo>
                  <a:cubicBezTo>
                    <a:pt x="37" y="2195"/>
                    <a:pt x="375" y="1839"/>
                    <a:pt x="541" y="1667"/>
                  </a:cubicBezTo>
                  <a:cubicBezTo>
                    <a:pt x="811" y="1384"/>
                    <a:pt x="1106" y="1034"/>
                    <a:pt x="1235" y="438"/>
                  </a:cubicBezTo>
                  <a:cubicBezTo>
                    <a:pt x="1293" y="157"/>
                    <a:pt x="1397" y="38"/>
                    <a:pt x="1576" y="38"/>
                  </a:cubicBezTo>
                  <a:close/>
                  <a:moveTo>
                    <a:pt x="1573" y="1"/>
                  </a:moveTo>
                  <a:cubicBezTo>
                    <a:pt x="1327" y="1"/>
                    <a:pt x="1245" y="219"/>
                    <a:pt x="1198" y="426"/>
                  </a:cubicBezTo>
                  <a:cubicBezTo>
                    <a:pt x="1069" y="1015"/>
                    <a:pt x="780" y="1360"/>
                    <a:pt x="516" y="1636"/>
                  </a:cubicBezTo>
                  <a:cubicBezTo>
                    <a:pt x="344" y="1814"/>
                    <a:pt x="0" y="2183"/>
                    <a:pt x="25" y="2588"/>
                  </a:cubicBezTo>
                  <a:cubicBezTo>
                    <a:pt x="37" y="2822"/>
                    <a:pt x="172" y="3037"/>
                    <a:pt x="418" y="3233"/>
                  </a:cubicBezTo>
                  <a:cubicBezTo>
                    <a:pt x="565" y="3356"/>
                    <a:pt x="719" y="3454"/>
                    <a:pt x="866" y="3540"/>
                  </a:cubicBezTo>
                  <a:cubicBezTo>
                    <a:pt x="1167" y="3700"/>
                    <a:pt x="1460" y="3784"/>
                    <a:pt x="1730" y="3784"/>
                  </a:cubicBezTo>
                  <a:cubicBezTo>
                    <a:pt x="1885" y="3784"/>
                    <a:pt x="2032" y="3756"/>
                    <a:pt x="2169" y="3700"/>
                  </a:cubicBezTo>
                  <a:cubicBezTo>
                    <a:pt x="2537" y="3553"/>
                    <a:pt x="2777" y="3203"/>
                    <a:pt x="2826" y="2748"/>
                  </a:cubicBezTo>
                  <a:cubicBezTo>
                    <a:pt x="2912" y="1962"/>
                    <a:pt x="2574" y="942"/>
                    <a:pt x="2193" y="413"/>
                  </a:cubicBezTo>
                  <a:cubicBezTo>
                    <a:pt x="2003" y="155"/>
                    <a:pt x="1806" y="14"/>
                    <a:pt x="1603" y="2"/>
                  </a:cubicBezTo>
                  <a:cubicBezTo>
                    <a:pt x="1593" y="1"/>
                    <a:pt x="1583" y="1"/>
                    <a:pt x="157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69096" y="1541999"/>
              <a:ext cx="109462" cy="131640"/>
            </a:xfrm>
            <a:custGeom>
              <a:avLst/>
              <a:gdLst/>
              <a:ahLst/>
              <a:cxnLst/>
              <a:rect l="l" t="t" r="r" b="b"/>
              <a:pathLst>
                <a:path w="449" h="540" extrusionOk="0">
                  <a:moveTo>
                    <a:pt x="198" y="0"/>
                  </a:moveTo>
                  <a:cubicBezTo>
                    <a:pt x="141" y="0"/>
                    <a:pt x="89" y="31"/>
                    <a:pt x="62" y="91"/>
                  </a:cubicBezTo>
                  <a:cubicBezTo>
                    <a:pt x="0" y="245"/>
                    <a:pt x="227" y="540"/>
                    <a:pt x="332" y="540"/>
                  </a:cubicBezTo>
                  <a:cubicBezTo>
                    <a:pt x="436" y="540"/>
                    <a:pt x="449" y="288"/>
                    <a:pt x="393" y="152"/>
                  </a:cubicBezTo>
                  <a:cubicBezTo>
                    <a:pt x="349" y="50"/>
                    <a:pt x="270" y="0"/>
                    <a:pt x="19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565926" y="1051509"/>
              <a:ext cx="305956" cy="367616"/>
            </a:xfrm>
            <a:custGeom>
              <a:avLst/>
              <a:gdLst/>
              <a:ahLst/>
              <a:cxnLst/>
              <a:rect l="l" t="t" r="r" b="b"/>
              <a:pathLst>
                <a:path w="1255" h="1508" extrusionOk="0">
                  <a:moveTo>
                    <a:pt x="363" y="0"/>
                  </a:moveTo>
                  <a:cubicBezTo>
                    <a:pt x="258" y="0"/>
                    <a:pt x="217" y="67"/>
                    <a:pt x="161" y="303"/>
                  </a:cubicBezTo>
                  <a:cubicBezTo>
                    <a:pt x="118" y="481"/>
                    <a:pt x="62" y="635"/>
                    <a:pt x="1" y="782"/>
                  </a:cubicBezTo>
                  <a:cubicBezTo>
                    <a:pt x="1" y="899"/>
                    <a:pt x="75" y="1083"/>
                    <a:pt x="320" y="1206"/>
                  </a:cubicBezTo>
                  <a:cubicBezTo>
                    <a:pt x="578" y="1341"/>
                    <a:pt x="664" y="1464"/>
                    <a:pt x="689" y="1507"/>
                  </a:cubicBezTo>
                  <a:cubicBezTo>
                    <a:pt x="763" y="1452"/>
                    <a:pt x="843" y="1415"/>
                    <a:pt x="922" y="1415"/>
                  </a:cubicBezTo>
                  <a:cubicBezTo>
                    <a:pt x="1039" y="1409"/>
                    <a:pt x="1119" y="1384"/>
                    <a:pt x="1174" y="1329"/>
                  </a:cubicBezTo>
                  <a:cubicBezTo>
                    <a:pt x="1223" y="1280"/>
                    <a:pt x="1248" y="1212"/>
                    <a:pt x="1254" y="1108"/>
                  </a:cubicBezTo>
                  <a:cubicBezTo>
                    <a:pt x="1144" y="813"/>
                    <a:pt x="1008" y="549"/>
                    <a:pt x="867" y="352"/>
                  </a:cubicBezTo>
                  <a:cubicBezTo>
                    <a:pt x="769" y="205"/>
                    <a:pt x="560" y="14"/>
                    <a:pt x="394" y="2"/>
                  </a:cubicBezTo>
                  <a:cubicBezTo>
                    <a:pt x="383" y="1"/>
                    <a:pt x="373" y="0"/>
                    <a:pt x="36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309943" y="1258480"/>
              <a:ext cx="416637" cy="522903"/>
            </a:xfrm>
            <a:custGeom>
              <a:avLst/>
              <a:gdLst/>
              <a:ahLst/>
              <a:cxnLst/>
              <a:rect l="l" t="t" r="r" b="b"/>
              <a:pathLst>
                <a:path w="1709" h="2145" extrusionOk="0">
                  <a:moveTo>
                    <a:pt x="1020" y="1"/>
                  </a:moveTo>
                  <a:cubicBezTo>
                    <a:pt x="873" y="314"/>
                    <a:pt x="676" y="554"/>
                    <a:pt x="473" y="763"/>
                  </a:cubicBezTo>
                  <a:cubicBezTo>
                    <a:pt x="320" y="928"/>
                    <a:pt x="0" y="1266"/>
                    <a:pt x="25" y="1604"/>
                  </a:cubicBezTo>
                  <a:cubicBezTo>
                    <a:pt x="37" y="1789"/>
                    <a:pt x="148" y="1967"/>
                    <a:pt x="363" y="2139"/>
                  </a:cubicBezTo>
                  <a:cubicBezTo>
                    <a:pt x="363" y="2139"/>
                    <a:pt x="369" y="2145"/>
                    <a:pt x="375" y="2145"/>
                  </a:cubicBezTo>
                  <a:cubicBezTo>
                    <a:pt x="381" y="2114"/>
                    <a:pt x="400" y="2083"/>
                    <a:pt x="430" y="2047"/>
                  </a:cubicBezTo>
                  <a:cubicBezTo>
                    <a:pt x="498" y="1973"/>
                    <a:pt x="627" y="1881"/>
                    <a:pt x="873" y="1875"/>
                  </a:cubicBezTo>
                  <a:cubicBezTo>
                    <a:pt x="1069" y="1875"/>
                    <a:pt x="1131" y="1782"/>
                    <a:pt x="1192" y="1690"/>
                  </a:cubicBezTo>
                  <a:cubicBezTo>
                    <a:pt x="1198" y="1678"/>
                    <a:pt x="1211" y="1660"/>
                    <a:pt x="1217" y="1647"/>
                  </a:cubicBezTo>
                  <a:cubicBezTo>
                    <a:pt x="1186" y="1610"/>
                    <a:pt x="1155" y="1561"/>
                    <a:pt x="1125" y="1494"/>
                  </a:cubicBezTo>
                  <a:cubicBezTo>
                    <a:pt x="989" y="1231"/>
                    <a:pt x="1103" y="1080"/>
                    <a:pt x="1249" y="1080"/>
                  </a:cubicBezTo>
                  <a:cubicBezTo>
                    <a:pt x="1295" y="1080"/>
                    <a:pt x="1344" y="1094"/>
                    <a:pt x="1389" y="1125"/>
                  </a:cubicBezTo>
                  <a:cubicBezTo>
                    <a:pt x="1432" y="1021"/>
                    <a:pt x="1555" y="818"/>
                    <a:pt x="1708" y="683"/>
                  </a:cubicBezTo>
                  <a:cubicBezTo>
                    <a:pt x="1696" y="658"/>
                    <a:pt x="1616" y="529"/>
                    <a:pt x="1352" y="394"/>
                  </a:cubicBezTo>
                  <a:cubicBezTo>
                    <a:pt x="1137" y="283"/>
                    <a:pt x="1045" y="124"/>
                    <a:pt x="102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407217" y="1340879"/>
              <a:ext cx="531950" cy="566051"/>
            </a:xfrm>
            <a:custGeom>
              <a:avLst/>
              <a:gdLst/>
              <a:ahLst/>
              <a:cxnLst/>
              <a:rect l="l" t="t" r="r" b="b"/>
              <a:pathLst>
                <a:path w="2182" h="2322" extrusionOk="0">
                  <a:moveTo>
                    <a:pt x="1936" y="1"/>
                  </a:moveTo>
                  <a:cubicBezTo>
                    <a:pt x="1917" y="68"/>
                    <a:pt x="1893" y="124"/>
                    <a:pt x="1856" y="167"/>
                  </a:cubicBezTo>
                  <a:cubicBezTo>
                    <a:pt x="1795" y="228"/>
                    <a:pt x="1702" y="259"/>
                    <a:pt x="1580" y="259"/>
                  </a:cubicBezTo>
                  <a:cubicBezTo>
                    <a:pt x="1328" y="265"/>
                    <a:pt x="1082" y="670"/>
                    <a:pt x="1014" y="812"/>
                  </a:cubicBezTo>
                  <a:cubicBezTo>
                    <a:pt x="1088" y="873"/>
                    <a:pt x="1143" y="977"/>
                    <a:pt x="1162" y="1131"/>
                  </a:cubicBezTo>
                  <a:cubicBezTo>
                    <a:pt x="1171" y="1267"/>
                    <a:pt x="1104" y="1426"/>
                    <a:pt x="993" y="1426"/>
                  </a:cubicBezTo>
                  <a:cubicBezTo>
                    <a:pt x="949" y="1426"/>
                    <a:pt x="898" y="1401"/>
                    <a:pt x="842" y="1340"/>
                  </a:cubicBezTo>
                  <a:cubicBezTo>
                    <a:pt x="836" y="1352"/>
                    <a:pt x="830" y="1358"/>
                    <a:pt x="824" y="1371"/>
                  </a:cubicBezTo>
                  <a:cubicBezTo>
                    <a:pt x="762" y="1469"/>
                    <a:pt x="689" y="1573"/>
                    <a:pt x="474" y="1580"/>
                  </a:cubicBezTo>
                  <a:cubicBezTo>
                    <a:pt x="136" y="1580"/>
                    <a:pt x="31" y="1745"/>
                    <a:pt x="1" y="1831"/>
                  </a:cubicBezTo>
                  <a:cubicBezTo>
                    <a:pt x="416" y="2153"/>
                    <a:pt x="831" y="2322"/>
                    <a:pt x="1192" y="2322"/>
                  </a:cubicBezTo>
                  <a:cubicBezTo>
                    <a:pt x="1328" y="2322"/>
                    <a:pt x="1456" y="2298"/>
                    <a:pt x="1573" y="2249"/>
                  </a:cubicBezTo>
                  <a:cubicBezTo>
                    <a:pt x="1893" y="2120"/>
                    <a:pt x="2089" y="1825"/>
                    <a:pt x="2132" y="1420"/>
                  </a:cubicBezTo>
                  <a:cubicBezTo>
                    <a:pt x="2182" y="977"/>
                    <a:pt x="2089" y="455"/>
                    <a:pt x="193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382391" y="1406213"/>
              <a:ext cx="386651" cy="440506"/>
            </a:xfrm>
            <a:custGeom>
              <a:avLst/>
              <a:gdLst/>
              <a:ahLst/>
              <a:cxnLst/>
              <a:rect l="l" t="t" r="r" b="b"/>
              <a:pathLst>
                <a:path w="1586" h="1807" extrusionOk="0">
                  <a:moveTo>
                    <a:pt x="1301" y="20"/>
                  </a:moveTo>
                  <a:cubicBezTo>
                    <a:pt x="1328" y="20"/>
                    <a:pt x="1355" y="29"/>
                    <a:pt x="1382" y="46"/>
                  </a:cubicBezTo>
                  <a:cubicBezTo>
                    <a:pt x="1413" y="71"/>
                    <a:pt x="1444" y="95"/>
                    <a:pt x="1462" y="132"/>
                  </a:cubicBezTo>
                  <a:cubicBezTo>
                    <a:pt x="1499" y="187"/>
                    <a:pt x="1524" y="267"/>
                    <a:pt x="1530" y="365"/>
                  </a:cubicBezTo>
                  <a:cubicBezTo>
                    <a:pt x="1567" y="685"/>
                    <a:pt x="1462" y="1213"/>
                    <a:pt x="1229" y="1533"/>
                  </a:cubicBezTo>
                  <a:cubicBezTo>
                    <a:pt x="1114" y="1697"/>
                    <a:pt x="949" y="1788"/>
                    <a:pt x="780" y="1788"/>
                  </a:cubicBezTo>
                  <a:cubicBezTo>
                    <a:pt x="759" y="1788"/>
                    <a:pt x="739" y="1787"/>
                    <a:pt x="719" y="1785"/>
                  </a:cubicBezTo>
                  <a:cubicBezTo>
                    <a:pt x="461" y="1748"/>
                    <a:pt x="227" y="1520"/>
                    <a:pt x="80" y="1152"/>
                  </a:cubicBezTo>
                  <a:cubicBezTo>
                    <a:pt x="25" y="1004"/>
                    <a:pt x="25" y="881"/>
                    <a:pt x="68" y="783"/>
                  </a:cubicBezTo>
                  <a:cubicBezTo>
                    <a:pt x="160" y="605"/>
                    <a:pt x="399" y="531"/>
                    <a:pt x="510" y="494"/>
                  </a:cubicBezTo>
                  <a:cubicBezTo>
                    <a:pt x="700" y="439"/>
                    <a:pt x="915" y="359"/>
                    <a:pt x="1124" y="132"/>
                  </a:cubicBezTo>
                  <a:cubicBezTo>
                    <a:pt x="1189" y="55"/>
                    <a:pt x="1246" y="20"/>
                    <a:pt x="1301" y="20"/>
                  </a:cubicBezTo>
                  <a:close/>
                  <a:moveTo>
                    <a:pt x="1299" y="1"/>
                  </a:moveTo>
                  <a:cubicBezTo>
                    <a:pt x="1226" y="1"/>
                    <a:pt x="1164" y="59"/>
                    <a:pt x="1112" y="120"/>
                  </a:cubicBezTo>
                  <a:cubicBezTo>
                    <a:pt x="909" y="347"/>
                    <a:pt x="694" y="421"/>
                    <a:pt x="504" y="482"/>
                  </a:cubicBezTo>
                  <a:cubicBezTo>
                    <a:pt x="387" y="513"/>
                    <a:pt x="141" y="587"/>
                    <a:pt x="55" y="777"/>
                  </a:cubicBezTo>
                  <a:cubicBezTo>
                    <a:pt x="0" y="881"/>
                    <a:pt x="6" y="1011"/>
                    <a:pt x="62" y="1158"/>
                  </a:cubicBezTo>
                  <a:cubicBezTo>
                    <a:pt x="98" y="1250"/>
                    <a:pt x="141" y="1330"/>
                    <a:pt x="184" y="1404"/>
                  </a:cubicBezTo>
                  <a:cubicBezTo>
                    <a:pt x="326" y="1637"/>
                    <a:pt x="516" y="1778"/>
                    <a:pt x="719" y="1803"/>
                  </a:cubicBezTo>
                  <a:cubicBezTo>
                    <a:pt x="740" y="1806"/>
                    <a:pt x="761" y="1807"/>
                    <a:pt x="781" y="1807"/>
                  </a:cubicBezTo>
                  <a:cubicBezTo>
                    <a:pt x="955" y="1807"/>
                    <a:pt x="1120" y="1715"/>
                    <a:pt x="1241" y="1545"/>
                  </a:cubicBezTo>
                  <a:cubicBezTo>
                    <a:pt x="1481" y="1226"/>
                    <a:pt x="1585" y="691"/>
                    <a:pt x="1548" y="359"/>
                  </a:cubicBezTo>
                  <a:cubicBezTo>
                    <a:pt x="1536" y="200"/>
                    <a:pt x="1481" y="89"/>
                    <a:pt x="1395" y="34"/>
                  </a:cubicBezTo>
                  <a:cubicBezTo>
                    <a:pt x="1361" y="10"/>
                    <a:pt x="1329" y="1"/>
                    <a:pt x="129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533543" y="1629274"/>
              <a:ext cx="50465" cy="69720"/>
            </a:xfrm>
            <a:custGeom>
              <a:avLst/>
              <a:gdLst/>
              <a:ahLst/>
              <a:cxnLst/>
              <a:rect l="l" t="t" r="r" b="b"/>
              <a:pathLst>
                <a:path w="207" h="286" extrusionOk="0">
                  <a:moveTo>
                    <a:pt x="115" y="0"/>
                  </a:moveTo>
                  <a:cubicBezTo>
                    <a:pt x="99" y="0"/>
                    <a:pt x="83" y="5"/>
                    <a:pt x="68" y="16"/>
                  </a:cubicBezTo>
                  <a:cubicBezTo>
                    <a:pt x="1" y="71"/>
                    <a:pt x="25" y="255"/>
                    <a:pt x="74" y="280"/>
                  </a:cubicBezTo>
                  <a:cubicBezTo>
                    <a:pt x="79" y="283"/>
                    <a:pt x="85" y="285"/>
                    <a:pt x="90" y="285"/>
                  </a:cubicBezTo>
                  <a:cubicBezTo>
                    <a:pt x="132" y="285"/>
                    <a:pt x="186" y="191"/>
                    <a:pt x="197" y="126"/>
                  </a:cubicBezTo>
                  <a:cubicBezTo>
                    <a:pt x="206" y="47"/>
                    <a:pt x="163" y="0"/>
                    <a:pt x="11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611557" y="1423034"/>
              <a:ext cx="133353" cy="195753"/>
            </a:xfrm>
            <a:custGeom>
              <a:avLst/>
              <a:gdLst/>
              <a:ahLst/>
              <a:cxnLst/>
              <a:rect l="l" t="t" r="r" b="b"/>
              <a:pathLst>
                <a:path w="547" h="803" extrusionOk="0">
                  <a:moveTo>
                    <a:pt x="363" y="1"/>
                  </a:moveTo>
                  <a:cubicBezTo>
                    <a:pt x="330" y="1"/>
                    <a:pt x="297" y="28"/>
                    <a:pt x="240" y="94"/>
                  </a:cubicBezTo>
                  <a:cubicBezTo>
                    <a:pt x="172" y="161"/>
                    <a:pt x="111" y="217"/>
                    <a:pt x="43" y="266"/>
                  </a:cubicBezTo>
                  <a:cubicBezTo>
                    <a:pt x="12" y="315"/>
                    <a:pt x="0" y="413"/>
                    <a:pt x="80" y="530"/>
                  </a:cubicBezTo>
                  <a:cubicBezTo>
                    <a:pt x="160" y="653"/>
                    <a:pt x="166" y="733"/>
                    <a:pt x="166" y="757"/>
                  </a:cubicBezTo>
                  <a:cubicBezTo>
                    <a:pt x="184" y="755"/>
                    <a:pt x="201" y="754"/>
                    <a:pt x="217" y="754"/>
                  </a:cubicBezTo>
                  <a:cubicBezTo>
                    <a:pt x="246" y="754"/>
                    <a:pt x="272" y="758"/>
                    <a:pt x="295" y="769"/>
                  </a:cubicBezTo>
                  <a:cubicBezTo>
                    <a:pt x="333" y="793"/>
                    <a:pt x="367" y="802"/>
                    <a:pt x="398" y="802"/>
                  </a:cubicBezTo>
                  <a:cubicBezTo>
                    <a:pt x="407" y="802"/>
                    <a:pt x="416" y="802"/>
                    <a:pt x="424" y="800"/>
                  </a:cubicBezTo>
                  <a:cubicBezTo>
                    <a:pt x="455" y="788"/>
                    <a:pt x="485" y="763"/>
                    <a:pt x="516" y="720"/>
                  </a:cubicBezTo>
                  <a:cubicBezTo>
                    <a:pt x="541" y="567"/>
                    <a:pt x="547" y="413"/>
                    <a:pt x="535" y="290"/>
                  </a:cubicBezTo>
                  <a:cubicBezTo>
                    <a:pt x="528" y="204"/>
                    <a:pt x="485" y="69"/>
                    <a:pt x="418" y="20"/>
                  </a:cubicBezTo>
                  <a:cubicBezTo>
                    <a:pt x="397" y="8"/>
                    <a:pt x="380" y="1"/>
                    <a:pt x="36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400188" y="1492268"/>
              <a:ext cx="247447" cy="200141"/>
            </a:xfrm>
            <a:custGeom>
              <a:avLst/>
              <a:gdLst/>
              <a:ahLst/>
              <a:cxnLst/>
              <a:rect l="l" t="t" r="r" b="b"/>
              <a:pathLst>
                <a:path w="1015" h="821" extrusionOk="0">
                  <a:moveTo>
                    <a:pt x="879" y="0"/>
                  </a:moveTo>
                  <a:lnTo>
                    <a:pt x="879" y="0"/>
                  </a:lnTo>
                  <a:cubicBezTo>
                    <a:pt x="738" y="105"/>
                    <a:pt x="591" y="160"/>
                    <a:pt x="449" y="203"/>
                  </a:cubicBezTo>
                  <a:cubicBezTo>
                    <a:pt x="345" y="234"/>
                    <a:pt x="118" y="301"/>
                    <a:pt x="44" y="461"/>
                  </a:cubicBezTo>
                  <a:cubicBezTo>
                    <a:pt x="1" y="541"/>
                    <a:pt x="7" y="651"/>
                    <a:pt x="56" y="780"/>
                  </a:cubicBezTo>
                  <a:cubicBezTo>
                    <a:pt x="56" y="780"/>
                    <a:pt x="56" y="780"/>
                    <a:pt x="56" y="787"/>
                  </a:cubicBezTo>
                  <a:cubicBezTo>
                    <a:pt x="68" y="774"/>
                    <a:pt x="87" y="762"/>
                    <a:pt x="111" y="756"/>
                  </a:cubicBezTo>
                  <a:cubicBezTo>
                    <a:pt x="128" y="748"/>
                    <a:pt x="151" y="743"/>
                    <a:pt x="180" y="743"/>
                  </a:cubicBezTo>
                  <a:cubicBezTo>
                    <a:pt x="223" y="743"/>
                    <a:pt x="278" y="756"/>
                    <a:pt x="345" y="793"/>
                  </a:cubicBezTo>
                  <a:cubicBezTo>
                    <a:pt x="380" y="813"/>
                    <a:pt x="409" y="821"/>
                    <a:pt x="435" y="821"/>
                  </a:cubicBezTo>
                  <a:cubicBezTo>
                    <a:pt x="472" y="821"/>
                    <a:pt x="503" y="805"/>
                    <a:pt x="535" y="787"/>
                  </a:cubicBezTo>
                  <a:cubicBezTo>
                    <a:pt x="541" y="787"/>
                    <a:pt x="548" y="780"/>
                    <a:pt x="554" y="780"/>
                  </a:cubicBezTo>
                  <a:cubicBezTo>
                    <a:pt x="554" y="750"/>
                    <a:pt x="548" y="719"/>
                    <a:pt x="554" y="682"/>
                  </a:cubicBezTo>
                  <a:cubicBezTo>
                    <a:pt x="557" y="571"/>
                    <a:pt x="609" y="522"/>
                    <a:pt x="663" y="522"/>
                  </a:cubicBezTo>
                  <a:cubicBezTo>
                    <a:pt x="701" y="522"/>
                    <a:pt x="740" y="547"/>
                    <a:pt x="763" y="590"/>
                  </a:cubicBezTo>
                  <a:cubicBezTo>
                    <a:pt x="806" y="553"/>
                    <a:pt x="910" y="498"/>
                    <a:pt x="1015" y="473"/>
                  </a:cubicBezTo>
                  <a:cubicBezTo>
                    <a:pt x="1015" y="461"/>
                    <a:pt x="1008" y="387"/>
                    <a:pt x="928" y="258"/>
                  </a:cubicBezTo>
                  <a:cubicBezTo>
                    <a:pt x="861" y="154"/>
                    <a:pt x="861" y="62"/>
                    <a:pt x="87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416766" y="1609040"/>
              <a:ext cx="319121" cy="219887"/>
            </a:xfrm>
            <a:custGeom>
              <a:avLst/>
              <a:gdLst/>
              <a:ahLst/>
              <a:cxnLst/>
              <a:rect l="l" t="t" r="r" b="b"/>
              <a:pathLst>
                <a:path w="1309" h="902" extrusionOk="0">
                  <a:moveTo>
                    <a:pt x="1309" y="0"/>
                  </a:moveTo>
                  <a:lnTo>
                    <a:pt x="1309" y="0"/>
                  </a:lnTo>
                  <a:cubicBezTo>
                    <a:pt x="1284" y="25"/>
                    <a:pt x="1254" y="43"/>
                    <a:pt x="1229" y="56"/>
                  </a:cubicBezTo>
                  <a:cubicBezTo>
                    <a:pt x="1218" y="59"/>
                    <a:pt x="1206" y="60"/>
                    <a:pt x="1195" y="60"/>
                  </a:cubicBezTo>
                  <a:cubicBezTo>
                    <a:pt x="1160" y="60"/>
                    <a:pt x="1123" y="48"/>
                    <a:pt x="1082" y="25"/>
                  </a:cubicBezTo>
                  <a:cubicBezTo>
                    <a:pt x="1060" y="13"/>
                    <a:pt x="1033" y="7"/>
                    <a:pt x="1005" y="7"/>
                  </a:cubicBezTo>
                  <a:cubicBezTo>
                    <a:pt x="893" y="7"/>
                    <a:pt x="750" y="90"/>
                    <a:pt x="701" y="129"/>
                  </a:cubicBezTo>
                  <a:cubicBezTo>
                    <a:pt x="713" y="172"/>
                    <a:pt x="713" y="234"/>
                    <a:pt x="682" y="301"/>
                  </a:cubicBezTo>
                  <a:cubicBezTo>
                    <a:pt x="657" y="355"/>
                    <a:pt x="607" y="401"/>
                    <a:pt x="563" y="401"/>
                  </a:cubicBezTo>
                  <a:cubicBezTo>
                    <a:pt x="532" y="401"/>
                    <a:pt x="505" y="378"/>
                    <a:pt x="492" y="320"/>
                  </a:cubicBezTo>
                  <a:cubicBezTo>
                    <a:pt x="486" y="320"/>
                    <a:pt x="480" y="320"/>
                    <a:pt x="473" y="326"/>
                  </a:cubicBezTo>
                  <a:cubicBezTo>
                    <a:pt x="445" y="340"/>
                    <a:pt x="411" y="357"/>
                    <a:pt x="370" y="357"/>
                  </a:cubicBezTo>
                  <a:cubicBezTo>
                    <a:pt x="342" y="357"/>
                    <a:pt x="309" y="349"/>
                    <a:pt x="271" y="326"/>
                  </a:cubicBezTo>
                  <a:cubicBezTo>
                    <a:pt x="208" y="293"/>
                    <a:pt x="156" y="282"/>
                    <a:pt x="115" y="282"/>
                  </a:cubicBezTo>
                  <a:cubicBezTo>
                    <a:pt x="56" y="282"/>
                    <a:pt x="19" y="305"/>
                    <a:pt x="0" y="320"/>
                  </a:cubicBezTo>
                  <a:cubicBezTo>
                    <a:pt x="136" y="658"/>
                    <a:pt x="351" y="873"/>
                    <a:pt x="584" y="897"/>
                  </a:cubicBezTo>
                  <a:cubicBezTo>
                    <a:pt x="604" y="900"/>
                    <a:pt x="625" y="902"/>
                    <a:pt x="645" y="902"/>
                  </a:cubicBezTo>
                  <a:cubicBezTo>
                    <a:pt x="794" y="902"/>
                    <a:pt x="930" y="822"/>
                    <a:pt x="1039" y="676"/>
                  </a:cubicBezTo>
                  <a:cubicBezTo>
                    <a:pt x="1174" y="492"/>
                    <a:pt x="1260" y="240"/>
                    <a:pt x="130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7"/>
            <p:cNvGrpSpPr/>
            <p:nvPr/>
          </p:nvGrpSpPr>
          <p:grpSpPr>
            <a:xfrm rot="10800000">
              <a:off x="2023325" y="1941559"/>
              <a:ext cx="714545" cy="596282"/>
              <a:chOff x="-573128" y="2605869"/>
              <a:chExt cx="714545" cy="596282"/>
            </a:xfrm>
          </p:grpSpPr>
          <p:sp>
            <p:nvSpPr>
              <p:cNvPr id="116" name="Google Shape;116;p17"/>
              <p:cNvSpPr/>
              <p:nvPr/>
            </p:nvSpPr>
            <p:spPr>
              <a:xfrm rot="10800000">
                <a:off x="-573128" y="2605869"/>
                <a:ext cx="714545" cy="596282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446" extrusionOk="0">
                    <a:moveTo>
                      <a:pt x="1422" y="29"/>
                    </a:moveTo>
                    <a:cubicBezTo>
                      <a:pt x="1514" y="29"/>
                      <a:pt x="1598" y="48"/>
                      <a:pt x="1672" y="86"/>
                    </a:cubicBezTo>
                    <a:cubicBezTo>
                      <a:pt x="1948" y="234"/>
                      <a:pt x="2059" y="615"/>
                      <a:pt x="2108" y="799"/>
                    </a:cubicBezTo>
                    <a:cubicBezTo>
                      <a:pt x="2188" y="1094"/>
                      <a:pt x="2304" y="1438"/>
                      <a:pt x="2661" y="1776"/>
                    </a:cubicBezTo>
                    <a:cubicBezTo>
                      <a:pt x="2839" y="1935"/>
                      <a:pt x="2876" y="2058"/>
                      <a:pt x="2784" y="2187"/>
                    </a:cubicBezTo>
                    <a:cubicBezTo>
                      <a:pt x="2753" y="2236"/>
                      <a:pt x="2710" y="2273"/>
                      <a:pt x="2648" y="2304"/>
                    </a:cubicBezTo>
                    <a:cubicBezTo>
                      <a:pt x="2556" y="2359"/>
                      <a:pt x="2433" y="2396"/>
                      <a:pt x="2280" y="2408"/>
                    </a:cubicBezTo>
                    <a:cubicBezTo>
                      <a:pt x="2231" y="2413"/>
                      <a:pt x="2180" y="2415"/>
                      <a:pt x="2126" y="2415"/>
                    </a:cubicBezTo>
                    <a:cubicBezTo>
                      <a:pt x="1616" y="2415"/>
                      <a:pt x="899" y="2231"/>
                      <a:pt x="443" y="1886"/>
                    </a:cubicBezTo>
                    <a:cubicBezTo>
                      <a:pt x="166" y="1677"/>
                      <a:pt x="31" y="1383"/>
                      <a:pt x="74" y="1081"/>
                    </a:cubicBezTo>
                    <a:cubicBezTo>
                      <a:pt x="136" y="670"/>
                      <a:pt x="504" y="307"/>
                      <a:pt x="1094" y="92"/>
                    </a:cubicBezTo>
                    <a:cubicBezTo>
                      <a:pt x="1212" y="51"/>
                      <a:pt x="1322" y="29"/>
                      <a:pt x="1422" y="29"/>
                    </a:cubicBezTo>
                    <a:close/>
                    <a:moveTo>
                      <a:pt x="1423" y="0"/>
                    </a:moveTo>
                    <a:cubicBezTo>
                      <a:pt x="1320" y="0"/>
                      <a:pt x="1206" y="23"/>
                      <a:pt x="1082" y="68"/>
                    </a:cubicBezTo>
                    <a:cubicBezTo>
                      <a:pt x="940" y="117"/>
                      <a:pt x="805" y="185"/>
                      <a:pt x="695" y="252"/>
                    </a:cubicBezTo>
                    <a:cubicBezTo>
                      <a:pt x="326" y="467"/>
                      <a:pt x="93" y="756"/>
                      <a:pt x="44" y="1075"/>
                    </a:cubicBezTo>
                    <a:cubicBezTo>
                      <a:pt x="1" y="1389"/>
                      <a:pt x="136" y="1690"/>
                      <a:pt x="431" y="1911"/>
                    </a:cubicBezTo>
                    <a:cubicBezTo>
                      <a:pt x="886" y="2261"/>
                      <a:pt x="1614" y="2445"/>
                      <a:pt x="2131" y="2445"/>
                    </a:cubicBezTo>
                    <a:cubicBezTo>
                      <a:pt x="2185" y="2445"/>
                      <a:pt x="2237" y="2443"/>
                      <a:pt x="2286" y="2439"/>
                    </a:cubicBezTo>
                    <a:cubicBezTo>
                      <a:pt x="2538" y="2415"/>
                      <a:pt x="2716" y="2335"/>
                      <a:pt x="2808" y="2206"/>
                    </a:cubicBezTo>
                    <a:cubicBezTo>
                      <a:pt x="2931" y="2021"/>
                      <a:pt x="2814" y="1874"/>
                      <a:pt x="2685" y="1751"/>
                    </a:cubicBezTo>
                    <a:cubicBezTo>
                      <a:pt x="2335" y="1426"/>
                      <a:pt x="2218" y="1081"/>
                      <a:pt x="2138" y="787"/>
                    </a:cubicBezTo>
                    <a:cubicBezTo>
                      <a:pt x="2083" y="602"/>
                      <a:pt x="1979" y="209"/>
                      <a:pt x="1684" y="62"/>
                    </a:cubicBezTo>
                    <a:cubicBezTo>
                      <a:pt x="1607" y="20"/>
                      <a:pt x="1520" y="0"/>
                      <a:pt x="1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 rot="10800000">
                <a:off x="-219883" y="2895718"/>
                <a:ext cx="127745" cy="6484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" extrusionOk="0">
                    <a:moveTo>
                      <a:pt x="265" y="1"/>
                    </a:moveTo>
                    <a:cubicBezTo>
                      <a:pt x="165" y="1"/>
                      <a:pt x="64" y="29"/>
                      <a:pt x="44" y="66"/>
                    </a:cubicBezTo>
                    <a:cubicBezTo>
                      <a:pt x="1" y="133"/>
                      <a:pt x="167" y="250"/>
                      <a:pt x="284" y="262"/>
                    </a:cubicBezTo>
                    <a:cubicBezTo>
                      <a:pt x="298" y="265"/>
                      <a:pt x="311" y="266"/>
                      <a:pt x="324" y="266"/>
                    </a:cubicBezTo>
                    <a:cubicBezTo>
                      <a:pt x="457" y="266"/>
                      <a:pt x="523" y="156"/>
                      <a:pt x="462" y="66"/>
                    </a:cubicBezTo>
                    <a:cubicBezTo>
                      <a:pt x="426" y="19"/>
                      <a:pt x="346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 rot="10800000">
                <a:off x="-537299" y="2635604"/>
                <a:ext cx="317657" cy="199167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817" extrusionOk="0">
                    <a:moveTo>
                      <a:pt x="712" y="0"/>
                    </a:moveTo>
                    <a:cubicBezTo>
                      <a:pt x="636" y="0"/>
                      <a:pt x="546" y="23"/>
                      <a:pt x="449" y="84"/>
                    </a:cubicBezTo>
                    <a:cubicBezTo>
                      <a:pt x="252" y="201"/>
                      <a:pt x="129" y="213"/>
                      <a:pt x="92" y="213"/>
                    </a:cubicBezTo>
                    <a:cubicBezTo>
                      <a:pt x="98" y="287"/>
                      <a:pt x="92" y="355"/>
                      <a:pt x="62" y="416"/>
                    </a:cubicBezTo>
                    <a:cubicBezTo>
                      <a:pt x="12" y="490"/>
                      <a:pt x="0" y="557"/>
                      <a:pt x="12" y="619"/>
                    </a:cubicBezTo>
                    <a:cubicBezTo>
                      <a:pt x="25" y="668"/>
                      <a:pt x="68" y="717"/>
                      <a:pt x="129" y="760"/>
                    </a:cubicBezTo>
                    <a:cubicBezTo>
                      <a:pt x="312" y="797"/>
                      <a:pt x="492" y="816"/>
                      <a:pt x="650" y="816"/>
                    </a:cubicBezTo>
                    <a:cubicBezTo>
                      <a:pt x="704" y="816"/>
                      <a:pt x="756" y="814"/>
                      <a:pt x="805" y="809"/>
                    </a:cubicBezTo>
                    <a:cubicBezTo>
                      <a:pt x="946" y="797"/>
                      <a:pt x="1161" y="742"/>
                      <a:pt x="1241" y="631"/>
                    </a:cubicBezTo>
                    <a:cubicBezTo>
                      <a:pt x="1303" y="545"/>
                      <a:pt x="1278" y="496"/>
                      <a:pt x="1131" y="349"/>
                    </a:cubicBezTo>
                    <a:cubicBezTo>
                      <a:pt x="1026" y="244"/>
                      <a:pt x="940" y="140"/>
                      <a:pt x="872" y="41"/>
                    </a:cubicBezTo>
                    <a:cubicBezTo>
                      <a:pt x="835" y="18"/>
                      <a:pt x="779" y="0"/>
                      <a:pt x="7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 rot="10800000">
                <a:off x="-423447" y="2790165"/>
                <a:ext cx="317657" cy="384682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78" extrusionOk="0">
                    <a:moveTo>
                      <a:pt x="407" y="1"/>
                    </a:moveTo>
                    <a:cubicBezTo>
                      <a:pt x="318" y="1"/>
                      <a:pt x="219" y="21"/>
                      <a:pt x="111" y="60"/>
                    </a:cubicBezTo>
                    <a:lnTo>
                      <a:pt x="99" y="60"/>
                    </a:lnTo>
                    <a:cubicBezTo>
                      <a:pt x="117" y="85"/>
                      <a:pt x="135" y="109"/>
                      <a:pt x="148" y="146"/>
                    </a:cubicBezTo>
                    <a:cubicBezTo>
                      <a:pt x="172" y="220"/>
                      <a:pt x="178" y="343"/>
                      <a:pt x="80" y="515"/>
                    </a:cubicBezTo>
                    <a:cubicBezTo>
                      <a:pt x="0" y="650"/>
                      <a:pt x="37" y="730"/>
                      <a:pt x="74" y="810"/>
                    </a:cubicBezTo>
                    <a:cubicBezTo>
                      <a:pt x="80" y="822"/>
                      <a:pt x="86" y="834"/>
                      <a:pt x="92" y="847"/>
                    </a:cubicBezTo>
                    <a:cubicBezTo>
                      <a:pt x="135" y="840"/>
                      <a:pt x="185" y="840"/>
                      <a:pt x="240" y="840"/>
                    </a:cubicBezTo>
                    <a:cubicBezTo>
                      <a:pt x="547" y="859"/>
                      <a:pt x="547" y="1098"/>
                      <a:pt x="381" y="1172"/>
                    </a:cubicBezTo>
                    <a:cubicBezTo>
                      <a:pt x="436" y="1246"/>
                      <a:pt x="529" y="1418"/>
                      <a:pt x="553" y="1578"/>
                    </a:cubicBezTo>
                    <a:cubicBezTo>
                      <a:pt x="578" y="1578"/>
                      <a:pt x="694" y="1578"/>
                      <a:pt x="897" y="1455"/>
                    </a:cubicBezTo>
                    <a:cubicBezTo>
                      <a:pt x="1001" y="1389"/>
                      <a:pt x="1098" y="1365"/>
                      <a:pt x="1178" y="1365"/>
                    </a:cubicBezTo>
                    <a:cubicBezTo>
                      <a:pt x="1226" y="1365"/>
                      <a:pt x="1268" y="1373"/>
                      <a:pt x="1303" y="1387"/>
                    </a:cubicBezTo>
                    <a:cubicBezTo>
                      <a:pt x="1149" y="1154"/>
                      <a:pt x="1063" y="926"/>
                      <a:pt x="1002" y="699"/>
                    </a:cubicBezTo>
                    <a:cubicBezTo>
                      <a:pt x="952" y="527"/>
                      <a:pt x="860" y="171"/>
                      <a:pt x="615" y="48"/>
                    </a:cubicBezTo>
                    <a:cubicBezTo>
                      <a:pt x="554" y="16"/>
                      <a:pt x="485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 rot="10800000">
                <a:off x="-252791" y="2650724"/>
                <a:ext cx="365683" cy="506571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2078" extrusionOk="0">
                    <a:moveTo>
                      <a:pt x="971" y="1"/>
                    </a:moveTo>
                    <a:lnTo>
                      <a:pt x="971" y="1"/>
                    </a:lnTo>
                    <a:cubicBezTo>
                      <a:pt x="436" y="209"/>
                      <a:pt x="92" y="535"/>
                      <a:pt x="37" y="904"/>
                    </a:cubicBezTo>
                    <a:cubicBezTo>
                      <a:pt x="0" y="1174"/>
                      <a:pt x="117" y="1432"/>
                      <a:pt x="375" y="1629"/>
                    </a:cubicBezTo>
                    <a:cubicBezTo>
                      <a:pt x="658" y="1844"/>
                      <a:pt x="1051" y="1997"/>
                      <a:pt x="1432" y="2077"/>
                    </a:cubicBezTo>
                    <a:cubicBezTo>
                      <a:pt x="1389" y="2034"/>
                      <a:pt x="1358" y="1997"/>
                      <a:pt x="1352" y="1948"/>
                    </a:cubicBezTo>
                    <a:cubicBezTo>
                      <a:pt x="1333" y="1880"/>
                      <a:pt x="1346" y="1807"/>
                      <a:pt x="1395" y="1721"/>
                    </a:cubicBezTo>
                    <a:cubicBezTo>
                      <a:pt x="1499" y="1549"/>
                      <a:pt x="1321" y="1217"/>
                      <a:pt x="1254" y="1112"/>
                    </a:cubicBezTo>
                    <a:cubicBezTo>
                      <a:pt x="1226" y="1122"/>
                      <a:pt x="1196" y="1127"/>
                      <a:pt x="1163" y="1127"/>
                    </a:cubicBezTo>
                    <a:cubicBezTo>
                      <a:pt x="1108" y="1127"/>
                      <a:pt x="1044" y="1113"/>
                      <a:pt x="971" y="1082"/>
                    </a:cubicBezTo>
                    <a:cubicBezTo>
                      <a:pt x="836" y="1014"/>
                      <a:pt x="731" y="824"/>
                      <a:pt x="959" y="781"/>
                    </a:cubicBezTo>
                    <a:cubicBezTo>
                      <a:pt x="959" y="768"/>
                      <a:pt x="953" y="762"/>
                      <a:pt x="946" y="750"/>
                    </a:cubicBezTo>
                    <a:cubicBezTo>
                      <a:pt x="909" y="670"/>
                      <a:pt x="866" y="578"/>
                      <a:pt x="953" y="424"/>
                    </a:cubicBezTo>
                    <a:cubicBezTo>
                      <a:pt x="1088" y="197"/>
                      <a:pt x="1014" y="56"/>
                      <a:pt x="9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" name="Google Shape;121;p17"/>
            <p:cNvSpPr/>
            <p:nvPr/>
          </p:nvSpPr>
          <p:spPr>
            <a:xfrm>
              <a:off x="-716184" y="1067355"/>
              <a:ext cx="971016" cy="668438"/>
            </a:xfrm>
            <a:custGeom>
              <a:avLst/>
              <a:gdLst/>
              <a:ahLst/>
              <a:cxnLst/>
              <a:rect l="l" t="t" r="r" b="b"/>
              <a:pathLst>
                <a:path w="3983" h="2742" extrusionOk="0">
                  <a:moveTo>
                    <a:pt x="1318" y="92"/>
                  </a:moveTo>
                  <a:cubicBezTo>
                    <a:pt x="1332" y="92"/>
                    <a:pt x="1348" y="96"/>
                    <a:pt x="1365" y="103"/>
                  </a:cubicBezTo>
                  <a:cubicBezTo>
                    <a:pt x="1408" y="121"/>
                    <a:pt x="1432" y="152"/>
                    <a:pt x="1420" y="177"/>
                  </a:cubicBezTo>
                  <a:cubicBezTo>
                    <a:pt x="1413" y="191"/>
                    <a:pt x="1396" y="200"/>
                    <a:pt x="1375" y="200"/>
                  </a:cubicBezTo>
                  <a:cubicBezTo>
                    <a:pt x="1361" y="200"/>
                    <a:pt x="1345" y="196"/>
                    <a:pt x="1328" y="189"/>
                  </a:cubicBezTo>
                  <a:cubicBezTo>
                    <a:pt x="1291" y="177"/>
                    <a:pt x="1260" y="140"/>
                    <a:pt x="1273" y="115"/>
                  </a:cubicBezTo>
                  <a:cubicBezTo>
                    <a:pt x="1280" y="100"/>
                    <a:pt x="1297" y="92"/>
                    <a:pt x="1318" y="92"/>
                  </a:cubicBezTo>
                  <a:close/>
                  <a:moveTo>
                    <a:pt x="1539" y="206"/>
                  </a:moveTo>
                  <a:cubicBezTo>
                    <a:pt x="1558" y="206"/>
                    <a:pt x="1578" y="211"/>
                    <a:pt x="1598" y="220"/>
                  </a:cubicBezTo>
                  <a:cubicBezTo>
                    <a:pt x="1660" y="244"/>
                    <a:pt x="1690" y="287"/>
                    <a:pt x="1678" y="324"/>
                  </a:cubicBezTo>
                  <a:cubicBezTo>
                    <a:pt x="1670" y="343"/>
                    <a:pt x="1645" y="355"/>
                    <a:pt x="1613" y="355"/>
                  </a:cubicBezTo>
                  <a:cubicBezTo>
                    <a:pt x="1593" y="355"/>
                    <a:pt x="1572" y="351"/>
                    <a:pt x="1549" y="342"/>
                  </a:cubicBezTo>
                  <a:cubicBezTo>
                    <a:pt x="1494" y="318"/>
                    <a:pt x="1457" y="275"/>
                    <a:pt x="1469" y="238"/>
                  </a:cubicBezTo>
                  <a:cubicBezTo>
                    <a:pt x="1481" y="219"/>
                    <a:pt x="1507" y="206"/>
                    <a:pt x="1539" y="206"/>
                  </a:cubicBezTo>
                  <a:close/>
                  <a:moveTo>
                    <a:pt x="1802" y="332"/>
                  </a:moveTo>
                  <a:cubicBezTo>
                    <a:pt x="1816" y="332"/>
                    <a:pt x="1833" y="335"/>
                    <a:pt x="1850" y="342"/>
                  </a:cubicBezTo>
                  <a:cubicBezTo>
                    <a:pt x="1887" y="355"/>
                    <a:pt x="1912" y="392"/>
                    <a:pt x="1906" y="416"/>
                  </a:cubicBezTo>
                  <a:cubicBezTo>
                    <a:pt x="1898" y="431"/>
                    <a:pt x="1882" y="439"/>
                    <a:pt x="1860" y="439"/>
                  </a:cubicBezTo>
                  <a:cubicBezTo>
                    <a:pt x="1846" y="439"/>
                    <a:pt x="1830" y="436"/>
                    <a:pt x="1813" y="428"/>
                  </a:cubicBezTo>
                  <a:cubicBezTo>
                    <a:pt x="1770" y="410"/>
                    <a:pt x="1746" y="379"/>
                    <a:pt x="1758" y="355"/>
                  </a:cubicBezTo>
                  <a:cubicBezTo>
                    <a:pt x="1762" y="340"/>
                    <a:pt x="1779" y="332"/>
                    <a:pt x="1802" y="332"/>
                  </a:cubicBezTo>
                  <a:close/>
                  <a:moveTo>
                    <a:pt x="1244" y="311"/>
                  </a:moveTo>
                  <a:cubicBezTo>
                    <a:pt x="1250" y="311"/>
                    <a:pt x="1255" y="311"/>
                    <a:pt x="1260" y="312"/>
                  </a:cubicBezTo>
                  <a:cubicBezTo>
                    <a:pt x="1340" y="318"/>
                    <a:pt x="1402" y="361"/>
                    <a:pt x="1402" y="410"/>
                  </a:cubicBezTo>
                  <a:cubicBezTo>
                    <a:pt x="1396" y="450"/>
                    <a:pt x="1338" y="484"/>
                    <a:pt x="1270" y="484"/>
                  </a:cubicBezTo>
                  <a:cubicBezTo>
                    <a:pt x="1265" y="484"/>
                    <a:pt x="1260" y="484"/>
                    <a:pt x="1254" y="484"/>
                  </a:cubicBezTo>
                  <a:cubicBezTo>
                    <a:pt x="1174" y="478"/>
                    <a:pt x="1113" y="435"/>
                    <a:pt x="1113" y="385"/>
                  </a:cubicBezTo>
                  <a:cubicBezTo>
                    <a:pt x="1119" y="346"/>
                    <a:pt x="1177" y="311"/>
                    <a:pt x="1244" y="311"/>
                  </a:cubicBezTo>
                  <a:close/>
                  <a:moveTo>
                    <a:pt x="1580" y="419"/>
                  </a:moveTo>
                  <a:cubicBezTo>
                    <a:pt x="1614" y="419"/>
                    <a:pt x="1653" y="428"/>
                    <a:pt x="1690" y="447"/>
                  </a:cubicBezTo>
                  <a:cubicBezTo>
                    <a:pt x="1783" y="490"/>
                    <a:pt x="1832" y="564"/>
                    <a:pt x="1807" y="619"/>
                  </a:cubicBezTo>
                  <a:cubicBezTo>
                    <a:pt x="1793" y="650"/>
                    <a:pt x="1758" y="666"/>
                    <a:pt x="1715" y="666"/>
                  </a:cubicBezTo>
                  <a:cubicBezTo>
                    <a:pt x="1681" y="666"/>
                    <a:pt x="1642" y="656"/>
                    <a:pt x="1604" y="637"/>
                  </a:cubicBezTo>
                  <a:cubicBezTo>
                    <a:pt x="1512" y="594"/>
                    <a:pt x="1463" y="514"/>
                    <a:pt x="1488" y="465"/>
                  </a:cubicBezTo>
                  <a:cubicBezTo>
                    <a:pt x="1502" y="434"/>
                    <a:pt x="1537" y="419"/>
                    <a:pt x="1580" y="419"/>
                  </a:cubicBezTo>
                  <a:close/>
                  <a:moveTo>
                    <a:pt x="1312" y="0"/>
                  </a:moveTo>
                  <a:cubicBezTo>
                    <a:pt x="1080" y="0"/>
                    <a:pt x="851" y="113"/>
                    <a:pt x="652" y="398"/>
                  </a:cubicBezTo>
                  <a:cubicBezTo>
                    <a:pt x="0" y="1328"/>
                    <a:pt x="1326" y="1928"/>
                    <a:pt x="2037" y="1928"/>
                  </a:cubicBezTo>
                  <a:cubicBezTo>
                    <a:pt x="2096" y="1928"/>
                    <a:pt x="2151" y="1924"/>
                    <a:pt x="2200" y="1915"/>
                  </a:cubicBezTo>
                  <a:cubicBezTo>
                    <a:pt x="2314" y="2329"/>
                    <a:pt x="2474" y="2440"/>
                    <a:pt x="2561" y="2440"/>
                  </a:cubicBezTo>
                  <a:cubicBezTo>
                    <a:pt x="2568" y="2440"/>
                    <a:pt x="2575" y="2439"/>
                    <a:pt x="2581" y="2437"/>
                  </a:cubicBezTo>
                  <a:cubicBezTo>
                    <a:pt x="2716" y="2407"/>
                    <a:pt x="2729" y="2210"/>
                    <a:pt x="2649" y="1970"/>
                  </a:cubicBezTo>
                  <a:lnTo>
                    <a:pt x="2649" y="1970"/>
                  </a:lnTo>
                  <a:cubicBezTo>
                    <a:pt x="2680" y="1983"/>
                    <a:pt x="2710" y="1989"/>
                    <a:pt x="2741" y="1989"/>
                  </a:cubicBezTo>
                  <a:cubicBezTo>
                    <a:pt x="2938" y="2118"/>
                    <a:pt x="3147" y="2253"/>
                    <a:pt x="3183" y="2278"/>
                  </a:cubicBezTo>
                  <a:cubicBezTo>
                    <a:pt x="3251" y="2327"/>
                    <a:pt x="3165" y="2665"/>
                    <a:pt x="3337" y="2732"/>
                  </a:cubicBezTo>
                  <a:cubicBezTo>
                    <a:pt x="3354" y="2738"/>
                    <a:pt x="3371" y="2741"/>
                    <a:pt x="3387" y="2741"/>
                  </a:cubicBezTo>
                  <a:cubicBezTo>
                    <a:pt x="3541" y="2741"/>
                    <a:pt x="3676" y="2502"/>
                    <a:pt x="3626" y="2302"/>
                  </a:cubicBezTo>
                  <a:cubicBezTo>
                    <a:pt x="3810" y="2253"/>
                    <a:pt x="3982" y="1983"/>
                    <a:pt x="3835" y="1829"/>
                  </a:cubicBezTo>
                  <a:cubicBezTo>
                    <a:pt x="3803" y="1797"/>
                    <a:pt x="3769" y="1785"/>
                    <a:pt x="3735" y="1785"/>
                  </a:cubicBezTo>
                  <a:cubicBezTo>
                    <a:pt x="3615" y="1785"/>
                    <a:pt x="3489" y="1940"/>
                    <a:pt x="3411" y="1940"/>
                  </a:cubicBezTo>
                  <a:cubicBezTo>
                    <a:pt x="3409" y="1940"/>
                    <a:pt x="3407" y="1940"/>
                    <a:pt x="3405" y="1940"/>
                  </a:cubicBezTo>
                  <a:cubicBezTo>
                    <a:pt x="3349" y="1934"/>
                    <a:pt x="3128" y="1786"/>
                    <a:pt x="2938" y="1657"/>
                  </a:cubicBezTo>
                  <a:cubicBezTo>
                    <a:pt x="2925" y="1626"/>
                    <a:pt x="2907" y="1602"/>
                    <a:pt x="2882" y="1583"/>
                  </a:cubicBezTo>
                  <a:lnTo>
                    <a:pt x="2882" y="1583"/>
                  </a:lnTo>
                  <a:cubicBezTo>
                    <a:pt x="2891" y="1585"/>
                    <a:pt x="2899" y="1585"/>
                    <a:pt x="2908" y="1585"/>
                  </a:cubicBezTo>
                  <a:cubicBezTo>
                    <a:pt x="3038" y="1585"/>
                    <a:pt x="3224" y="1464"/>
                    <a:pt x="3190" y="1338"/>
                  </a:cubicBezTo>
                  <a:cubicBezTo>
                    <a:pt x="3168" y="1233"/>
                    <a:pt x="3047" y="1184"/>
                    <a:pt x="2883" y="1184"/>
                  </a:cubicBezTo>
                  <a:cubicBezTo>
                    <a:pt x="2815" y="1184"/>
                    <a:pt x="2740" y="1193"/>
                    <a:pt x="2661" y="1209"/>
                  </a:cubicBezTo>
                  <a:cubicBezTo>
                    <a:pt x="2511" y="736"/>
                    <a:pt x="1904" y="0"/>
                    <a:pt x="131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527692" y="2021763"/>
              <a:ext cx="497575" cy="552644"/>
            </a:xfrm>
            <a:custGeom>
              <a:avLst/>
              <a:gdLst/>
              <a:ahLst/>
              <a:cxnLst/>
              <a:rect l="l" t="t" r="r" b="b"/>
              <a:pathLst>
                <a:path w="2041" h="2267" extrusionOk="0">
                  <a:moveTo>
                    <a:pt x="615" y="1378"/>
                  </a:moveTo>
                  <a:cubicBezTo>
                    <a:pt x="617" y="1378"/>
                    <a:pt x="619" y="1378"/>
                    <a:pt x="621" y="1379"/>
                  </a:cubicBezTo>
                  <a:cubicBezTo>
                    <a:pt x="639" y="1385"/>
                    <a:pt x="645" y="1410"/>
                    <a:pt x="639" y="1434"/>
                  </a:cubicBezTo>
                  <a:cubicBezTo>
                    <a:pt x="634" y="1461"/>
                    <a:pt x="614" y="1479"/>
                    <a:pt x="601" y="1479"/>
                  </a:cubicBezTo>
                  <a:cubicBezTo>
                    <a:pt x="599" y="1479"/>
                    <a:pt x="598" y="1478"/>
                    <a:pt x="596" y="1477"/>
                  </a:cubicBezTo>
                  <a:cubicBezTo>
                    <a:pt x="578" y="1471"/>
                    <a:pt x="571" y="1447"/>
                    <a:pt x="578" y="1422"/>
                  </a:cubicBezTo>
                  <a:cubicBezTo>
                    <a:pt x="583" y="1395"/>
                    <a:pt x="602" y="1378"/>
                    <a:pt x="615" y="1378"/>
                  </a:cubicBezTo>
                  <a:close/>
                  <a:moveTo>
                    <a:pt x="747" y="1426"/>
                  </a:moveTo>
                  <a:cubicBezTo>
                    <a:pt x="752" y="1426"/>
                    <a:pt x="757" y="1427"/>
                    <a:pt x="762" y="1428"/>
                  </a:cubicBezTo>
                  <a:cubicBezTo>
                    <a:pt x="799" y="1441"/>
                    <a:pt x="811" y="1502"/>
                    <a:pt x="786" y="1557"/>
                  </a:cubicBezTo>
                  <a:cubicBezTo>
                    <a:pt x="770" y="1611"/>
                    <a:pt x="731" y="1646"/>
                    <a:pt x="697" y="1646"/>
                  </a:cubicBezTo>
                  <a:cubicBezTo>
                    <a:pt x="692" y="1646"/>
                    <a:pt x="687" y="1645"/>
                    <a:pt x="682" y="1643"/>
                  </a:cubicBezTo>
                  <a:cubicBezTo>
                    <a:pt x="645" y="1631"/>
                    <a:pt x="639" y="1570"/>
                    <a:pt x="657" y="1514"/>
                  </a:cubicBezTo>
                  <a:cubicBezTo>
                    <a:pt x="679" y="1461"/>
                    <a:pt x="714" y="1426"/>
                    <a:pt x="747" y="1426"/>
                  </a:cubicBezTo>
                  <a:close/>
                  <a:moveTo>
                    <a:pt x="571" y="1532"/>
                  </a:moveTo>
                  <a:cubicBezTo>
                    <a:pt x="574" y="1532"/>
                    <a:pt x="576" y="1532"/>
                    <a:pt x="578" y="1533"/>
                  </a:cubicBezTo>
                  <a:cubicBezTo>
                    <a:pt x="602" y="1539"/>
                    <a:pt x="614" y="1576"/>
                    <a:pt x="602" y="1613"/>
                  </a:cubicBezTo>
                  <a:cubicBezTo>
                    <a:pt x="591" y="1646"/>
                    <a:pt x="570" y="1669"/>
                    <a:pt x="548" y="1669"/>
                  </a:cubicBezTo>
                  <a:cubicBezTo>
                    <a:pt x="546" y="1669"/>
                    <a:pt x="543" y="1668"/>
                    <a:pt x="541" y="1668"/>
                  </a:cubicBezTo>
                  <a:cubicBezTo>
                    <a:pt x="516" y="1662"/>
                    <a:pt x="510" y="1625"/>
                    <a:pt x="516" y="1588"/>
                  </a:cubicBezTo>
                  <a:cubicBezTo>
                    <a:pt x="527" y="1555"/>
                    <a:pt x="553" y="1532"/>
                    <a:pt x="571" y="1532"/>
                  </a:cubicBezTo>
                  <a:close/>
                  <a:moveTo>
                    <a:pt x="497" y="1704"/>
                  </a:moveTo>
                  <a:cubicBezTo>
                    <a:pt x="499" y="1704"/>
                    <a:pt x="501" y="1704"/>
                    <a:pt x="504" y="1705"/>
                  </a:cubicBezTo>
                  <a:cubicBezTo>
                    <a:pt x="516" y="1711"/>
                    <a:pt x="528" y="1735"/>
                    <a:pt x="516" y="1760"/>
                  </a:cubicBezTo>
                  <a:cubicBezTo>
                    <a:pt x="511" y="1787"/>
                    <a:pt x="496" y="1804"/>
                    <a:pt x="480" y="1804"/>
                  </a:cubicBezTo>
                  <a:cubicBezTo>
                    <a:pt x="478" y="1804"/>
                    <a:pt x="475" y="1804"/>
                    <a:pt x="473" y="1803"/>
                  </a:cubicBezTo>
                  <a:cubicBezTo>
                    <a:pt x="461" y="1797"/>
                    <a:pt x="448" y="1772"/>
                    <a:pt x="461" y="1748"/>
                  </a:cubicBezTo>
                  <a:cubicBezTo>
                    <a:pt x="466" y="1721"/>
                    <a:pt x="481" y="1704"/>
                    <a:pt x="497" y="1704"/>
                  </a:cubicBezTo>
                  <a:close/>
                  <a:moveTo>
                    <a:pt x="651" y="1705"/>
                  </a:moveTo>
                  <a:cubicBezTo>
                    <a:pt x="682" y="1705"/>
                    <a:pt x="707" y="1742"/>
                    <a:pt x="713" y="1797"/>
                  </a:cubicBezTo>
                  <a:cubicBezTo>
                    <a:pt x="713" y="1846"/>
                    <a:pt x="688" y="1889"/>
                    <a:pt x="657" y="1889"/>
                  </a:cubicBezTo>
                  <a:cubicBezTo>
                    <a:pt x="627" y="1889"/>
                    <a:pt x="602" y="1846"/>
                    <a:pt x="602" y="1797"/>
                  </a:cubicBezTo>
                  <a:cubicBezTo>
                    <a:pt x="596" y="1748"/>
                    <a:pt x="621" y="1705"/>
                    <a:pt x="651" y="1705"/>
                  </a:cubicBezTo>
                  <a:close/>
                  <a:moveTo>
                    <a:pt x="1507" y="0"/>
                  </a:moveTo>
                  <a:cubicBezTo>
                    <a:pt x="1469" y="0"/>
                    <a:pt x="1433" y="14"/>
                    <a:pt x="1407" y="46"/>
                  </a:cubicBezTo>
                  <a:cubicBezTo>
                    <a:pt x="1321" y="150"/>
                    <a:pt x="1505" y="255"/>
                    <a:pt x="1505" y="316"/>
                  </a:cubicBezTo>
                  <a:cubicBezTo>
                    <a:pt x="1505" y="353"/>
                    <a:pt x="1425" y="501"/>
                    <a:pt x="1352" y="636"/>
                  </a:cubicBezTo>
                  <a:cubicBezTo>
                    <a:pt x="1339" y="642"/>
                    <a:pt x="1321" y="660"/>
                    <a:pt x="1309" y="673"/>
                  </a:cubicBezTo>
                  <a:cubicBezTo>
                    <a:pt x="1314" y="600"/>
                    <a:pt x="1232" y="485"/>
                    <a:pt x="1152" y="485"/>
                  </a:cubicBezTo>
                  <a:cubicBezTo>
                    <a:pt x="1145" y="485"/>
                    <a:pt x="1138" y="486"/>
                    <a:pt x="1130" y="488"/>
                  </a:cubicBezTo>
                  <a:cubicBezTo>
                    <a:pt x="1038" y="525"/>
                    <a:pt x="1032" y="673"/>
                    <a:pt x="1081" y="845"/>
                  </a:cubicBezTo>
                  <a:cubicBezTo>
                    <a:pt x="676" y="1023"/>
                    <a:pt x="0" y="1797"/>
                    <a:pt x="694" y="2184"/>
                  </a:cubicBezTo>
                  <a:cubicBezTo>
                    <a:pt x="797" y="2241"/>
                    <a:pt x="891" y="2267"/>
                    <a:pt x="977" y="2267"/>
                  </a:cubicBezTo>
                  <a:cubicBezTo>
                    <a:pt x="1465" y="2267"/>
                    <a:pt x="1661" y="1436"/>
                    <a:pt x="1567" y="1090"/>
                  </a:cubicBezTo>
                  <a:cubicBezTo>
                    <a:pt x="1849" y="980"/>
                    <a:pt x="1898" y="863"/>
                    <a:pt x="1880" y="808"/>
                  </a:cubicBezTo>
                  <a:cubicBezTo>
                    <a:pt x="1864" y="767"/>
                    <a:pt x="1823" y="749"/>
                    <a:pt x="1767" y="749"/>
                  </a:cubicBezTo>
                  <a:cubicBezTo>
                    <a:pt x="1713" y="749"/>
                    <a:pt x="1645" y="765"/>
                    <a:pt x="1573" y="795"/>
                  </a:cubicBezTo>
                  <a:cubicBezTo>
                    <a:pt x="1579" y="777"/>
                    <a:pt x="1579" y="759"/>
                    <a:pt x="1579" y="740"/>
                  </a:cubicBezTo>
                  <a:cubicBezTo>
                    <a:pt x="1653" y="605"/>
                    <a:pt x="1720" y="464"/>
                    <a:pt x="1732" y="439"/>
                  </a:cubicBezTo>
                  <a:cubicBezTo>
                    <a:pt x="1763" y="390"/>
                    <a:pt x="1991" y="427"/>
                    <a:pt x="2015" y="310"/>
                  </a:cubicBezTo>
                  <a:cubicBezTo>
                    <a:pt x="2040" y="215"/>
                    <a:pt x="1923" y="137"/>
                    <a:pt x="1803" y="137"/>
                  </a:cubicBezTo>
                  <a:cubicBezTo>
                    <a:pt x="1775" y="137"/>
                    <a:pt x="1747" y="141"/>
                    <a:pt x="1720" y="150"/>
                  </a:cubicBezTo>
                  <a:cubicBezTo>
                    <a:pt x="1690" y="69"/>
                    <a:pt x="1593" y="0"/>
                    <a:pt x="1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822397" y="1686563"/>
              <a:ext cx="670910" cy="536554"/>
            </a:xfrm>
            <a:custGeom>
              <a:avLst/>
              <a:gdLst/>
              <a:ahLst/>
              <a:cxnLst/>
              <a:rect l="l" t="t" r="r" b="b"/>
              <a:pathLst>
                <a:path w="2752" h="2201" extrusionOk="0">
                  <a:moveTo>
                    <a:pt x="2092" y="542"/>
                  </a:moveTo>
                  <a:cubicBezTo>
                    <a:pt x="2095" y="542"/>
                    <a:pt x="2098" y="542"/>
                    <a:pt x="2101" y="542"/>
                  </a:cubicBezTo>
                  <a:cubicBezTo>
                    <a:pt x="2131" y="555"/>
                    <a:pt x="2144" y="610"/>
                    <a:pt x="2125" y="665"/>
                  </a:cubicBezTo>
                  <a:cubicBezTo>
                    <a:pt x="2109" y="708"/>
                    <a:pt x="2079" y="741"/>
                    <a:pt x="2047" y="741"/>
                  </a:cubicBezTo>
                  <a:cubicBezTo>
                    <a:pt x="2043" y="741"/>
                    <a:pt x="2038" y="741"/>
                    <a:pt x="2033" y="739"/>
                  </a:cubicBezTo>
                  <a:cubicBezTo>
                    <a:pt x="2002" y="727"/>
                    <a:pt x="1990" y="678"/>
                    <a:pt x="2008" y="622"/>
                  </a:cubicBezTo>
                  <a:cubicBezTo>
                    <a:pt x="2025" y="572"/>
                    <a:pt x="2063" y="542"/>
                    <a:pt x="2092" y="542"/>
                  </a:cubicBezTo>
                  <a:close/>
                  <a:moveTo>
                    <a:pt x="2244" y="697"/>
                  </a:moveTo>
                  <a:cubicBezTo>
                    <a:pt x="2250" y="697"/>
                    <a:pt x="2255" y="699"/>
                    <a:pt x="2260" y="702"/>
                  </a:cubicBezTo>
                  <a:cubicBezTo>
                    <a:pt x="2273" y="714"/>
                    <a:pt x="2273" y="745"/>
                    <a:pt x="2254" y="770"/>
                  </a:cubicBezTo>
                  <a:cubicBezTo>
                    <a:pt x="2241" y="788"/>
                    <a:pt x="2221" y="799"/>
                    <a:pt x="2206" y="799"/>
                  </a:cubicBezTo>
                  <a:cubicBezTo>
                    <a:pt x="2201" y="799"/>
                    <a:pt x="2196" y="798"/>
                    <a:pt x="2193" y="794"/>
                  </a:cubicBezTo>
                  <a:cubicBezTo>
                    <a:pt x="2174" y="782"/>
                    <a:pt x="2180" y="757"/>
                    <a:pt x="2199" y="727"/>
                  </a:cubicBezTo>
                  <a:cubicBezTo>
                    <a:pt x="2212" y="709"/>
                    <a:pt x="2229" y="697"/>
                    <a:pt x="2244" y="697"/>
                  </a:cubicBezTo>
                  <a:close/>
                  <a:moveTo>
                    <a:pt x="2120" y="814"/>
                  </a:moveTo>
                  <a:cubicBezTo>
                    <a:pt x="2127" y="814"/>
                    <a:pt x="2133" y="816"/>
                    <a:pt x="2137" y="819"/>
                  </a:cubicBezTo>
                  <a:cubicBezTo>
                    <a:pt x="2162" y="837"/>
                    <a:pt x="2156" y="874"/>
                    <a:pt x="2131" y="911"/>
                  </a:cubicBezTo>
                  <a:cubicBezTo>
                    <a:pt x="2113" y="938"/>
                    <a:pt x="2085" y="955"/>
                    <a:pt x="2064" y="955"/>
                  </a:cubicBezTo>
                  <a:cubicBezTo>
                    <a:pt x="2057" y="955"/>
                    <a:pt x="2050" y="953"/>
                    <a:pt x="2045" y="948"/>
                  </a:cubicBezTo>
                  <a:cubicBezTo>
                    <a:pt x="2021" y="936"/>
                    <a:pt x="2027" y="893"/>
                    <a:pt x="2051" y="856"/>
                  </a:cubicBezTo>
                  <a:cubicBezTo>
                    <a:pt x="2074" y="828"/>
                    <a:pt x="2101" y="814"/>
                    <a:pt x="2120" y="814"/>
                  </a:cubicBezTo>
                  <a:close/>
                  <a:moveTo>
                    <a:pt x="1943" y="781"/>
                  </a:moveTo>
                  <a:cubicBezTo>
                    <a:pt x="1956" y="781"/>
                    <a:pt x="1968" y="785"/>
                    <a:pt x="1978" y="794"/>
                  </a:cubicBezTo>
                  <a:cubicBezTo>
                    <a:pt x="2014" y="819"/>
                    <a:pt x="2002" y="886"/>
                    <a:pt x="1953" y="936"/>
                  </a:cubicBezTo>
                  <a:cubicBezTo>
                    <a:pt x="1923" y="974"/>
                    <a:pt x="1884" y="998"/>
                    <a:pt x="1852" y="998"/>
                  </a:cubicBezTo>
                  <a:cubicBezTo>
                    <a:pt x="1839" y="998"/>
                    <a:pt x="1827" y="994"/>
                    <a:pt x="1818" y="985"/>
                  </a:cubicBezTo>
                  <a:cubicBezTo>
                    <a:pt x="1781" y="960"/>
                    <a:pt x="1793" y="893"/>
                    <a:pt x="1842" y="837"/>
                  </a:cubicBezTo>
                  <a:cubicBezTo>
                    <a:pt x="1872" y="803"/>
                    <a:pt x="1911" y="781"/>
                    <a:pt x="1943" y="781"/>
                  </a:cubicBezTo>
                  <a:close/>
                  <a:moveTo>
                    <a:pt x="1995" y="992"/>
                  </a:moveTo>
                  <a:cubicBezTo>
                    <a:pt x="2000" y="992"/>
                    <a:pt x="2005" y="994"/>
                    <a:pt x="2008" y="997"/>
                  </a:cubicBezTo>
                  <a:cubicBezTo>
                    <a:pt x="2027" y="1009"/>
                    <a:pt x="2021" y="1040"/>
                    <a:pt x="2002" y="1065"/>
                  </a:cubicBezTo>
                  <a:cubicBezTo>
                    <a:pt x="1989" y="1083"/>
                    <a:pt x="1972" y="1094"/>
                    <a:pt x="1957" y="1094"/>
                  </a:cubicBezTo>
                  <a:cubicBezTo>
                    <a:pt x="1951" y="1094"/>
                    <a:pt x="1946" y="1093"/>
                    <a:pt x="1941" y="1089"/>
                  </a:cubicBezTo>
                  <a:cubicBezTo>
                    <a:pt x="1928" y="1077"/>
                    <a:pt x="1928" y="1052"/>
                    <a:pt x="1947" y="1022"/>
                  </a:cubicBezTo>
                  <a:cubicBezTo>
                    <a:pt x="1960" y="1004"/>
                    <a:pt x="1980" y="992"/>
                    <a:pt x="1995" y="992"/>
                  </a:cubicBezTo>
                  <a:close/>
                  <a:moveTo>
                    <a:pt x="1753" y="1"/>
                  </a:moveTo>
                  <a:cubicBezTo>
                    <a:pt x="1296" y="1"/>
                    <a:pt x="871" y="676"/>
                    <a:pt x="847" y="1028"/>
                  </a:cubicBezTo>
                  <a:cubicBezTo>
                    <a:pt x="509" y="1034"/>
                    <a:pt x="411" y="1145"/>
                    <a:pt x="411" y="1206"/>
                  </a:cubicBezTo>
                  <a:cubicBezTo>
                    <a:pt x="411" y="1289"/>
                    <a:pt x="520" y="1337"/>
                    <a:pt x="672" y="1337"/>
                  </a:cubicBezTo>
                  <a:cubicBezTo>
                    <a:pt x="689" y="1337"/>
                    <a:pt x="706" y="1336"/>
                    <a:pt x="724" y="1335"/>
                  </a:cubicBezTo>
                  <a:lnTo>
                    <a:pt x="724" y="1335"/>
                  </a:lnTo>
                  <a:cubicBezTo>
                    <a:pt x="712" y="1353"/>
                    <a:pt x="706" y="1372"/>
                    <a:pt x="700" y="1390"/>
                  </a:cubicBezTo>
                  <a:cubicBezTo>
                    <a:pt x="571" y="1507"/>
                    <a:pt x="442" y="1624"/>
                    <a:pt x="417" y="1648"/>
                  </a:cubicBezTo>
                  <a:cubicBezTo>
                    <a:pt x="411" y="1655"/>
                    <a:pt x="400" y="1657"/>
                    <a:pt x="386" y="1657"/>
                  </a:cubicBezTo>
                  <a:cubicBezTo>
                    <a:pt x="337" y="1657"/>
                    <a:pt x="252" y="1627"/>
                    <a:pt x="179" y="1627"/>
                  </a:cubicBezTo>
                  <a:cubicBezTo>
                    <a:pt x="135" y="1627"/>
                    <a:pt x="97" y="1638"/>
                    <a:pt x="73" y="1673"/>
                  </a:cubicBezTo>
                  <a:cubicBezTo>
                    <a:pt x="1" y="1781"/>
                    <a:pt x="154" y="1949"/>
                    <a:pt x="311" y="1949"/>
                  </a:cubicBezTo>
                  <a:cubicBezTo>
                    <a:pt x="313" y="1949"/>
                    <a:pt x="316" y="1949"/>
                    <a:pt x="319" y="1949"/>
                  </a:cubicBezTo>
                  <a:cubicBezTo>
                    <a:pt x="324" y="2067"/>
                    <a:pt x="435" y="2201"/>
                    <a:pt x="546" y="2201"/>
                  </a:cubicBezTo>
                  <a:cubicBezTo>
                    <a:pt x="569" y="2201"/>
                    <a:pt x="592" y="2195"/>
                    <a:pt x="614" y="2183"/>
                  </a:cubicBezTo>
                  <a:cubicBezTo>
                    <a:pt x="743" y="2103"/>
                    <a:pt x="589" y="1931"/>
                    <a:pt x="614" y="1863"/>
                  </a:cubicBezTo>
                  <a:cubicBezTo>
                    <a:pt x="632" y="1826"/>
                    <a:pt x="767" y="1697"/>
                    <a:pt x="896" y="1587"/>
                  </a:cubicBezTo>
                  <a:cubicBezTo>
                    <a:pt x="915" y="1587"/>
                    <a:pt x="933" y="1575"/>
                    <a:pt x="958" y="1562"/>
                  </a:cubicBezTo>
                  <a:lnTo>
                    <a:pt x="958" y="1562"/>
                  </a:lnTo>
                  <a:cubicBezTo>
                    <a:pt x="921" y="1648"/>
                    <a:pt x="970" y="1820"/>
                    <a:pt x="1068" y="1820"/>
                  </a:cubicBezTo>
                  <a:cubicBezTo>
                    <a:pt x="1179" y="1820"/>
                    <a:pt x="1240" y="1673"/>
                    <a:pt x="1253" y="1476"/>
                  </a:cubicBezTo>
                  <a:cubicBezTo>
                    <a:pt x="1750" y="1446"/>
                    <a:pt x="2752" y="893"/>
                    <a:pt x="2174" y="223"/>
                  </a:cubicBezTo>
                  <a:cubicBezTo>
                    <a:pt x="2038" y="65"/>
                    <a:pt x="1894" y="1"/>
                    <a:pt x="1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604933" y="741418"/>
              <a:ext cx="677005" cy="330562"/>
            </a:xfrm>
            <a:custGeom>
              <a:avLst/>
              <a:gdLst/>
              <a:ahLst/>
              <a:cxnLst/>
              <a:rect l="l" t="t" r="r" b="b"/>
              <a:pathLst>
                <a:path w="2777" h="1356" extrusionOk="0">
                  <a:moveTo>
                    <a:pt x="2262" y="971"/>
                  </a:moveTo>
                  <a:cubicBezTo>
                    <a:pt x="2297" y="971"/>
                    <a:pt x="2325" y="984"/>
                    <a:pt x="2329" y="1010"/>
                  </a:cubicBezTo>
                  <a:cubicBezTo>
                    <a:pt x="2341" y="1040"/>
                    <a:pt x="2304" y="1077"/>
                    <a:pt x="2249" y="1096"/>
                  </a:cubicBezTo>
                  <a:cubicBezTo>
                    <a:pt x="2232" y="1101"/>
                    <a:pt x="2215" y="1104"/>
                    <a:pt x="2200" y="1104"/>
                  </a:cubicBezTo>
                  <a:cubicBezTo>
                    <a:pt x="2167" y="1104"/>
                    <a:pt x="2141" y="1091"/>
                    <a:pt x="2132" y="1065"/>
                  </a:cubicBezTo>
                  <a:cubicBezTo>
                    <a:pt x="2126" y="1034"/>
                    <a:pt x="2163" y="991"/>
                    <a:pt x="2212" y="979"/>
                  </a:cubicBezTo>
                  <a:cubicBezTo>
                    <a:pt x="2229" y="973"/>
                    <a:pt x="2247" y="971"/>
                    <a:pt x="2262" y="971"/>
                  </a:cubicBezTo>
                  <a:close/>
                  <a:moveTo>
                    <a:pt x="1925" y="966"/>
                  </a:moveTo>
                  <a:cubicBezTo>
                    <a:pt x="1930" y="966"/>
                    <a:pt x="1936" y="966"/>
                    <a:pt x="1942" y="967"/>
                  </a:cubicBezTo>
                  <a:cubicBezTo>
                    <a:pt x="2010" y="973"/>
                    <a:pt x="2065" y="1010"/>
                    <a:pt x="2059" y="1053"/>
                  </a:cubicBezTo>
                  <a:cubicBezTo>
                    <a:pt x="2059" y="1092"/>
                    <a:pt x="2007" y="1121"/>
                    <a:pt x="1947" y="1121"/>
                  </a:cubicBezTo>
                  <a:cubicBezTo>
                    <a:pt x="1941" y="1121"/>
                    <a:pt x="1935" y="1121"/>
                    <a:pt x="1930" y="1120"/>
                  </a:cubicBezTo>
                  <a:cubicBezTo>
                    <a:pt x="1856" y="1108"/>
                    <a:pt x="1807" y="1071"/>
                    <a:pt x="1807" y="1028"/>
                  </a:cubicBezTo>
                  <a:cubicBezTo>
                    <a:pt x="1812" y="995"/>
                    <a:pt x="1864" y="966"/>
                    <a:pt x="1925" y="966"/>
                  </a:cubicBezTo>
                  <a:close/>
                  <a:moveTo>
                    <a:pt x="1842" y="1162"/>
                  </a:moveTo>
                  <a:cubicBezTo>
                    <a:pt x="1846" y="1162"/>
                    <a:pt x="1851" y="1163"/>
                    <a:pt x="1856" y="1163"/>
                  </a:cubicBezTo>
                  <a:cubicBezTo>
                    <a:pt x="1887" y="1163"/>
                    <a:pt x="1911" y="1176"/>
                    <a:pt x="1911" y="1194"/>
                  </a:cubicBezTo>
                  <a:cubicBezTo>
                    <a:pt x="1911" y="1213"/>
                    <a:pt x="1881" y="1231"/>
                    <a:pt x="1850" y="1231"/>
                  </a:cubicBezTo>
                  <a:cubicBezTo>
                    <a:pt x="1819" y="1231"/>
                    <a:pt x="1795" y="1213"/>
                    <a:pt x="1795" y="1194"/>
                  </a:cubicBezTo>
                  <a:cubicBezTo>
                    <a:pt x="1795" y="1178"/>
                    <a:pt x="1813" y="1162"/>
                    <a:pt x="1842" y="1162"/>
                  </a:cubicBezTo>
                  <a:close/>
                  <a:moveTo>
                    <a:pt x="2039" y="1150"/>
                  </a:moveTo>
                  <a:cubicBezTo>
                    <a:pt x="2044" y="1150"/>
                    <a:pt x="2048" y="1150"/>
                    <a:pt x="2053" y="1151"/>
                  </a:cubicBezTo>
                  <a:cubicBezTo>
                    <a:pt x="2096" y="1151"/>
                    <a:pt x="2132" y="1170"/>
                    <a:pt x="2132" y="1200"/>
                  </a:cubicBezTo>
                  <a:cubicBezTo>
                    <a:pt x="2132" y="1225"/>
                    <a:pt x="2096" y="1243"/>
                    <a:pt x="2053" y="1243"/>
                  </a:cubicBezTo>
                  <a:cubicBezTo>
                    <a:pt x="2003" y="1243"/>
                    <a:pt x="1973" y="1219"/>
                    <a:pt x="1973" y="1194"/>
                  </a:cubicBezTo>
                  <a:cubicBezTo>
                    <a:pt x="1973" y="1172"/>
                    <a:pt x="2002" y="1150"/>
                    <a:pt x="2039" y="1150"/>
                  </a:cubicBezTo>
                  <a:close/>
                  <a:moveTo>
                    <a:pt x="2237" y="1194"/>
                  </a:moveTo>
                  <a:cubicBezTo>
                    <a:pt x="2268" y="1194"/>
                    <a:pt x="2292" y="1213"/>
                    <a:pt x="2292" y="1231"/>
                  </a:cubicBezTo>
                  <a:cubicBezTo>
                    <a:pt x="2292" y="1249"/>
                    <a:pt x="2268" y="1262"/>
                    <a:pt x="2237" y="1262"/>
                  </a:cubicBezTo>
                  <a:cubicBezTo>
                    <a:pt x="2206" y="1262"/>
                    <a:pt x="2182" y="1249"/>
                    <a:pt x="2182" y="1225"/>
                  </a:cubicBezTo>
                  <a:cubicBezTo>
                    <a:pt x="2182" y="1206"/>
                    <a:pt x="2206" y="1194"/>
                    <a:pt x="2237" y="1194"/>
                  </a:cubicBezTo>
                  <a:close/>
                  <a:moveTo>
                    <a:pt x="867" y="0"/>
                  </a:moveTo>
                  <a:cubicBezTo>
                    <a:pt x="846" y="0"/>
                    <a:pt x="829" y="6"/>
                    <a:pt x="818" y="15"/>
                  </a:cubicBezTo>
                  <a:cubicBezTo>
                    <a:pt x="738" y="70"/>
                    <a:pt x="781" y="205"/>
                    <a:pt x="891" y="346"/>
                  </a:cubicBezTo>
                  <a:cubicBezTo>
                    <a:pt x="873" y="346"/>
                    <a:pt x="848" y="346"/>
                    <a:pt x="830" y="352"/>
                  </a:cubicBezTo>
                  <a:cubicBezTo>
                    <a:pt x="664" y="316"/>
                    <a:pt x="492" y="279"/>
                    <a:pt x="461" y="273"/>
                  </a:cubicBezTo>
                  <a:cubicBezTo>
                    <a:pt x="400" y="260"/>
                    <a:pt x="369" y="8"/>
                    <a:pt x="240" y="8"/>
                  </a:cubicBezTo>
                  <a:cubicBezTo>
                    <a:pt x="105" y="15"/>
                    <a:pt x="56" y="242"/>
                    <a:pt x="154" y="371"/>
                  </a:cubicBezTo>
                  <a:cubicBezTo>
                    <a:pt x="44" y="457"/>
                    <a:pt x="1" y="678"/>
                    <a:pt x="136" y="739"/>
                  </a:cubicBezTo>
                  <a:cubicBezTo>
                    <a:pt x="154" y="748"/>
                    <a:pt x="170" y="752"/>
                    <a:pt x="185" y="752"/>
                  </a:cubicBezTo>
                  <a:cubicBezTo>
                    <a:pt x="291" y="752"/>
                    <a:pt x="341" y="571"/>
                    <a:pt x="400" y="555"/>
                  </a:cubicBezTo>
                  <a:cubicBezTo>
                    <a:pt x="402" y="555"/>
                    <a:pt x="405" y="555"/>
                    <a:pt x="409" y="555"/>
                  </a:cubicBezTo>
                  <a:cubicBezTo>
                    <a:pt x="461" y="555"/>
                    <a:pt x="631" y="594"/>
                    <a:pt x="781" y="629"/>
                  </a:cubicBezTo>
                  <a:cubicBezTo>
                    <a:pt x="799" y="641"/>
                    <a:pt x="818" y="653"/>
                    <a:pt x="836" y="666"/>
                  </a:cubicBezTo>
                  <a:cubicBezTo>
                    <a:pt x="750" y="684"/>
                    <a:pt x="640" y="825"/>
                    <a:pt x="695" y="905"/>
                  </a:cubicBezTo>
                  <a:cubicBezTo>
                    <a:pt x="719" y="942"/>
                    <a:pt x="759" y="958"/>
                    <a:pt x="808" y="958"/>
                  </a:cubicBezTo>
                  <a:cubicBezTo>
                    <a:pt x="883" y="958"/>
                    <a:pt x="981" y="919"/>
                    <a:pt x="1082" y="856"/>
                  </a:cubicBezTo>
                  <a:cubicBezTo>
                    <a:pt x="1268" y="1086"/>
                    <a:pt x="1708" y="1355"/>
                    <a:pt x="2078" y="1355"/>
                  </a:cubicBezTo>
                  <a:cubicBezTo>
                    <a:pt x="2331" y="1355"/>
                    <a:pt x="2551" y="1230"/>
                    <a:pt x="2636" y="881"/>
                  </a:cubicBezTo>
                  <a:cubicBezTo>
                    <a:pt x="2777" y="323"/>
                    <a:pt x="2295" y="129"/>
                    <a:pt x="1833" y="129"/>
                  </a:cubicBezTo>
                  <a:cubicBezTo>
                    <a:pt x="1588" y="129"/>
                    <a:pt x="1349" y="183"/>
                    <a:pt x="1211" y="266"/>
                  </a:cubicBezTo>
                  <a:cubicBezTo>
                    <a:pt x="1056" y="60"/>
                    <a:pt x="937" y="0"/>
                    <a:pt x="867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-386575" y="752144"/>
              <a:ext cx="588753" cy="459033"/>
            </a:xfrm>
            <a:custGeom>
              <a:avLst/>
              <a:gdLst/>
              <a:ahLst/>
              <a:cxnLst/>
              <a:rect l="l" t="t" r="r" b="b"/>
              <a:pathLst>
                <a:path w="2415" h="1883" extrusionOk="0">
                  <a:moveTo>
                    <a:pt x="1359" y="246"/>
                  </a:moveTo>
                  <a:cubicBezTo>
                    <a:pt x="1638" y="246"/>
                    <a:pt x="1796" y="590"/>
                    <a:pt x="1407" y="738"/>
                  </a:cubicBezTo>
                  <a:cubicBezTo>
                    <a:pt x="1324" y="769"/>
                    <a:pt x="1255" y="783"/>
                    <a:pt x="1199" y="783"/>
                  </a:cubicBezTo>
                  <a:cubicBezTo>
                    <a:pt x="921" y="783"/>
                    <a:pt x="958" y="457"/>
                    <a:pt x="1106" y="339"/>
                  </a:cubicBezTo>
                  <a:cubicBezTo>
                    <a:pt x="1194" y="273"/>
                    <a:pt x="1281" y="246"/>
                    <a:pt x="1359" y="246"/>
                  </a:cubicBezTo>
                  <a:close/>
                  <a:moveTo>
                    <a:pt x="1249" y="0"/>
                  </a:moveTo>
                  <a:cubicBezTo>
                    <a:pt x="1047" y="0"/>
                    <a:pt x="825" y="26"/>
                    <a:pt x="584" y="69"/>
                  </a:cubicBezTo>
                  <a:cubicBezTo>
                    <a:pt x="130" y="149"/>
                    <a:pt x="1" y="689"/>
                    <a:pt x="443" y="867"/>
                  </a:cubicBezTo>
                  <a:cubicBezTo>
                    <a:pt x="879" y="1046"/>
                    <a:pt x="873" y="1439"/>
                    <a:pt x="1082" y="1728"/>
                  </a:cubicBezTo>
                  <a:cubicBezTo>
                    <a:pt x="1158" y="1831"/>
                    <a:pt x="1283" y="1882"/>
                    <a:pt x="1411" y="1882"/>
                  </a:cubicBezTo>
                  <a:cubicBezTo>
                    <a:pt x="1635" y="1882"/>
                    <a:pt x="1871" y="1726"/>
                    <a:pt x="1887" y="1414"/>
                  </a:cubicBezTo>
                  <a:cubicBezTo>
                    <a:pt x="1905" y="929"/>
                    <a:pt x="1991" y="941"/>
                    <a:pt x="2188" y="794"/>
                  </a:cubicBezTo>
                  <a:cubicBezTo>
                    <a:pt x="2384" y="652"/>
                    <a:pt x="2415" y="480"/>
                    <a:pt x="2083" y="241"/>
                  </a:cubicBezTo>
                  <a:cubicBezTo>
                    <a:pt x="1849" y="67"/>
                    <a:pt x="1573" y="0"/>
                    <a:pt x="124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-146439" y="823816"/>
              <a:ext cx="178454" cy="107506"/>
            </a:xfrm>
            <a:custGeom>
              <a:avLst/>
              <a:gdLst/>
              <a:ahLst/>
              <a:cxnLst/>
              <a:rect l="l" t="t" r="r" b="b"/>
              <a:pathLst>
                <a:path w="732" h="441" extrusionOk="0">
                  <a:moveTo>
                    <a:pt x="366" y="0"/>
                  </a:moveTo>
                  <a:cubicBezTo>
                    <a:pt x="301" y="0"/>
                    <a:pt x="229" y="22"/>
                    <a:pt x="158" y="76"/>
                  </a:cubicBezTo>
                  <a:cubicBezTo>
                    <a:pt x="31" y="172"/>
                    <a:pt x="1" y="441"/>
                    <a:pt x="230" y="441"/>
                  </a:cubicBezTo>
                  <a:cubicBezTo>
                    <a:pt x="278" y="441"/>
                    <a:pt x="338" y="429"/>
                    <a:pt x="410" y="401"/>
                  </a:cubicBezTo>
                  <a:cubicBezTo>
                    <a:pt x="732" y="281"/>
                    <a:pt x="596" y="0"/>
                    <a:pt x="36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876276" y="1110261"/>
              <a:ext cx="597529" cy="577021"/>
            </a:xfrm>
            <a:custGeom>
              <a:avLst/>
              <a:gdLst/>
              <a:ahLst/>
              <a:cxnLst/>
              <a:rect l="l" t="t" r="r" b="b"/>
              <a:pathLst>
                <a:path w="2451" h="2367" extrusionOk="0">
                  <a:moveTo>
                    <a:pt x="1319" y="597"/>
                  </a:moveTo>
                  <a:cubicBezTo>
                    <a:pt x="1778" y="597"/>
                    <a:pt x="1870" y="1170"/>
                    <a:pt x="1414" y="1170"/>
                  </a:cubicBezTo>
                  <a:cubicBezTo>
                    <a:pt x="1383" y="1170"/>
                    <a:pt x="1350" y="1167"/>
                    <a:pt x="1314" y="1162"/>
                  </a:cubicBezTo>
                  <a:cubicBezTo>
                    <a:pt x="712" y="1063"/>
                    <a:pt x="983" y="633"/>
                    <a:pt x="1241" y="603"/>
                  </a:cubicBezTo>
                  <a:cubicBezTo>
                    <a:pt x="1268" y="599"/>
                    <a:pt x="1294" y="597"/>
                    <a:pt x="1319" y="597"/>
                  </a:cubicBezTo>
                  <a:close/>
                  <a:moveTo>
                    <a:pt x="663" y="0"/>
                  </a:moveTo>
                  <a:cubicBezTo>
                    <a:pt x="269" y="0"/>
                    <a:pt x="1" y="383"/>
                    <a:pt x="288" y="744"/>
                  </a:cubicBezTo>
                  <a:cubicBezTo>
                    <a:pt x="620" y="1168"/>
                    <a:pt x="387" y="1549"/>
                    <a:pt x="436" y="1948"/>
                  </a:cubicBezTo>
                  <a:cubicBezTo>
                    <a:pt x="462" y="2191"/>
                    <a:pt x="697" y="2366"/>
                    <a:pt x="946" y="2366"/>
                  </a:cubicBezTo>
                  <a:cubicBezTo>
                    <a:pt x="1111" y="2366"/>
                    <a:pt x="1282" y="2288"/>
                    <a:pt x="1400" y="2102"/>
                  </a:cubicBezTo>
                  <a:cubicBezTo>
                    <a:pt x="1695" y="1629"/>
                    <a:pt x="1775" y="1690"/>
                    <a:pt x="2052" y="1659"/>
                  </a:cubicBezTo>
                  <a:cubicBezTo>
                    <a:pt x="2322" y="1629"/>
                    <a:pt x="2451" y="1475"/>
                    <a:pt x="2260" y="1051"/>
                  </a:cubicBezTo>
                  <a:cubicBezTo>
                    <a:pt x="2039" y="560"/>
                    <a:pt x="1560" y="277"/>
                    <a:pt x="878" y="37"/>
                  </a:cubicBezTo>
                  <a:cubicBezTo>
                    <a:pt x="804" y="12"/>
                    <a:pt x="731" y="0"/>
                    <a:pt x="66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076674" y="1267988"/>
              <a:ext cx="234526" cy="115307"/>
            </a:xfrm>
            <a:custGeom>
              <a:avLst/>
              <a:gdLst/>
              <a:ahLst/>
              <a:cxnLst/>
              <a:rect l="l" t="t" r="r" b="b"/>
              <a:pathLst>
                <a:path w="962" h="473" extrusionOk="0">
                  <a:moveTo>
                    <a:pt x="502" y="0"/>
                  </a:moveTo>
                  <a:cubicBezTo>
                    <a:pt x="481" y="0"/>
                    <a:pt x="459" y="2"/>
                    <a:pt x="437" y="5"/>
                  </a:cubicBezTo>
                  <a:cubicBezTo>
                    <a:pt x="222" y="29"/>
                    <a:pt x="1" y="386"/>
                    <a:pt x="498" y="466"/>
                  </a:cubicBezTo>
                  <a:cubicBezTo>
                    <a:pt x="529" y="471"/>
                    <a:pt x="558" y="473"/>
                    <a:pt x="585" y="473"/>
                  </a:cubicBezTo>
                  <a:cubicBezTo>
                    <a:pt x="962" y="473"/>
                    <a:pt x="879" y="0"/>
                    <a:pt x="50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1812687" y="1259699"/>
              <a:ext cx="359103" cy="368835"/>
            </a:xfrm>
            <a:custGeom>
              <a:avLst/>
              <a:gdLst/>
              <a:ahLst/>
              <a:cxnLst/>
              <a:rect l="l" t="t" r="r" b="b"/>
              <a:pathLst>
                <a:path w="1473" h="1513" extrusionOk="0">
                  <a:moveTo>
                    <a:pt x="964" y="580"/>
                  </a:moveTo>
                  <a:cubicBezTo>
                    <a:pt x="1012" y="580"/>
                    <a:pt x="1062" y="595"/>
                    <a:pt x="1098" y="622"/>
                  </a:cubicBezTo>
                  <a:cubicBezTo>
                    <a:pt x="1303" y="779"/>
                    <a:pt x="1217" y="1019"/>
                    <a:pt x="1070" y="1019"/>
                  </a:cubicBezTo>
                  <a:cubicBezTo>
                    <a:pt x="1014" y="1019"/>
                    <a:pt x="950" y="985"/>
                    <a:pt x="889" y="899"/>
                  </a:cubicBezTo>
                  <a:cubicBezTo>
                    <a:pt x="725" y="677"/>
                    <a:pt x="839" y="580"/>
                    <a:pt x="964" y="580"/>
                  </a:cubicBezTo>
                  <a:close/>
                  <a:moveTo>
                    <a:pt x="879" y="0"/>
                  </a:moveTo>
                  <a:cubicBezTo>
                    <a:pt x="750" y="0"/>
                    <a:pt x="632" y="88"/>
                    <a:pt x="613" y="266"/>
                  </a:cubicBezTo>
                  <a:cubicBezTo>
                    <a:pt x="570" y="598"/>
                    <a:pt x="299" y="665"/>
                    <a:pt x="146" y="862"/>
                  </a:cubicBezTo>
                  <a:cubicBezTo>
                    <a:pt x="0" y="1047"/>
                    <a:pt x="140" y="1369"/>
                    <a:pt x="422" y="1369"/>
                  </a:cubicBezTo>
                  <a:cubicBezTo>
                    <a:pt x="449" y="1369"/>
                    <a:pt x="478" y="1366"/>
                    <a:pt x="508" y="1360"/>
                  </a:cubicBezTo>
                  <a:cubicBezTo>
                    <a:pt x="615" y="1334"/>
                    <a:pt x="689" y="1323"/>
                    <a:pt x="745" y="1323"/>
                  </a:cubicBezTo>
                  <a:cubicBezTo>
                    <a:pt x="866" y="1323"/>
                    <a:pt x="901" y="1376"/>
                    <a:pt x="994" y="1452"/>
                  </a:cubicBezTo>
                  <a:cubicBezTo>
                    <a:pt x="1043" y="1490"/>
                    <a:pt x="1091" y="1513"/>
                    <a:pt x="1137" y="1513"/>
                  </a:cubicBezTo>
                  <a:cubicBezTo>
                    <a:pt x="1216" y="1513"/>
                    <a:pt x="1290" y="1445"/>
                    <a:pt x="1356" y="1274"/>
                  </a:cubicBezTo>
                  <a:cubicBezTo>
                    <a:pt x="1473" y="954"/>
                    <a:pt x="1387" y="616"/>
                    <a:pt x="1190" y="211"/>
                  </a:cubicBezTo>
                  <a:cubicBezTo>
                    <a:pt x="1120" y="71"/>
                    <a:pt x="996" y="0"/>
                    <a:pt x="87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001383" y="1409869"/>
              <a:ext cx="117751" cy="89223"/>
            </a:xfrm>
            <a:custGeom>
              <a:avLst/>
              <a:gdLst/>
              <a:ahLst/>
              <a:cxnLst/>
              <a:rect l="l" t="t" r="r" b="b"/>
              <a:pathLst>
                <a:path w="483" h="366" extrusionOk="0">
                  <a:moveTo>
                    <a:pt x="201" y="1"/>
                  </a:moveTo>
                  <a:cubicBezTo>
                    <a:pt x="98" y="1"/>
                    <a:pt x="1" y="84"/>
                    <a:pt x="134" y="271"/>
                  </a:cubicBezTo>
                  <a:cubicBezTo>
                    <a:pt x="185" y="339"/>
                    <a:pt x="239" y="366"/>
                    <a:pt x="285" y="366"/>
                  </a:cubicBezTo>
                  <a:cubicBezTo>
                    <a:pt x="410" y="366"/>
                    <a:pt x="482" y="167"/>
                    <a:pt x="312" y="37"/>
                  </a:cubicBezTo>
                  <a:cubicBezTo>
                    <a:pt x="283" y="13"/>
                    <a:pt x="242" y="1"/>
                    <a:pt x="201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390395" y="2033953"/>
              <a:ext cx="526343" cy="539480"/>
            </a:xfrm>
            <a:custGeom>
              <a:avLst/>
              <a:gdLst/>
              <a:ahLst/>
              <a:cxnLst/>
              <a:rect l="l" t="t" r="r" b="b"/>
              <a:pathLst>
                <a:path w="2159" h="2213" extrusionOk="0">
                  <a:moveTo>
                    <a:pt x="1364" y="841"/>
                  </a:moveTo>
                  <a:cubicBezTo>
                    <a:pt x="1410" y="841"/>
                    <a:pt x="1456" y="850"/>
                    <a:pt x="1495" y="868"/>
                  </a:cubicBezTo>
                  <a:cubicBezTo>
                    <a:pt x="1873" y="1050"/>
                    <a:pt x="1782" y="1481"/>
                    <a:pt x="1520" y="1481"/>
                  </a:cubicBezTo>
                  <a:cubicBezTo>
                    <a:pt x="1445" y="1481"/>
                    <a:pt x="1357" y="1446"/>
                    <a:pt x="1262" y="1360"/>
                  </a:cubicBezTo>
                  <a:cubicBezTo>
                    <a:pt x="907" y="1036"/>
                    <a:pt x="1145" y="841"/>
                    <a:pt x="1364" y="841"/>
                  </a:cubicBezTo>
                  <a:close/>
                  <a:moveTo>
                    <a:pt x="1062" y="1"/>
                  </a:moveTo>
                  <a:cubicBezTo>
                    <a:pt x="828" y="1"/>
                    <a:pt x="623" y="177"/>
                    <a:pt x="653" y="487"/>
                  </a:cubicBezTo>
                  <a:cubicBezTo>
                    <a:pt x="702" y="1004"/>
                    <a:pt x="315" y="1188"/>
                    <a:pt x="143" y="1532"/>
                  </a:cubicBezTo>
                  <a:cubicBezTo>
                    <a:pt x="1" y="1817"/>
                    <a:pt x="243" y="2213"/>
                    <a:pt x="607" y="2213"/>
                  </a:cubicBezTo>
                  <a:cubicBezTo>
                    <a:pt x="681" y="2213"/>
                    <a:pt x="761" y="2196"/>
                    <a:pt x="844" y="2158"/>
                  </a:cubicBezTo>
                  <a:cubicBezTo>
                    <a:pt x="1060" y="2059"/>
                    <a:pt x="1187" y="2021"/>
                    <a:pt x="1281" y="2021"/>
                  </a:cubicBezTo>
                  <a:cubicBezTo>
                    <a:pt x="1396" y="2021"/>
                    <a:pt x="1465" y="2076"/>
                    <a:pt x="1593" y="2140"/>
                  </a:cubicBezTo>
                  <a:cubicBezTo>
                    <a:pt x="1661" y="2176"/>
                    <a:pt x="1724" y="2196"/>
                    <a:pt x="1782" y="2196"/>
                  </a:cubicBezTo>
                  <a:cubicBezTo>
                    <a:pt x="1924" y="2196"/>
                    <a:pt x="2031" y="2075"/>
                    <a:pt x="2079" y="1765"/>
                  </a:cubicBezTo>
                  <a:cubicBezTo>
                    <a:pt x="2158" y="1255"/>
                    <a:pt x="1919" y="776"/>
                    <a:pt x="1495" y="229"/>
                  </a:cubicBezTo>
                  <a:cubicBezTo>
                    <a:pt x="1375" y="73"/>
                    <a:pt x="1213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633701" y="2251894"/>
              <a:ext cx="195032" cy="129690"/>
            </a:xfrm>
            <a:custGeom>
              <a:avLst/>
              <a:gdLst/>
              <a:ahLst/>
              <a:cxnLst/>
              <a:rect l="l" t="t" r="r" b="b"/>
              <a:pathLst>
                <a:path w="800" h="532" extrusionOk="0">
                  <a:moveTo>
                    <a:pt x="375" y="1"/>
                  </a:moveTo>
                  <a:cubicBezTo>
                    <a:pt x="195" y="1"/>
                    <a:pt x="1" y="161"/>
                    <a:pt x="294" y="429"/>
                  </a:cubicBezTo>
                  <a:cubicBezTo>
                    <a:pt x="374" y="502"/>
                    <a:pt x="448" y="532"/>
                    <a:pt x="510" y="532"/>
                  </a:cubicBezTo>
                  <a:cubicBezTo>
                    <a:pt x="726" y="532"/>
                    <a:pt x="799" y="176"/>
                    <a:pt x="485" y="23"/>
                  </a:cubicBezTo>
                  <a:cubicBezTo>
                    <a:pt x="452" y="8"/>
                    <a:pt x="414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115152" y="771891"/>
              <a:ext cx="482460" cy="627727"/>
            </a:xfrm>
            <a:custGeom>
              <a:avLst/>
              <a:gdLst/>
              <a:ahLst/>
              <a:cxnLst/>
              <a:rect l="l" t="t" r="r" b="b"/>
              <a:pathLst>
                <a:path w="1979" h="2575" extrusionOk="0">
                  <a:moveTo>
                    <a:pt x="1120" y="280"/>
                  </a:moveTo>
                  <a:cubicBezTo>
                    <a:pt x="1130" y="280"/>
                    <a:pt x="1140" y="283"/>
                    <a:pt x="1150" y="289"/>
                  </a:cubicBezTo>
                  <a:cubicBezTo>
                    <a:pt x="1180" y="301"/>
                    <a:pt x="1193" y="338"/>
                    <a:pt x="1174" y="369"/>
                  </a:cubicBezTo>
                  <a:cubicBezTo>
                    <a:pt x="1166" y="390"/>
                    <a:pt x="1146" y="402"/>
                    <a:pt x="1125" y="402"/>
                  </a:cubicBezTo>
                  <a:cubicBezTo>
                    <a:pt x="1115" y="402"/>
                    <a:pt x="1104" y="399"/>
                    <a:pt x="1094" y="393"/>
                  </a:cubicBezTo>
                  <a:cubicBezTo>
                    <a:pt x="1070" y="381"/>
                    <a:pt x="1057" y="344"/>
                    <a:pt x="1070" y="313"/>
                  </a:cubicBezTo>
                  <a:cubicBezTo>
                    <a:pt x="1082" y="293"/>
                    <a:pt x="1100" y="280"/>
                    <a:pt x="1120" y="280"/>
                  </a:cubicBezTo>
                  <a:close/>
                  <a:moveTo>
                    <a:pt x="824" y="639"/>
                  </a:moveTo>
                  <a:cubicBezTo>
                    <a:pt x="873" y="688"/>
                    <a:pt x="928" y="731"/>
                    <a:pt x="984" y="768"/>
                  </a:cubicBezTo>
                  <a:cubicBezTo>
                    <a:pt x="1039" y="811"/>
                    <a:pt x="1094" y="848"/>
                    <a:pt x="1150" y="879"/>
                  </a:cubicBezTo>
                  <a:cubicBezTo>
                    <a:pt x="1180" y="897"/>
                    <a:pt x="1211" y="909"/>
                    <a:pt x="1242" y="922"/>
                  </a:cubicBezTo>
                  <a:cubicBezTo>
                    <a:pt x="1272" y="934"/>
                    <a:pt x="1303" y="946"/>
                    <a:pt x="1334" y="958"/>
                  </a:cubicBezTo>
                  <a:cubicBezTo>
                    <a:pt x="1401" y="977"/>
                    <a:pt x="1469" y="989"/>
                    <a:pt x="1537" y="1008"/>
                  </a:cubicBezTo>
                  <a:cubicBezTo>
                    <a:pt x="1493" y="1020"/>
                    <a:pt x="1447" y="1026"/>
                    <a:pt x="1400" y="1026"/>
                  </a:cubicBezTo>
                  <a:cubicBezTo>
                    <a:pt x="1374" y="1026"/>
                    <a:pt x="1348" y="1024"/>
                    <a:pt x="1322" y="1020"/>
                  </a:cubicBezTo>
                  <a:cubicBezTo>
                    <a:pt x="1285" y="1020"/>
                    <a:pt x="1248" y="1008"/>
                    <a:pt x="1217" y="995"/>
                  </a:cubicBezTo>
                  <a:cubicBezTo>
                    <a:pt x="1180" y="983"/>
                    <a:pt x="1143" y="971"/>
                    <a:pt x="1113" y="952"/>
                  </a:cubicBezTo>
                  <a:cubicBezTo>
                    <a:pt x="1045" y="915"/>
                    <a:pt x="990" y="872"/>
                    <a:pt x="941" y="817"/>
                  </a:cubicBezTo>
                  <a:cubicBezTo>
                    <a:pt x="891" y="768"/>
                    <a:pt x="848" y="707"/>
                    <a:pt x="824" y="639"/>
                  </a:cubicBezTo>
                  <a:close/>
                  <a:moveTo>
                    <a:pt x="805" y="848"/>
                  </a:moveTo>
                  <a:lnTo>
                    <a:pt x="805" y="848"/>
                  </a:lnTo>
                  <a:cubicBezTo>
                    <a:pt x="891" y="922"/>
                    <a:pt x="977" y="989"/>
                    <a:pt x="1070" y="1038"/>
                  </a:cubicBezTo>
                  <a:cubicBezTo>
                    <a:pt x="1113" y="1069"/>
                    <a:pt x="1162" y="1088"/>
                    <a:pt x="1217" y="1100"/>
                  </a:cubicBezTo>
                  <a:cubicBezTo>
                    <a:pt x="1266" y="1118"/>
                    <a:pt x="1322" y="1131"/>
                    <a:pt x="1377" y="1143"/>
                  </a:cubicBezTo>
                  <a:cubicBezTo>
                    <a:pt x="1336" y="1152"/>
                    <a:pt x="1293" y="1157"/>
                    <a:pt x="1250" y="1157"/>
                  </a:cubicBezTo>
                  <a:cubicBezTo>
                    <a:pt x="1235" y="1157"/>
                    <a:pt x="1220" y="1157"/>
                    <a:pt x="1205" y="1155"/>
                  </a:cubicBezTo>
                  <a:cubicBezTo>
                    <a:pt x="1174" y="1149"/>
                    <a:pt x="1150" y="1143"/>
                    <a:pt x="1119" y="1131"/>
                  </a:cubicBezTo>
                  <a:cubicBezTo>
                    <a:pt x="1088" y="1124"/>
                    <a:pt x="1064" y="1112"/>
                    <a:pt x="1039" y="1100"/>
                  </a:cubicBezTo>
                  <a:cubicBezTo>
                    <a:pt x="984" y="1069"/>
                    <a:pt x="941" y="1032"/>
                    <a:pt x="898" y="989"/>
                  </a:cubicBezTo>
                  <a:cubicBezTo>
                    <a:pt x="861" y="952"/>
                    <a:pt x="824" y="903"/>
                    <a:pt x="805" y="848"/>
                  </a:cubicBezTo>
                  <a:close/>
                  <a:moveTo>
                    <a:pt x="818" y="1026"/>
                  </a:moveTo>
                  <a:cubicBezTo>
                    <a:pt x="879" y="1081"/>
                    <a:pt x="934" y="1131"/>
                    <a:pt x="1002" y="1167"/>
                  </a:cubicBezTo>
                  <a:cubicBezTo>
                    <a:pt x="1039" y="1186"/>
                    <a:pt x="1070" y="1198"/>
                    <a:pt x="1107" y="1210"/>
                  </a:cubicBezTo>
                  <a:cubicBezTo>
                    <a:pt x="1143" y="1223"/>
                    <a:pt x="1180" y="1229"/>
                    <a:pt x="1223" y="1241"/>
                  </a:cubicBezTo>
                  <a:cubicBezTo>
                    <a:pt x="1202" y="1248"/>
                    <a:pt x="1178" y="1251"/>
                    <a:pt x="1153" y="1251"/>
                  </a:cubicBezTo>
                  <a:cubicBezTo>
                    <a:pt x="1136" y="1251"/>
                    <a:pt x="1118" y="1250"/>
                    <a:pt x="1100" y="1247"/>
                  </a:cubicBezTo>
                  <a:cubicBezTo>
                    <a:pt x="1082" y="1247"/>
                    <a:pt x="1057" y="1241"/>
                    <a:pt x="1039" y="1235"/>
                  </a:cubicBezTo>
                  <a:cubicBezTo>
                    <a:pt x="1021" y="1223"/>
                    <a:pt x="1002" y="1217"/>
                    <a:pt x="984" y="1210"/>
                  </a:cubicBezTo>
                  <a:cubicBezTo>
                    <a:pt x="947" y="1186"/>
                    <a:pt x="910" y="1161"/>
                    <a:pt x="885" y="1131"/>
                  </a:cubicBezTo>
                  <a:cubicBezTo>
                    <a:pt x="855" y="1100"/>
                    <a:pt x="830" y="1069"/>
                    <a:pt x="818" y="1026"/>
                  </a:cubicBezTo>
                  <a:close/>
                  <a:moveTo>
                    <a:pt x="1598" y="0"/>
                  </a:moveTo>
                  <a:cubicBezTo>
                    <a:pt x="1598" y="0"/>
                    <a:pt x="762" y="129"/>
                    <a:pt x="480" y="670"/>
                  </a:cubicBezTo>
                  <a:cubicBezTo>
                    <a:pt x="449" y="731"/>
                    <a:pt x="425" y="799"/>
                    <a:pt x="412" y="866"/>
                  </a:cubicBezTo>
                  <a:cubicBezTo>
                    <a:pt x="363" y="891"/>
                    <a:pt x="105" y="1045"/>
                    <a:pt x="7" y="1315"/>
                  </a:cubicBezTo>
                  <a:cubicBezTo>
                    <a:pt x="222" y="1217"/>
                    <a:pt x="332" y="1198"/>
                    <a:pt x="382" y="1192"/>
                  </a:cubicBezTo>
                  <a:cubicBezTo>
                    <a:pt x="394" y="1518"/>
                    <a:pt x="517" y="1819"/>
                    <a:pt x="566" y="1923"/>
                  </a:cubicBezTo>
                  <a:cubicBezTo>
                    <a:pt x="518" y="1912"/>
                    <a:pt x="468" y="1905"/>
                    <a:pt x="419" y="1905"/>
                  </a:cubicBezTo>
                  <a:cubicBezTo>
                    <a:pt x="272" y="1905"/>
                    <a:pt x="125" y="1969"/>
                    <a:pt x="1" y="2193"/>
                  </a:cubicBezTo>
                  <a:cubicBezTo>
                    <a:pt x="58" y="2224"/>
                    <a:pt x="118" y="2239"/>
                    <a:pt x="177" y="2239"/>
                  </a:cubicBezTo>
                  <a:cubicBezTo>
                    <a:pt x="330" y="2239"/>
                    <a:pt x="483" y="2141"/>
                    <a:pt x="584" y="1960"/>
                  </a:cubicBezTo>
                  <a:cubicBezTo>
                    <a:pt x="584" y="1966"/>
                    <a:pt x="584" y="1966"/>
                    <a:pt x="584" y="1966"/>
                  </a:cubicBezTo>
                  <a:cubicBezTo>
                    <a:pt x="468" y="2224"/>
                    <a:pt x="529" y="2476"/>
                    <a:pt x="738" y="2574"/>
                  </a:cubicBezTo>
                  <a:cubicBezTo>
                    <a:pt x="885" y="2261"/>
                    <a:pt x="775" y="2083"/>
                    <a:pt x="627" y="1954"/>
                  </a:cubicBezTo>
                  <a:cubicBezTo>
                    <a:pt x="744" y="1935"/>
                    <a:pt x="1051" y="1862"/>
                    <a:pt x="1328" y="1683"/>
                  </a:cubicBezTo>
                  <a:cubicBezTo>
                    <a:pt x="1352" y="1733"/>
                    <a:pt x="1401" y="1831"/>
                    <a:pt x="1438" y="2052"/>
                  </a:cubicBezTo>
                  <a:cubicBezTo>
                    <a:pt x="1592" y="1831"/>
                    <a:pt x="1580" y="1554"/>
                    <a:pt x="1573" y="1475"/>
                  </a:cubicBezTo>
                  <a:cubicBezTo>
                    <a:pt x="1623" y="1419"/>
                    <a:pt x="1666" y="1364"/>
                    <a:pt x="1696" y="1296"/>
                  </a:cubicBezTo>
                  <a:cubicBezTo>
                    <a:pt x="1979" y="750"/>
                    <a:pt x="1598" y="0"/>
                    <a:pt x="159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964814" y="1661209"/>
              <a:ext cx="361297" cy="377855"/>
            </a:xfrm>
            <a:custGeom>
              <a:avLst/>
              <a:gdLst/>
              <a:ahLst/>
              <a:cxnLst/>
              <a:rect l="l" t="t" r="r" b="b"/>
              <a:pathLst>
                <a:path w="1482" h="1550" extrusionOk="0">
                  <a:moveTo>
                    <a:pt x="988" y="119"/>
                  </a:moveTo>
                  <a:cubicBezTo>
                    <a:pt x="997" y="119"/>
                    <a:pt x="1006" y="122"/>
                    <a:pt x="1015" y="130"/>
                  </a:cubicBezTo>
                  <a:cubicBezTo>
                    <a:pt x="1027" y="143"/>
                    <a:pt x="1033" y="167"/>
                    <a:pt x="1021" y="186"/>
                  </a:cubicBezTo>
                  <a:cubicBezTo>
                    <a:pt x="1011" y="192"/>
                    <a:pt x="999" y="197"/>
                    <a:pt x="988" y="197"/>
                  </a:cubicBezTo>
                  <a:cubicBezTo>
                    <a:pt x="979" y="197"/>
                    <a:pt x="971" y="194"/>
                    <a:pt x="965" y="186"/>
                  </a:cubicBezTo>
                  <a:cubicBezTo>
                    <a:pt x="947" y="173"/>
                    <a:pt x="947" y="149"/>
                    <a:pt x="959" y="130"/>
                  </a:cubicBezTo>
                  <a:cubicBezTo>
                    <a:pt x="966" y="124"/>
                    <a:pt x="976" y="119"/>
                    <a:pt x="988" y="119"/>
                  </a:cubicBezTo>
                  <a:close/>
                  <a:moveTo>
                    <a:pt x="750" y="309"/>
                  </a:moveTo>
                  <a:lnTo>
                    <a:pt x="750" y="309"/>
                  </a:lnTo>
                  <a:cubicBezTo>
                    <a:pt x="781" y="345"/>
                    <a:pt x="806" y="382"/>
                    <a:pt x="836" y="419"/>
                  </a:cubicBezTo>
                  <a:cubicBezTo>
                    <a:pt x="867" y="450"/>
                    <a:pt x="898" y="481"/>
                    <a:pt x="935" y="511"/>
                  </a:cubicBezTo>
                  <a:cubicBezTo>
                    <a:pt x="947" y="524"/>
                    <a:pt x="965" y="536"/>
                    <a:pt x="984" y="554"/>
                  </a:cubicBezTo>
                  <a:cubicBezTo>
                    <a:pt x="1002" y="567"/>
                    <a:pt x="1021" y="579"/>
                    <a:pt x="1039" y="585"/>
                  </a:cubicBezTo>
                  <a:cubicBezTo>
                    <a:pt x="1076" y="610"/>
                    <a:pt x="1119" y="628"/>
                    <a:pt x="1162" y="646"/>
                  </a:cubicBezTo>
                  <a:cubicBezTo>
                    <a:pt x="1151" y="648"/>
                    <a:pt x="1140" y="649"/>
                    <a:pt x="1128" y="649"/>
                  </a:cubicBezTo>
                  <a:cubicBezTo>
                    <a:pt x="1092" y="649"/>
                    <a:pt x="1053" y="642"/>
                    <a:pt x="1021" y="628"/>
                  </a:cubicBezTo>
                  <a:cubicBezTo>
                    <a:pt x="996" y="622"/>
                    <a:pt x="978" y="603"/>
                    <a:pt x="953" y="597"/>
                  </a:cubicBezTo>
                  <a:cubicBezTo>
                    <a:pt x="935" y="585"/>
                    <a:pt x="916" y="567"/>
                    <a:pt x="898" y="554"/>
                  </a:cubicBezTo>
                  <a:cubicBezTo>
                    <a:pt x="861" y="524"/>
                    <a:pt x="824" y="481"/>
                    <a:pt x="800" y="444"/>
                  </a:cubicBezTo>
                  <a:cubicBezTo>
                    <a:pt x="775" y="401"/>
                    <a:pt x="757" y="352"/>
                    <a:pt x="750" y="309"/>
                  </a:cubicBezTo>
                  <a:close/>
                  <a:moveTo>
                    <a:pt x="707" y="444"/>
                  </a:moveTo>
                  <a:lnTo>
                    <a:pt x="707" y="444"/>
                  </a:lnTo>
                  <a:cubicBezTo>
                    <a:pt x="757" y="505"/>
                    <a:pt x="800" y="560"/>
                    <a:pt x="855" y="603"/>
                  </a:cubicBezTo>
                  <a:cubicBezTo>
                    <a:pt x="879" y="628"/>
                    <a:pt x="910" y="646"/>
                    <a:pt x="941" y="665"/>
                  </a:cubicBezTo>
                  <a:cubicBezTo>
                    <a:pt x="972" y="683"/>
                    <a:pt x="1002" y="696"/>
                    <a:pt x="1039" y="714"/>
                  </a:cubicBezTo>
                  <a:cubicBezTo>
                    <a:pt x="1002" y="714"/>
                    <a:pt x="965" y="708"/>
                    <a:pt x="929" y="696"/>
                  </a:cubicBezTo>
                  <a:cubicBezTo>
                    <a:pt x="910" y="689"/>
                    <a:pt x="892" y="677"/>
                    <a:pt x="873" y="671"/>
                  </a:cubicBezTo>
                  <a:cubicBezTo>
                    <a:pt x="861" y="659"/>
                    <a:pt x="843" y="653"/>
                    <a:pt x="824" y="640"/>
                  </a:cubicBezTo>
                  <a:cubicBezTo>
                    <a:pt x="800" y="610"/>
                    <a:pt x="769" y="585"/>
                    <a:pt x="750" y="548"/>
                  </a:cubicBezTo>
                  <a:cubicBezTo>
                    <a:pt x="732" y="517"/>
                    <a:pt x="714" y="481"/>
                    <a:pt x="707" y="444"/>
                  </a:cubicBezTo>
                  <a:close/>
                  <a:moveTo>
                    <a:pt x="689" y="560"/>
                  </a:moveTo>
                  <a:lnTo>
                    <a:pt x="689" y="560"/>
                  </a:lnTo>
                  <a:cubicBezTo>
                    <a:pt x="726" y="603"/>
                    <a:pt x="757" y="646"/>
                    <a:pt x="793" y="677"/>
                  </a:cubicBezTo>
                  <a:cubicBezTo>
                    <a:pt x="812" y="696"/>
                    <a:pt x="836" y="708"/>
                    <a:pt x="855" y="720"/>
                  </a:cubicBezTo>
                  <a:cubicBezTo>
                    <a:pt x="879" y="732"/>
                    <a:pt x="904" y="745"/>
                    <a:pt x="929" y="757"/>
                  </a:cubicBezTo>
                  <a:cubicBezTo>
                    <a:pt x="898" y="757"/>
                    <a:pt x="873" y="757"/>
                    <a:pt x="849" y="745"/>
                  </a:cubicBezTo>
                  <a:cubicBezTo>
                    <a:pt x="830" y="739"/>
                    <a:pt x="818" y="732"/>
                    <a:pt x="806" y="726"/>
                  </a:cubicBezTo>
                  <a:cubicBezTo>
                    <a:pt x="800" y="720"/>
                    <a:pt x="787" y="708"/>
                    <a:pt x="775" y="702"/>
                  </a:cubicBezTo>
                  <a:cubicBezTo>
                    <a:pt x="757" y="683"/>
                    <a:pt x="738" y="665"/>
                    <a:pt x="720" y="640"/>
                  </a:cubicBezTo>
                  <a:cubicBezTo>
                    <a:pt x="707" y="616"/>
                    <a:pt x="695" y="591"/>
                    <a:pt x="689" y="560"/>
                  </a:cubicBezTo>
                  <a:close/>
                  <a:moveTo>
                    <a:pt x="1299" y="1"/>
                  </a:moveTo>
                  <a:cubicBezTo>
                    <a:pt x="1165" y="1"/>
                    <a:pt x="740" y="22"/>
                    <a:pt x="529" y="284"/>
                  </a:cubicBezTo>
                  <a:cubicBezTo>
                    <a:pt x="499" y="321"/>
                    <a:pt x="474" y="358"/>
                    <a:pt x="456" y="401"/>
                  </a:cubicBezTo>
                  <a:cubicBezTo>
                    <a:pt x="419" y="407"/>
                    <a:pt x="228" y="474"/>
                    <a:pt x="130" y="634"/>
                  </a:cubicBezTo>
                  <a:cubicBezTo>
                    <a:pt x="222" y="611"/>
                    <a:pt x="287" y="605"/>
                    <a:pt x="331" y="605"/>
                  </a:cubicBezTo>
                  <a:cubicBezTo>
                    <a:pt x="358" y="605"/>
                    <a:pt x="376" y="607"/>
                    <a:pt x="388" y="610"/>
                  </a:cubicBezTo>
                  <a:cubicBezTo>
                    <a:pt x="351" y="818"/>
                    <a:pt x="388" y="1027"/>
                    <a:pt x="406" y="1107"/>
                  </a:cubicBezTo>
                  <a:cubicBezTo>
                    <a:pt x="358" y="1084"/>
                    <a:pt x="305" y="1067"/>
                    <a:pt x="249" y="1067"/>
                  </a:cubicBezTo>
                  <a:cubicBezTo>
                    <a:pt x="171" y="1067"/>
                    <a:pt x="87" y="1101"/>
                    <a:pt x="1" y="1205"/>
                  </a:cubicBezTo>
                  <a:cubicBezTo>
                    <a:pt x="44" y="1244"/>
                    <a:pt x="97" y="1263"/>
                    <a:pt x="153" y="1263"/>
                  </a:cubicBezTo>
                  <a:cubicBezTo>
                    <a:pt x="240" y="1263"/>
                    <a:pt x="334" y="1218"/>
                    <a:pt x="413" y="1132"/>
                  </a:cubicBezTo>
                  <a:lnTo>
                    <a:pt x="413" y="1138"/>
                  </a:lnTo>
                  <a:cubicBezTo>
                    <a:pt x="296" y="1285"/>
                    <a:pt x="302" y="1457"/>
                    <a:pt x="425" y="1550"/>
                  </a:cubicBezTo>
                  <a:cubicBezTo>
                    <a:pt x="566" y="1371"/>
                    <a:pt x="517" y="1242"/>
                    <a:pt x="443" y="1138"/>
                  </a:cubicBezTo>
                  <a:cubicBezTo>
                    <a:pt x="517" y="1138"/>
                    <a:pt x="732" y="1132"/>
                    <a:pt x="929" y="1058"/>
                  </a:cubicBezTo>
                  <a:cubicBezTo>
                    <a:pt x="941" y="1089"/>
                    <a:pt x="959" y="1162"/>
                    <a:pt x="953" y="1310"/>
                  </a:cubicBezTo>
                  <a:cubicBezTo>
                    <a:pt x="1082" y="1187"/>
                    <a:pt x="1113" y="1009"/>
                    <a:pt x="1119" y="954"/>
                  </a:cubicBezTo>
                  <a:cubicBezTo>
                    <a:pt x="1162" y="929"/>
                    <a:pt x="1193" y="892"/>
                    <a:pt x="1230" y="855"/>
                  </a:cubicBezTo>
                  <a:cubicBezTo>
                    <a:pt x="1482" y="542"/>
                    <a:pt x="1340" y="1"/>
                    <a:pt x="1340" y="1"/>
                  </a:cubicBezTo>
                  <a:cubicBezTo>
                    <a:pt x="1340" y="1"/>
                    <a:pt x="1325" y="1"/>
                    <a:pt x="1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964529" y="2146580"/>
              <a:ext cx="641168" cy="428317"/>
            </a:xfrm>
            <a:custGeom>
              <a:avLst/>
              <a:gdLst/>
              <a:ahLst/>
              <a:cxnLst/>
              <a:rect l="l" t="t" r="r" b="b"/>
              <a:pathLst>
                <a:path w="2630" h="1757" extrusionOk="0">
                  <a:moveTo>
                    <a:pt x="370" y="980"/>
                  </a:moveTo>
                  <a:cubicBezTo>
                    <a:pt x="396" y="980"/>
                    <a:pt x="420" y="997"/>
                    <a:pt x="430" y="1021"/>
                  </a:cubicBezTo>
                  <a:cubicBezTo>
                    <a:pt x="442" y="1045"/>
                    <a:pt x="430" y="1082"/>
                    <a:pt x="399" y="1094"/>
                  </a:cubicBezTo>
                  <a:cubicBezTo>
                    <a:pt x="391" y="1098"/>
                    <a:pt x="383" y="1099"/>
                    <a:pt x="375" y="1099"/>
                  </a:cubicBezTo>
                  <a:cubicBezTo>
                    <a:pt x="351" y="1099"/>
                    <a:pt x="329" y="1086"/>
                    <a:pt x="320" y="1064"/>
                  </a:cubicBezTo>
                  <a:cubicBezTo>
                    <a:pt x="307" y="1033"/>
                    <a:pt x="320" y="1002"/>
                    <a:pt x="350" y="984"/>
                  </a:cubicBezTo>
                  <a:cubicBezTo>
                    <a:pt x="357" y="981"/>
                    <a:pt x="364" y="980"/>
                    <a:pt x="370" y="980"/>
                  </a:cubicBezTo>
                  <a:close/>
                  <a:moveTo>
                    <a:pt x="1081" y="781"/>
                  </a:moveTo>
                  <a:lnTo>
                    <a:pt x="1081" y="781"/>
                  </a:lnTo>
                  <a:cubicBezTo>
                    <a:pt x="1118" y="800"/>
                    <a:pt x="1155" y="824"/>
                    <a:pt x="1180" y="855"/>
                  </a:cubicBezTo>
                  <a:cubicBezTo>
                    <a:pt x="1210" y="886"/>
                    <a:pt x="1235" y="922"/>
                    <a:pt x="1247" y="959"/>
                  </a:cubicBezTo>
                  <a:cubicBezTo>
                    <a:pt x="1259" y="978"/>
                    <a:pt x="1266" y="1002"/>
                    <a:pt x="1272" y="1021"/>
                  </a:cubicBezTo>
                  <a:cubicBezTo>
                    <a:pt x="1272" y="1039"/>
                    <a:pt x="1278" y="1058"/>
                    <a:pt x="1278" y="1082"/>
                  </a:cubicBezTo>
                  <a:cubicBezTo>
                    <a:pt x="1284" y="1125"/>
                    <a:pt x="1278" y="1162"/>
                    <a:pt x="1266" y="1205"/>
                  </a:cubicBezTo>
                  <a:cubicBezTo>
                    <a:pt x="1259" y="1162"/>
                    <a:pt x="1253" y="1125"/>
                    <a:pt x="1241" y="1088"/>
                  </a:cubicBezTo>
                  <a:cubicBezTo>
                    <a:pt x="1235" y="1051"/>
                    <a:pt x="1223" y="1015"/>
                    <a:pt x="1204" y="978"/>
                  </a:cubicBezTo>
                  <a:cubicBezTo>
                    <a:pt x="1173" y="910"/>
                    <a:pt x="1130" y="849"/>
                    <a:pt x="1081" y="781"/>
                  </a:cubicBezTo>
                  <a:close/>
                  <a:moveTo>
                    <a:pt x="903" y="763"/>
                  </a:moveTo>
                  <a:lnTo>
                    <a:pt x="903" y="763"/>
                  </a:lnTo>
                  <a:cubicBezTo>
                    <a:pt x="952" y="781"/>
                    <a:pt x="1001" y="824"/>
                    <a:pt x="1038" y="861"/>
                  </a:cubicBezTo>
                  <a:cubicBezTo>
                    <a:pt x="1081" y="904"/>
                    <a:pt x="1112" y="953"/>
                    <a:pt x="1137" y="1008"/>
                  </a:cubicBezTo>
                  <a:cubicBezTo>
                    <a:pt x="1149" y="1039"/>
                    <a:pt x="1155" y="1064"/>
                    <a:pt x="1167" y="1094"/>
                  </a:cubicBezTo>
                  <a:cubicBezTo>
                    <a:pt x="1167" y="1119"/>
                    <a:pt x="1180" y="1150"/>
                    <a:pt x="1180" y="1180"/>
                  </a:cubicBezTo>
                  <a:cubicBezTo>
                    <a:pt x="1186" y="1236"/>
                    <a:pt x="1173" y="1297"/>
                    <a:pt x="1155" y="1352"/>
                  </a:cubicBezTo>
                  <a:cubicBezTo>
                    <a:pt x="1143" y="1291"/>
                    <a:pt x="1143" y="1236"/>
                    <a:pt x="1124" y="1187"/>
                  </a:cubicBezTo>
                  <a:cubicBezTo>
                    <a:pt x="1112" y="1137"/>
                    <a:pt x="1100" y="1082"/>
                    <a:pt x="1075" y="1039"/>
                  </a:cubicBezTo>
                  <a:cubicBezTo>
                    <a:pt x="1032" y="941"/>
                    <a:pt x="971" y="849"/>
                    <a:pt x="903" y="763"/>
                  </a:cubicBezTo>
                  <a:close/>
                  <a:moveTo>
                    <a:pt x="694" y="763"/>
                  </a:moveTo>
                  <a:lnTo>
                    <a:pt x="694" y="763"/>
                  </a:lnTo>
                  <a:cubicBezTo>
                    <a:pt x="756" y="793"/>
                    <a:pt x="817" y="836"/>
                    <a:pt x="866" y="892"/>
                  </a:cubicBezTo>
                  <a:cubicBezTo>
                    <a:pt x="915" y="947"/>
                    <a:pt x="952" y="1008"/>
                    <a:pt x="983" y="1076"/>
                  </a:cubicBezTo>
                  <a:cubicBezTo>
                    <a:pt x="1001" y="1107"/>
                    <a:pt x="1014" y="1144"/>
                    <a:pt x="1020" y="1180"/>
                  </a:cubicBezTo>
                  <a:cubicBezTo>
                    <a:pt x="1026" y="1217"/>
                    <a:pt x="1038" y="1248"/>
                    <a:pt x="1038" y="1285"/>
                  </a:cubicBezTo>
                  <a:cubicBezTo>
                    <a:pt x="1044" y="1359"/>
                    <a:pt x="1032" y="1432"/>
                    <a:pt x="1008" y="1500"/>
                  </a:cubicBezTo>
                  <a:cubicBezTo>
                    <a:pt x="995" y="1432"/>
                    <a:pt x="989" y="1365"/>
                    <a:pt x="977" y="1297"/>
                  </a:cubicBezTo>
                  <a:cubicBezTo>
                    <a:pt x="965" y="1266"/>
                    <a:pt x="958" y="1236"/>
                    <a:pt x="946" y="1199"/>
                  </a:cubicBezTo>
                  <a:cubicBezTo>
                    <a:pt x="934" y="1168"/>
                    <a:pt x="922" y="1137"/>
                    <a:pt x="909" y="1107"/>
                  </a:cubicBezTo>
                  <a:cubicBezTo>
                    <a:pt x="885" y="1045"/>
                    <a:pt x="848" y="990"/>
                    <a:pt x="811" y="929"/>
                  </a:cubicBezTo>
                  <a:cubicBezTo>
                    <a:pt x="774" y="873"/>
                    <a:pt x="737" y="818"/>
                    <a:pt x="694" y="763"/>
                  </a:cubicBezTo>
                  <a:close/>
                  <a:moveTo>
                    <a:pt x="1425" y="1"/>
                  </a:moveTo>
                  <a:lnTo>
                    <a:pt x="1425" y="1"/>
                  </a:lnTo>
                  <a:cubicBezTo>
                    <a:pt x="1149" y="75"/>
                    <a:pt x="977" y="320"/>
                    <a:pt x="946" y="369"/>
                  </a:cubicBezTo>
                  <a:cubicBezTo>
                    <a:pt x="879" y="382"/>
                    <a:pt x="811" y="400"/>
                    <a:pt x="750" y="425"/>
                  </a:cubicBezTo>
                  <a:cubicBezTo>
                    <a:pt x="184" y="664"/>
                    <a:pt x="0" y="1488"/>
                    <a:pt x="0" y="1488"/>
                  </a:cubicBezTo>
                  <a:cubicBezTo>
                    <a:pt x="0" y="1488"/>
                    <a:pt x="446" y="1756"/>
                    <a:pt x="908" y="1756"/>
                  </a:cubicBezTo>
                  <a:cubicBezTo>
                    <a:pt x="1035" y="1756"/>
                    <a:pt x="1164" y="1736"/>
                    <a:pt x="1284" y="1684"/>
                  </a:cubicBezTo>
                  <a:cubicBezTo>
                    <a:pt x="1352" y="1653"/>
                    <a:pt x="1419" y="1610"/>
                    <a:pt x="1475" y="1567"/>
                  </a:cubicBezTo>
                  <a:cubicBezTo>
                    <a:pt x="1505" y="1572"/>
                    <a:pt x="1562" y="1579"/>
                    <a:pt x="1634" y="1579"/>
                  </a:cubicBezTo>
                  <a:cubicBezTo>
                    <a:pt x="1753" y="1579"/>
                    <a:pt x="1913" y="1560"/>
                    <a:pt x="2058" y="1475"/>
                  </a:cubicBezTo>
                  <a:cubicBezTo>
                    <a:pt x="1843" y="1420"/>
                    <a:pt x="1745" y="1371"/>
                    <a:pt x="1702" y="1340"/>
                  </a:cubicBezTo>
                  <a:cubicBezTo>
                    <a:pt x="1892" y="1082"/>
                    <a:pt x="1991" y="775"/>
                    <a:pt x="2021" y="664"/>
                  </a:cubicBezTo>
                  <a:cubicBezTo>
                    <a:pt x="2104" y="773"/>
                    <a:pt x="2214" y="866"/>
                    <a:pt x="2384" y="866"/>
                  </a:cubicBezTo>
                  <a:cubicBezTo>
                    <a:pt x="2454" y="866"/>
                    <a:pt x="2536" y="850"/>
                    <a:pt x="2629" y="812"/>
                  </a:cubicBezTo>
                  <a:cubicBezTo>
                    <a:pt x="2573" y="660"/>
                    <a:pt x="2431" y="578"/>
                    <a:pt x="2259" y="578"/>
                  </a:cubicBezTo>
                  <a:cubicBezTo>
                    <a:pt x="2188" y="578"/>
                    <a:pt x="2111" y="593"/>
                    <a:pt x="2034" y="621"/>
                  </a:cubicBezTo>
                  <a:cubicBezTo>
                    <a:pt x="2034" y="621"/>
                    <a:pt x="2034" y="615"/>
                    <a:pt x="2034" y="615"/>
                  </a:cubicBezTo>
                  <a:cubicBezTo>
                    <a:pt x="2285" y="492"/>
                    <a:pt x="2402" y="259"/>
                    <a:pt x="2304" y="50"/>
                  </a:cubicBezTo>
                  <a:lnTo>
                    <a:pt x="2304" y="50"/>
                  </a:lnTo>
                  <a:cubicBezTo>
                    <a:pt x="1991" y="197"/>
                    <a:pt x="1960" y="400"/>
                    <a:pt x="1991" y="597"/>
                  </a:cubicBezTo>
                  <a:cubicBezTo>
                    <a:pt x="1892" y="542"/>
                    <a:pt x="1604" y="400"/>
                    <a:pt x="1278" y="363"/>
                  </a:cubicBezTo>
                  <a:cubicBezTo>
                    <a:pt x="1284" y="314"/>
                    <a:pt x="1309" y="204"/>
                    <a:pt x="1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271465" y="744831"/>
              <a:ext cx="453937" cy="606762"/>
            </a:xfrm>
            <a:custGeom>
              <a:avLst/>
              <a:gdLst/>
              <a:ahLst/>
              <a:cxnLst/>
              <a:rect l="l" t="t" r="r" b="b"/>
              <a:pathLst>
                <a:path w="1862" h="2489" extrusionOk="0">
                  <a:moveTo>
                    <a:pt x="1072" y="1276"/>
                  </a:moveTo>
                  <a:cubicBezTo>
                    <a:pt x="1102" y="1276"/>
                    <a:pt x="1130" y="1282"/>
                    <a:pt x="1162" y="1291"/>
                  </a:cubicBezTo>
                  <a:cubicBezTo>
                    <a:pt x="1119" y="1297"/>
                    <a:pt x="1082" y="1303"/>
                    <a:pt x="1051" y="1315"/>
                  </a:cubicBezTo>
                  <a:cubicBezTo>
                    <a:pt x="1014" y="1328"/>
                    <a:pt x="977" y="1340"/>
                    <a:pt x="947" y="1352"/>
                  </a:cubicBezTo>
                  <a:cubicBezTo>
                    <a:pt x="879" y="1389"/>
                    <a:pt x="824" y="1432"/>
                    <a:pt x="762" y="1481"/>
                  </a:cubicBezTo>
                  <a:cubicBezTo>
                    <a:pt x="775" y="1444"/>
                    <a:pt x="799" y="1407"/>
                    <a:pt x="830" y="1383"/>
                  </a:cubicBezTo>
                  <a:cubicBezTo>
                    <a:pt x="854" y="1352"/>
                    <a:pt x="891" y="1334"/>
                    <a:pt x="928" y="1315"/>
                  </a:cubicBezTo>
                  <a:cubicBezTo>
                    <a:pt x="947" y="1303"/>
                    <a:pt x="965" y="1297"/>
                    <a:pt x="983" y="1291"/>
                  </a:cubicBezTo>
                  <a:cubicBezTo>
                    <a:pt x="1002" y="1291"/>
                    <a:pt x="1020" y="1278"/>
                    <a:pt x="1039" y="1278"/>
                  </a:cubicBezTo>
                  <a:cubicBezTo>
                    <a:pt x="1050" y="1277"/>
                    <a:pt x="1061" y="1276"/>
                    <a:pt x="1072" y="1276"/>
                  </a:cubicBezTo>
                  <a:close/>
                  <a:moveTo>
                    <a:pt x="1181" y="1374"/>
                  </a:moveTo>
                  <a:cubicBezTo>
                    <a:pt x="1222" y="1374"/>
                    <a:pt x="1262" y="1380"/>
                    <a:pt x="1303" y="1389"/>
                  </a:cubicBezTo>
                  <a:cubicBezTo>
                    <a:pt x="1248" y="1401"/>
                    <a:pt x="1198" y="1407"/>
                    <a:pt x="1143" y="1426"/>
                  </a:cubicBezTo>
                  <a:cubicBezTo>
                    <a:pt x="1094" y="1438"/>
                    <a:pt x="1051" y="1457"/>
                    <a:pt x="1002" y="1481"/>
                  </a:cubicBezTo>
                  <a:cubicBezTo>
                    <a:pt x="910" y="1524"/>
                    <a:pt x="830" y="1579"/>
                    <a:pt x="744" y="1653"/>
                  </a:cubicBezTo>
                  <a:cubicBezTo>
                    <a:pt x="768" y="1604"/>
                    <a:pt x="799" y="1555"/>
                    <a:pt x="842" y="1518"/>
                  </a:cubicBezTo>
                  <a:cubicBezTo>
                    <a:pt x="879" y="1481"/>
                    <a:pt x="928" y="1444"/>
                    <a:pt x="977" y="1420"/>
                  </a:cubicBezTo>
                  <a:cubicBezTo>
                    <a:pt x="1002" y="1407"/>
                    <a:pt x="1026" y="1401"/>
                    <a:pt x="1057" y="1389"/>
                  </a:cubicBezTo>
                  <a:cubicBezTo>
                    <a:pt x="1082" y="1383"/>
                    <a:pt x="1106" y="1377"/>
                    <a:pt x="1137" y="1377"/>
                  </a:cubicBezTo>
                  <a:cubicBezTo>
                    <a:pt x="1152" y="1375"/>
                    <a:pt x="1167" y="1374"/>
                    <a:pt x="1181" y="1374"/>
                  </a:cubicBezTo>
                  <a:close/>
                  <a:moveTo>
                    <a:pt x="1305" y="1501"/>
                  </a:moveTo>
                  <a:cubicBezTo>
                    <a:pt x="1355" y="1501"/>
                    <a:pt x="1406" y="1511"/>
                    <a:pt x="1450" y="1524"/>
                  </a:cubicBezTo>
                  <a:cubicBezTo>
                    <a:pt x="1383" y="1536"/>
                    <a:pt x="1321" y="1549"/>
                    <a:pt x="1254" y="1567"/>
                  </a:cubicBezTo>
                  <a:cubicBezTo>
                    <a:pt x="1223" y="1573"/>
                    <a:pt x="1192" y="1586"/>
                    <a:pt x="1168" y="1598"/>
                  </a:cubicBezTo>
                  <a:cubicBezTo>
                    <a:pt x="1137" y="1610"/>
                    <a:pt x="1106" y="1622"/>
                    <a:pt x="1082" y="1635"/>
                  </a:cubicBezTo>
                  <a:cubicBezTo>
                    <a:pt x="1020" y="1665"/>
                    <a:pt x="965" y="1696"/>
                    <a:pt x="916" y="1733"/>
                  </a:cubicBezTo>
                  <a:cubicBezTo>
                    <a:pt x="861" y="1770"/>
                    <a:pt x="805" y="1807"/>
                    <a:pt x="756" y="1856"/>
                  </a:cubicBezTo>
                  <a:cubicBezTo>
                    <a:pt x="781" y="1788"/>
                    <a:pt x="824" y="1733"/>
                    <a:pt x="873" y="1684"/>
                  </a:cubicBezTo>
                  <a:cubicBezTo>
                    <a:pt x="922" y="1635"/>
                    <a:pt x="983" y="1592"/>
                    <a:pt x="1045" y="1561"/>
                  </a:cubicBezTo>
                  <a:cubicBezTo>
                    <a:pt x="1076" y="1549"/>
                    <a:pt x="1106" y="1536"/>
                    <a:pt x="1143" y="1524"/>
                  </a:cubicBezTo>
                  <a:cubicBezTo>
                    <a:pt x="1174" y="1518"/>
                    <a:pt x="1211" y="1506"/>
                    <a:pt x="1248" y="1506"/>
                  </a:cubicBezTo>
                  <a:cubicBezTo>
                    <a:pt x="1266" y="1502"/>
                    <a:pt x="1286" y="1501"/>
                    <a:pt x="1305" y="1501"/>
                  </a:cubicBezTo>
                  <a:close/>
                  <a:moveTo>
                    <a:pt x="1032" y="2091"/>
                  </a:moveTo>
                  <a:cubicBezTo>
                    <a:pt x="1053" y="2091"/>
                    <a:pt x="1073" y="2103"/>
                    <a:pt x="1082" y="2126"/>
                  </a:cubicBezTo>
                  <a:cubicBezTo>
                    <a:pt x="1094" y="2151"/>
                    <a:pt x="1088" y="2188"/>
                    <a:pt x="1057" y="2200"/>
                  </a:cubicBezTo>
                  <a:cubicBezTo>
                    <a:pt x="1049" y="2203"/>
                    <a:pt x="1041" y="2205"/>
                    <a:pt x="1034" y="2205"/>
                  </a:cubicBezTo>
                  <a:cubicBezTo>
                    <a:pt x="1012" y="2205"/>
                    <a:pt x="993" y="2192"/>
                    <a:pt x="983" y="2169"/>
                  </a:cubicBezTo>
                  <a:cubicBezTo>
                    <a:pt x="971" y="2145"/>
                    <a:pt x="983" y="2108"/>
                    <a:pt x="1008" y="2095"/>
                  </a:cubicBezTo>
                  <a:cubicBezTo>
                    <a:pt x="1016" y="2092"/>
                    <a:pt x="1024" y="2091"/>
                    <a:pt x="1032" y="2091"/>
                  </a:cubicBezTo>
                  <a:close/>
                  <a:moveTo>
                    <a:pt x="738" y="1"/>
                  </a:moveTo>
                  <a:lnTo>
                    <a:pt x="738" y="1"/>
                  </a:lnTo>
                  <a:cubicBezTo>
                    <a:pt x="535" y="93"/>
                    <a:pt x="467" y="326"/>
                    <a:pt x="572" y="578"/>
                  </a:cubicBezTo>
                  <a:cubicBezTo>
                    <a:pt x="476" y="401"/>
                    <a:pt x="327" y="301"/>
                    <a:pt x="176" y="301"/>
                  </a:cubicBezTo>
                  <a:cubicBezTo>
                    <a:pt x="123" y="301"/>
                    <a:pt x="70" y="313"/>
                    <a:pt x="19" y="338"/>
                  </a:cubicBezTo>
                  <a:cubicBezTo>
                    <a:pt x="137" y="566"/>
                    <a:pt x="281" y="629"/>
                    <a:pt x="426" y="629"/>
                  </a:cubicBezTo>
                  <a:cubicBezTo>
                    <a:pt x="468" y="629"/>
                    <a:pt x="511" y="623"/>
                    <a:pt x="553" y="615"/>
                  </a:cubicBezTo>
                  <a:lnTo>
                    <a:pt x="553" y="615"/>
                  </a:lnTo>
                  <a:cubicBezTo>
                    <a:pt x="504" y="719"/>
                    <a:pt x="375" y="1002"/>
                    <a:pt x="351" y="1309"/>
                  </a:cubicBezTo>
                  <a:cubicBezTo>
                    <a:pt x="308" y="1303"/>
                    <a:pt x="197" y="1285"/>
                    <a:pt x="0" y="1180"/>
                  </a:cubicBezTo>
                  <a:lnTo>
                    <a:pt x="0" y="1180"/>
                  </a:lnTo>
                  <a:cubicBezTo>
                    <a:pt x="86" y="1438"/>
                    <a:pt x="326" y="1598"/>
                    <a:pt x="369" y="1622"/>
                  </a:cubicBezTo>
                  <a:cubicBezTo>
                    <a:pt x="381" y="1690"/>
                    <a:pt x="406" y="1751"/>
                    <a:pt x="431" y="1813"/>
                  </a:cubicBezTo>
                  <a:cubicBezTo>
                    <a:pt x="682" y="2341"/>
                    <a:pt x="1475" y="2489"/>
                    <a:pt x="1475" y="2489"/>
                  </a:cubicBezTo>
                  <a:cubicBezTo>
                    <a:pt x="1475" y="2489"/>
                    <a:pt x="1862" y="1782"/>
                    <a:pt x="1616" y="1254"/>
                  </a:cubicBezTo>
                  <a:cubicBezTo>
                    <a:pt x="1586" y="1192"/>
                    <a:pt x="1543" y="1131"/>
                    <a:pt x="1499" y="1076"/>
                  </a:cubicBezTo>
                  <a:cubicBezTo>
                    <a:pt x="1512" y="1002"/>
                    <a:pt x="1530" y="738"/>
                    <a:pt x="1389" y="529"/>
                  </a:cubicBezTo>
                  <a:cubicBezTo>
                    <a:pt x="1346" y="732"/>
                    <a:pt x="1297" y="830"/>
                    <a:pt x="1272" y="873"/>
                  </a:cubicBezTo>
                  <a:cubicBezTo>
                    <a:pt x="1020" y="695"/>
                    <a:pt x="725" y="615"/>
                    <a:pt x="615" y="590"/>
                  </a:cubicBezTo>
                  <a:cubicBezTo>
                    <a:pt x="756" y="467"/>
                    <a:pt x="873" y="308"/>
                    <a:pt x="73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30089" y="3380363"/>
              <a:ext cx="702603" cy="996562"/>
            </a:xfrm>
            <a:custGeom>
              <a:avLst/>
              <a:gdLst/>
              <a:ahLst/>
              <a:cxnLst/>
              <a:rect l="l" t="t" r="r" b="b"/>
              <a:pathLst>
                <a:path w="2882" h="4088" extrusionOk="0">
                  <a:moveTo>
                    <a:pt x="2079" y="1"/>
                  </a:moveTo>
                  <a:cubicBezTo>
                    <a:pt x="1986" y="1"/>
                    <a:pt x="1894" y="150"/>
                    <a:pt x="1813" y="377"/>
                  </a:cubicBezTo>
                  <a:cubicBezTo>
                    <a:pt x="1733" y="592"/>
                    <a:pt x="1536" y="1323"/>
                    <a:pt x="1567" y="1790"/>
                  </a:cubicBezTo>
                  <a:cubicBezTo>
                    <a:pt x="1558" y="1742"/>
                    <a:pt x="1546" y="1717"/>
                    <a:pt x="1532" y="1717"/>
                  </a:cubicBezTo>
                  <a:cubicBezTo>
                    <a:pt x="1517" y="1717"/>
                    <a:pt x="1500" y="1743"/>
                    <a:pt x="1481" y="1796"/>
                  </a:cubicBezTo>
                  <a:cubicBezTo>
                    <a:pt x="1548" y="1404"/>
                    <a:pt x="1375" y="776"/>
                    <a:pt x="1232" y="776"/>
                  </a:cubicBezTo>
                  <a:cubicBezTo>
                    <a:pt x="1219" y="776"/>
                    <a:pt x="1205" y="782"/>
                    <a:pt x="1192" y="795"/>
                  </a:cubicBezTo>
                  <a:cubicBezTo>
                    <a:pt x="1045" y="930"/>
                    <a:pt x="1469" y="1360"/>
                    <a:pt x="1456" y="1845"/>
                  </a:cubicBezTo>
                  <a:cubicBezTo>
                    <a:pt x="1438" y="1808"/>
                    <a:pt x="1426" y="1771"/>
                    <a:pt x="1407" y="1753"/>
                  </a:cubicBezTo>
                  <a:cubicBezTo>
                    <a:pt x="1395" y="1735"/>
                    <a:pt x="1383" y="1716"/>
                    <a:pt x="1370" y="1710"/>
                  </a:cubicBezTo>
                  <a:cubicBezTo>
                    <a:pt x="1364" y="1704"/>
                    <a:pt x="1358" y="1698"/>
                    <a:pt x="1352" y="1698"/>
                  </a:cubicBezTo>
                  <a:cubicBezTo>
                    <a:pt x="1339" y="1689"/>
                    <a:pt x="1322" y="1683"/>
                    <a:pt x="1309" y="1683"/>
                  </a:cubicBezTo>
                  <a:cubicBezTo>
                    <a:pt x="1304" y="1683"/>
                    <a:pt x="1300" y="1684"/>
                    <a:pt x="1297" y="1685"/>
                  </a:cubicBezTo>
                  <a:cubicBezTo>
                    <a:pt x="1284" y="1685"/>
                    <a:pt x="1272" y="1692"/>
                    <a:pt x="1260" y="1698"/>
                  </a:cubicBezTo>
                  <a:cubicBezTo>
                    <a:pt x="1260" y="1698"/>
                    <a:pt x="1260" y="1704"/>
                    <a:pt x="1254" y="1704"/>
                  </a:cubicBezTo>
                  <a:cubicBezTo>
                    <a:pt x="1254" y="1704"/>
                    <a:pt x="1254" y="1710"/>
                    <a:pt x="1254" y="1710"/>
                  </a:cubicBezTo>
                  <a:cubicBezTo>
                    <a:pt x="1254" y="1710"/>
                    <a:pt x="1284" y="1710"/>
                    <a:pt x="1315" y="1728"/>
                  </a:cubicBezTo>
                  <a:cubicBezTo>
                    <a:pt x="1334" y="1735"/>
                    <a:pt x="1346" y="1753"/>
                    <a:pt x="1358" y="1771"/>
                  </a:cubicBezTo>
                  <a:cubicBezTo>
                    <a:pt x="1364" y="1784"/>
                    <a:pt x="1370" y="1796"/>
                    <a:pt x="1377" y="1814"/>
                  </a:cubicBezTo>
                  <a:cubicBezTo>
                    <a:pt x="1383" y="1821"/>
                    <a:pt x="1383" y="1833"/>
                    <a:pt x="1383" y="1845"/>
                  </a:cubicBezTo>
                  <a:cubicBezTo>
                    <a:pt x="1389" y="1876"/>
                    <a:pt x="1389" y="1913"/>
                    <a:pt x="1383" y="1962"/>
                  </a:cubicBezTo>
                  <a:cubicBezTo>
                    <a:pt x="1377" y="2017"/>
                    <a:pt x="1327" y="2073"/>
                    <a:pt x="1254" y="2116"/>
                  </a:cubicBezTo>
                  <a:cubicBezTo>
                    <a:pt x="1217" y="2140"/>
                    <a:pt x="1180" y="2159"/>
                    <a:pt x="1143" y="2177"/>
                  </a:cubicBezTo>
                  <a:cubicBezTo>
                    <a:pt x="1057" y="2220"/>
                    <a:pt x="965" y="2257"/>
                    <a:pt x="867" y="2294"/>
                  </a:cubicBezTo>
                  <a:lnTo>
                    <a:pt x="768" y="2337"/>
                  </a:lnTo>
                  <a:cubicBezTo>
                    <a:pt x="682" y="2367"/>
                    <a:pt x="602" y="2398"/>
                    <a:pt x="523" y="2435"/>
                  </a:cubicBezTo>
                  <a:cubicBezTo>
                    <a:pt x="510" y="2441"/>
                    <a:pt x="492" y="2447"/>
                    <a:pt x="480" y="2453"/>
                  </a:cubicBezTo>
                  <a:cubicBezTo>
                    <a:pt x="357" y="2515"/>
                    <a:pt x="258" y="2576"/>
                    <a:pt x="197" y="2644"/>
                  </a:cubicBezTo>
                  <a:cubicBezTo>
                    <a:pt x="179" y="2668"/>
                    <a:pt x="160" y="2699"/>
                    <a:pt x="142" y="2724"/>
                  </a:cubicBezTo>
                  <a:cubicBezTo>
                    <a:pt x="111" y="2779"/>
                    <a:pt x="86" y="2840"/>
                    <a:pt x="68" y="2896"/>
                  </a:cubicBezTo>
                  <a:cubicBezTo>
                    <a:pt x="0" y="3117"/>
                    <a:pt x="31" y="3363"/>
                    <a:pt x="166" y="3572"/>
                  </a:cubicBezTo>
                  <a:cubicBezTo>
                    <a:pt x="191" y="3615"/>
                    <a:pt x="222" y="3651"/>
                    <a:pt x="252" y="3694"/>
                  </a:cubicBezTo>
                  <a:cubicBezTo>
                    <a:pt x="308" y="3750"/>
                    <a:pt x="363" y="3805"/>
                    <a:pt x="430" y="3860"/>
                  </a:cubicBezTo>
                  <a:cubicBezTo>
                    <a:pt x="492" y="3903"/>
                    <a:pt x="559" y="3940"/>
                    <a:pt x="639" y="3977"/>
                  </a:cubicBezTo>
                  <a:cubicBezTo>
                    <a:pt x="658" y="3989"/>
                    <a:pt x="682" y="4002"/>
                    <a:pt x="713" y="4008"/>
                  </a:cubicBezTo>
                  <a:cubicBezTo>
                    <a:pt x="719" y="4014"/>
                    <a:pt x="725" y="4014"/>
                    <a:pt x="738" y="4020"/>
                  </a:cubicBezTo>
                  <a:cubicBezTo>
                    <a:pt x="750" y="4026"/>
                    <a:pt x="768" y="4032"/>
                    <a:pt x="787" y="4038"/>
                  </a:cubicBezTo>
                  <a:lnTo>
                    <a:pt x="799" y="4038"/>
                  </a:lnTo>
                  <a:cubicBezTo>
                    <a:pt x="805" y="4038"/>
                    <a:pt x="811" y="4045"/>
                    <a:pt x="818" y="4045"/>
                  </a:cubicBezTo>
                  <a:cubicBezTo>
                    <a:pt x="836" y="4051"/>
                    <a:pt x="848" y="4051"/>
                    <a:pt x="861" y="4057"/>
                  </a:cubicBezTo>
                  <a:cubicBezTo>
                    <a:pt x="873" y="4057"/>
                    <a:pt x="885" y="4063"/>
                    <a:pt x="897" y="4063"/>
                  </a:cubicBezTo>
                  <a:cubicBezTo>
                    <a:pt x="916" y="4069"/>
                    <a:pt x="928" y="4069"/>
                    <a:pt x="940" y="4069"/>
                  </a:cubicBezTo>
                  <a:cubicBezTo>
                    <a:pt x="953" y="4075"/>
                    <a:pt x="965" y="4075"/>
                    <a:pt x="983" y="4075"/>
                  </a:cubicBezTo>
                  <a:cubicBezTo>
                    <a:pt x="996" y="4075"/>
                    <a:pt x="1008" y="4081"/>
                    <a:pt x="1020" y="4081"/>
                  </a:cubicBezTo>
                  <a:lnTo>
                    <a:pt x="1063" y="4081"/>
                  </a:lnTo>
                  <a:cubicBezTo>
                    <a:pt x="1076" y="4088"/>
                    <a:pt x="1088" y="4088"/>
                    <a:pt x="1094" y="4088"/>
                  </a:cubicBezTo>
                  <a:lnTo>
                    <a:pt x="1174" y="4088"/>
                  </a:lnTo>
                  <a:cubicBezTo>
                    <a:pt x="1192" y="4088"/>
                    <a:pt x="1205" y="4081"/>
                    <a:pt x="1223" y="4081"/>
                  </a:cubicBezTo>
                  <a:lnTo>
                    <a:pt x="1248" y="4081"/>
                  </a:lnTo>
                  <a:cubicBezTo>
                    <a:pt x="1266" y="4081"/>
                    <a:pt x="1284" y="4075"/>
                    <a:pt x="1303" y="4075"/>
                  </a:cubicBezTo>
                  <a:cubicBezTo>
                    <a:pt x="1309" y="4075"/>
                    <a:pt x="1315" y="4075"/>
                    <a:pt x="1321" y="4069"/>
                  </a:cubicBezTo>
                  <a:cubicBezTo>
                    <a:pt x="1340" y="4069"/>
                    <a:pt x="1358" y="4063"/>
                    <a:pt x="1377" y="4063"/>
                  </a:cubicBezTo>
                  <a:cubicBezTo>
                    <a:pt x="1383" y="4057"/>
                    <a:pt x="1389" y="4057"/>
                    <a:pt x="1389" y="4057"/>
                  </a:cubicBezTo>
                  <a:cubicBezTo>
                    <a:pt x="1567" y="4020"/>
                    <a:pt x="1727" y="3934"/>
                    <a:pt x="1856" y="3811"/>
                  </a:cubicBezTo>
                  <a:cubicBezTo>
                    <a:pt x="2132" y="3547"/>
                    <a:pt x="2083" y="3234"/>
                    <a:pt x="1874" y="2865"/>
                  </a:cubicBezTo>
                  <a:cubicBezTo>
                    <a:pt x="1671" y="2490"/>
                    <a:pt x="1622" y="2251"/>
                    <a:pt x="1696" y="2091"/>
                  </a:cubicBezTo>
                  <a:cubicBezTo>
                    <a:pt x="1764" y="1949"/>
                    <a:pt x="1901" y="1943"/>
                    <a:pt x="1921" y="1943"/>
                  </a:cubicBezTo>
                  <a:cubicBezTo>
                    <a:pt x="1923" y="1943"/>
                    <a:pt x="1923" y="1944"/>
                    <a:pt x="1923" y="1944"/>
                  </a:cubicBezTo>
                  <a:cubicBezTo>
                    <a:pt x="1923" y="1944"/>
                    <a:pt x="1898" y="1918"/>
                    <a:pt x="1843" y="1918"/>
                  </a:cubicBezTo>
                  <a:cubicBezTo>
                    <a:pt x="1803" y="1918"/>
                    <a:pt x="1749" y="1931"/>
                    <a:pt x="1678" y="1974"/>
                  </a:cubicBezTo>
                  <a:cubicBezTo>
                    <a:pt x="1702" y="1913"/>
                    <a:pt x="1714" y="1851"/>
                    <a:pt x="1714" y="1814"/>
                  </a:cubicBezTo>
                  <a:cubicBezTo>
                    <a:pt x="1917" y="1575"/>
                    <a:pt x="2249" y="1335"/>
                    <a:pt x="2409" y="1249"/>
                  </a:cubicBezTo>
                  <a:cubicBezTo>
                    <a:pt x="2630" y="1133"/>
                    <a:pt x="2882" y="1004"/>
                    <a:pt x="2783" y="856"/>
                  </a:cubicBezTo>
                  <a:cubicBezTo>
                    <a:pt x="2755" y="817"/>
                    <a:pt x="2713" y="800"/>
                    <a:pt x="2663" y="800"/>
                  </a:cubicBezTo>
                  <a:cubicBezTo>
                    <a:pt x="2595" y="800"/>
                    <a:pt x="2512" y="831"/>
                    <a:pt x="2427" y="881"/>
                  </a:cubicBezTo>
                  <a:cubicBezTo>
                    <a:pt x="2618" y="715"/>
                    <a:pt x="2777" y="660"/>
                    <a:pt x="2734" y="549"/>
                  </a:cubicBezTo>
                  <a:cubicBezTo>
                    <a:pt x="2712" y="479"/>
                    <a:pt x="2661" y="448"/>
                    <a:pt x="2598" y="448"/>
                  </a:cubicBezTo>
                  <a:cubicBezTo>
                    <a:pt x="2540" y="448"/>
                    <a:pt x="2470" y="474"/>
                    <a:pt x="2403" y="518"/>
                  </a:cubicBezTo>
                  <a:cubicBezTo>
                    <a:pt x="2556" y="328"/>
                    <a:pt x="2654" y="248"/>
                    <a:pt x="2611" y="174"/>
                  </a:cubicBezTo>
                  <a:cubicBezTo>
                    <a:pt x="2589" y="136"/>
                    <a:pt x="2558" y="118"/>
                    <a:pt x="2521" y="118"/>
                  </a:cubicBezTo>
                  <a:cubicBezTo>
                    <a:pt x="2426" y="118"/>
                    <a:pt x="2290" y="242"/>
                    <a:pt x="2157" y="481"/>
                  </a:cubicBezTo>
                  <a:cubicBezTo>
                    <a:pt x="2034" y="703"/>
                    <a:pt x="1727" y="1354"/>
                    <a:pt x="1598" y="1876"/>
                  </a:cubicBezTo>
                  <a:cubicBezTo>
                    <a:pt x="1665" y="1384"/>
                    <a:pt x="2028" y="469"/>
                    <a:pt x="2120" y="309"/>
                  </a:cubicBezTo>
                  <a:cubicBezTo>
                    <a:pt x="2218" y="137"/>
                    <a:pt x="2212" y="27"/>
                    <a:pt x="2095" y="2"/>
                  </a:cubicBezTo>
                  <a:cubicBezTo>
                    <a:pt x="2090" y="1"/>
                    <a:pt x="2085" y="1"/>
                    <a:pt x="207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-1111880" y="2585389"/>
              <a:ext cx="446623" cy="719144"/>
            </a:xfrm>
            <a:custGeom>
              <a:avLst/>
              <a:gdLst/>
              <a:ahLst/>
              <a:cxnLst/>
              <a:rect l="l" t="t" r="r" b="b"/>
              <a:pathLst>
                <a:path w="1832" h="2950" extrusionOk="0">
                  <a:moveTo>
                    <a:pt x="978" y="1"/>
                  </a:moveTo>
                  <a:cubicBezTo>
                    <a:pt x="947" y="7"/>
                    <a:pt x="916" y="7"/>
                    <a:pt x="885" y="19"/>
                  </a:cubicBezTo>
                  <a:lnTo>
                    <a:pt x="873" y="19"/>
                  </a:lnTo>
                  <a:cubicBezTo>
                    <a:pt x="842" y="26"/>
                    <a:pt x="812" y="38"/>
                    <a:pt x="781" y="44"/>
                  </a:cubicBezTo>
                  <a:cubicBezTo>
                    <a:pt x="781" y="44"/>
                    <a:pt x="775" y="44"/>
                    <a:pt x="775" y="50"/>
                  </a:cubicBezTo>
                  <a:cubicBezTo>
                    <a:pt x="658" y="93"/>
                    <a:pt x="547" y="161"/>
                    <a:pt x="468" y="259"/>
                  </a:cubicBezTo>
                  <a:cubicBezTo>
                    <a:pt x="302" y="474"/>
                    <a:pt x="363" y="683"/>
                    <a:pt x="541" y="929"/>
                  </a:cubicBezTo>
                  <a:cubicBezTo>
                    <a:pt x="713" y="1168"/>
                    <a:pt x="769" y="1334"/>
                    <a:pt x="732" y="1451"/>
                  </a:cubicBezTo>
                  <a:cubicBezTo>
                    <a:pt x="695" y="1568"/>
                    <a:pt x="590" y="1574"/>
                    <a:pt x="590" y="1574"/>
                  </a:cubicBezTo>
                  <a:cubicBezTo>
                    <a:pt x="590" y="1574"/>
                    <a:pt x="605" y="1587"/>
                    <a:pt x="635" y="1587"/>
                  </a:cubicBezTo>
                  <a:cubicBezTo>
                    <a:pt x="662" y="1587"/>
                    <a:pt x="703" y="1575"/>
                    <a:pt x="756" y="1531"/>
                  </a:cubicBezTo>
                  <a:lnTo>
                    <a:pt x="756" y="1531"/>
                  </a:lnTo>
                  <a:cubicBezTo>
                    <a:pt x="744" y="1574"/>
                    <a:pt x="738" y="1623"/>
                    <a:pt x="744" y="1647"/>
                  </a:cubicBezTo>
                  <a:cubicBezTo>
                    <a:pt x="627" y="1832"/>
                    <a:pt x="412" y="2028"/>
                    <a:pt x="308" y="2102"/>
                  </a:cubicBezTo>
                  <a:cubicBezTo>
                    <a:pt x="167" y="2206"/>
                    <a:pt x="1" y="2317"/>
                    <a:pt x="87" y="2409"/>
                  </a:cubicBezTo>
                  <a:cubicBezTo>
                    <a:pt x="104" y="2431"/>
                    <a:pt x="127" y="2440"/>
                    <a:pt x="154" y="2440"/>
                  </a:cubicBezTo>
                  <a:cubicBezTo>
                    <a:pt x="204" y="2440"/>
                    <a:pt x="267" y="2408"/>
                    <a:pt x="326" y="2360"/>
                  </a:cubicBezTo>
                  <a:lnTo>
                    <a:pt x="326" y="2360"/>
                  </a:lnTo>
                  <a:cubicBezTo>
                    <a:pt x="210" y="2495"/>
                    <a:pt x="105" y="2544"/>
                    <a:pt x="142" y="2624"/>
                  </a:cubicBezTo>
                  <a:cubicBezTo>
                    <a:pt x="161" y="2665"/>
                    <a:pt x="192" y="2683"/>
                    <a:pt x="228" y="2683"/>
                  </a:cubicBezTo>
                  <a:cubicBezTo>
                    <a:pt x="273" y="2683"/>
                    <a:pt x="327" y="2656"/>
                    <a:pt x="382" y="2612"/>
                  </a:cubicBezTo>
                  <a:lnTo>
                    <a:pt x="382" y="2612"/>
                  </a:lnTo>
                  <a:cubicBezTo>
                    <a:pt x="289" y="2759"/>
                    <a:pt x="222" y="2821"/>
                    <a:pt x="265" y="2870"/>
                  </a:cubicBezTo>
                  <a:cubicBezTo>
                    <a:pt x="282" y="2893"/>
                    <a:pt x="302" y="2904"/>
                    <a:pt x="324" y="2904"/>
                  </a:cubicBezTo>
                  <a:cubicBezTo>
                    <a:pt x="390" y="2904"/>
                    <a:pt x="475" y="2803"/>
                    <a:pt x="554" y="2618"/>
                  </a:cubicBezTo>
                  <a:cubicBezTo>
                    <a:pt x="621" y="2452"/>
                    <a:pt x="775" y="1973"/>
                    <a:pt x="818" y="1598"/>
                  </a:cubicBezTo>
                  <a:lnTo>
                    <a:pt x="818" y="1598"/>
                  </a:lnTo>
                  <a:cubicBezTo>
                    <a:pt x="818" y="1948"/>
                    <a:pt x="646" y="2612"/>
                    <a:pt x="597" y="2735"/>
                  </a:cubicBezTo>
                  <a:cubicBezTo>
                    <a:pt x="541" y="2864"/>
                    <a:pt x="554" y="2938"/>
                    <a:pt x="640" y="2950"/>
                  </a:cubicBezTo>
                  <a:cubicBezTo>
                    <a:pt x="707" y="2950"/>
                    <a:pt x="763" y="2833"/>
                    <a:pt x="799" y="2661"/>
                  </a:cubicBezTo>
                  <a:cubicBezTo>
                    <a:pt x="836" y="2501"/>
                    <a:pt x="910" y="1973"/>
                    <a:pt x="849" y="1654"/>
                  </a:cubicBezTo>
                  <a:lnTo>
                    <a:pt x="849" y="1654"/>
                  </a:lnTo>
                  <a:cubicBezTo>
                    <a:pt x="857" y="1685"/>
                    <a:pt x="867" y="1701"/>
                    <a:pt x="877" y="1701"/>
                  </a:cubicBezTo>
                  <a:cubicBezTo>
                    <a:pt x="887" y="1701"/>
                    <a:pt x="897" y="1681"/>
                    <a:pt x="904" y="1641"/>
                  </a:cubicBezTo>
                  <a:lnTo>
                    <a:pt x="904" y="1641"/>
                  </a:lnTo>
                  <a:cubicBezTo>
                    <a:pt x="893" y="1916"/>
                    <a:pt x="1064" y="2329"/>
                    <a:pt x="1166" y="2329"/>
                  </a:cubicBezTo>
                  <a:cubicBezTo>
                    <a:pt x="1178" y="2329"/>
                    <a:pt x="1189" y="2323"/>
                    <a:pt x="1199" y="2311"/>
                  </a:cubicBezTo>
                  <a:cubicBezTo>
                    <a:pt x="1285" y="2206"/>
                    <a:pt x="953" y="1942"/>
                    <a:pt x="922" y="1598"/>
                  </a:cubicBezTo>
                  <a:lnTo>
                    <a:pt x="922" y="1598"/>
                  </a:lnTo>
                  <a:cubicBezTo>
                    <a:pt x="935" y="1629"/>
                    <a:pt x="947" y="1647"/>
                    <a:pt x="965" y="1666"/>
                  </a:cubicBezTo>
                  <a:cubicBezTo>
                    <a:pt x="978" y="1684"/>
                    <a:pt x="990" y="1690"/>
                    <a:pt x="1008" y="1697"/>
                  </a:cubicBezTo>
                  <a:cubicBezTo>
                    <a:pt x="1021" y="1703"/>
                    <a:pt x="1033" y="1703"/>
                    <a:pt x="1039" y="1703"/>
                  </a:cubicBezTo>
                  <a:cubicBezTo>
                    <a:pt x="1057" y="1697"/>
                    <a:pt x="1070" y="1690"/>
                    <a:pt x="1076" y="1684"/>
                  </a:cubicBezTo>
                  <a:cubicBezTo>
                    <a:pt x="1076" y="1684"/>
                    <a:pt x="1076" y="1678"/>
                    <a:pt x="1076" y="1678"/>
                  </a:cubicBezTo>
                  <a:cubicBezTo>
                    <a:pt x="1076" y="1678"/>
                    <a:pt x="1070" y="1680"/>
                    <a:pt x="1060" y="1680"/>
                  </a:cubicBezTo>
                  <a:cubicBezTo>
                    <a:pt x="1051" y="1680"/>
                    <a:pt x="1039" y="1678"/>
                    <a:pt x="1027" y="1672"/>
                  </a:cubicBezTo>
                  <a:cubicBezTo>
                    <a:pt x="1021" y="1666"/>
                    <a:pt x="1008" y="1660"/>
                    <a:pt x="996" y="1647"/>
                  </a:cubicBezTo>
                  <a:cubicBezTo>
                    <a:pt x="990" y="1641"/>
                    <a:pt x="984" y="1629"/>
                    <a:pt x="978" y="1617"/>
                  </a:cubicBezTo>
                  <a:cubicBezTo>
                    <a:pt x="965" y="1592"/>
                    <a:pt x="959" y="1561"/>
                    <a:pt x="959" y="1512"/>
                  </a:cubicBezTo>
                  <a:cubicBezTo>
                    <a:pt x="959" y="1469"/>
                    <a:pt x="1002" y="1420"/>
                    <a:pt x="1064" y="1377"/>
                  </a:cubicBezTo>
                  <a:cubicBezTo>
                    <a:pt x="1156" y="1303"/>
                    <a:pt x="1297" y="1236"/>
                    <a:pt x="1426" y="1162"/>
                  </a:cubicBezTo>
                  <a:cubicBezTo>
                    <a:pt x="1469" y="1137"/>
                    <a:pt x="1512" y="1113"/>
                    <a:pt x="1549" y="1088"/>
                  </a:cubicBezTo>
                  <a:cubicBezTo>
                    <a:pt x="1629" y="1039"/>
                    <a:pt x="1696" y="984"/>
                    <a:pt x="1727" y="929"/>
                  </a:cubicBezTo>
                  <a:cubicBezTo>
                    <a:pt x="1819" y="781"/>
                    <a:pt x="1831" y="603"/>
                    <a:pt x="1764" y="443"/>
                  </a:cubicBezTo>
                  <a:cubicBezTo>
                    <a:pt x="1721" y="333"/>
                    <a:pt x="1641" y="228"/>
                    <a:pt x="1524" y="148"/>
                  </a:cubicBezTo>
                  <a:cubicBezTo>
                    <a:pt x="1463" y="99"/>
                    <a:pt x="1389" y="62"/>
                    <a:pt x="1303" y="38"/>
                  </a:cubicBezTo>
                  <a:cubicBezTo>
                    <a:pt x="1272" y="26"/>
                    <a:pt x="1242" y="19"/>
                    <a:pt x="1205" y="13"/>
                  </a:cubicBezTo>
                  <a:lnTo>
                    <a:pt x="1193" y="13"/>
                  </a:lnTo>
                  <a:lnTo>
                    <a:pt x="1193" y="7"/>
                  </a:lnTo>
                  <a:lnTo>
                    <a:pt x="1186" y="7"/>
                  </a:lnTo>
                  <a:cubicBezTo>
                    <a:pt x="1156" y="7"/>
                    <a:pt x="1131" y="1"/>
                    <a:pt x="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1659341" y="2858425"/>
              <a:ext cx="1528076" cy="903683"/>
            </a:xfrm>
            <a:custGeom>
              <a:avLst/>
              <a:gdLst/>
              <a:ahLst/>
              <a:cxnLst/>
              <a:rect l="l" t="t" r="r" b="b"/>
              <a:pathLst>
                <a:path w="6268" h="3707" extrusionOk="0">
                  <a:moveTo>
                    <a:pt x="3384" y="1"/>
                  </a:moveTo>
                  <a:cubicBezTo>
                    <a:pt x="3302" y="1"/>
                    <a:pt x="3221" y="4"/>
                    <a:pt x="3140" y="11"/>
                  </a:cubicBezTo>
                  <a:cubicBezTo>
                    <a:pt x="3017" y="24"/>
                    <a:pt x="2900" y="42"/>
                    <a:pt x="2784" y="67"/>
                  </a:cubicBezTo>
                  <a:cubicBezTo>
                    <a:pt x="2470" y="128"/>
                    <a:pt x="2175" y="245"/>
                    <a:pt x="1911" y="386"/>
                  </a:cubicBezTo>
                  <a:cubicBezTo>
                    <a:pt x="1844" y="423"/>
                    <a:pt x="1782" y="460"/>
                    <a:pt x="1721" y="503"/>
                  </a:cubicBezTo>
                  <a:cubicBezTo>
                    <a:pt x="1684" y="521"/>
                    <a:pt x="1659" y="540"/>
                    <a:pt x="1629" y="564"/>
                  </a:cubicBezTo>
                  <a:cubicBezTo>
                    <a:pt x="1383" y="730"/>
                    <a:pt x="1180" y="927"/>
                    <a:pt x="1027" y="1136"/>
                  </a:cubicBezTo>
                  <a:cubicBezTo>
                    <a:pt x="996" y="1179"/>
                    <a:pt x="965" y="1215"/>
                    <a:pt x="941" y="1258"/>
                  </a:cubicBezTo>
                  <a:cubicBezTo>
                    <a:pt x="916" y="1295"/>
                    <a:pt x="891" y="1338"/>
                    <a:pt x="867" y="1381"/>
                  </a:cubicBezTo>
                  <a:cubicBezTo>
                    <a:pt x="775" y="1529"/>
                    <a:pt x="707" y="1682"/>
                    <a:pt x="658" y="1830"/>
                  </a:cubicBezTo>
                  <a:cubicBezTo>
                    <a:pt x="652" y="1854"/>
                    <a:pt x="640" y="1873"/>
                    <a:pt x="633" y="1891"/>
                  </a:cubicBezTo>
                  <a:cubicBezTo>
                    <a:pt x="603" y="1996"/>
                    <a:pt x="578" y="2088"/>
                    <a:pt x="560" y="2180"/>
                  </a:cubicBezTo>
                  <a:cubicBezTo>
                    <a:pt x="529" y="2321"/>
                    <a:pt x="511" y="2444"/>
                    <a:pt x="511" y="2542"/>
                  </a:cubicBezTo>
                  <a:cubicBezTo>
                    <a:pt x="504" y="2542"/>
                    <a:pt x="498" y="2549"/>
                    <a:pt x="498" y="2549"/>
                  </a:cubicBezTo>
                  <a:lnTo>
                    <a:pt x="492" y="2549"/>
                  </a:lnTo>
                  <a:cubicBezTo>
                    <a:pt x="492" y="2549"/>
                    <a:pt x="480" y="2807"/>
                    <a:pt x="400" y="3071"/>
                  </a:cubicBezTo>
                  <a:cubicBezTo>
                    <a:pt x="394" y="3089"/>
                    <a:pt x="382" y="3108"/>
                    <a:pt x="375" y="3126"/>
                  </a:cubicBezTo>
                  <a:cubicBezTo>
                    <a:pt x="369" y="3157"/>
                    <a:pt x="357" y="3181"/>
                    <a:pt x="345" y="3200"/>
                  </a:cubicBezTo>
                  <a:cubicBezTo>
                    <a:pt x="332" y="3224"/>
                    <a:pt x="320" y="3249"/>
                    <a:pt x="308" y="3267"/>
                  </a:cubicBezTo>
                  <a:cubicBezTo>
                    <a:pt x="240" y="3372"/>
                    <a:pt x="160" y="3439"/>
                    <a:pt x="87" y="3482"/>
                  </a:cubicBezTo>
                  <a:cubicBezTo>
                    <a:pt x="74" y="3489"/>
                    <a:pt x="56" y="3495"/>
                    <a:pt x="44" y="3501"/>
                  </a:cubicBezTo>
                  <a:cubicBezTo>
                    <a:pt x="31" y="3507"/>
                    <a:pt x="25" y="3513"/>
                    <a:pt x="19" y="3519"/>
                  </a:cubicBezTo>
                  <a:cubicBezTo>
                    <a:pt x="13" y="3525"/>
                    <a:pt x="7" y="3538"/>
                    <a:pt x="7" y="3544"/>
                  </a:cubicBezTo>
                  <a:cubicBezTo>
                    <a:pt x="7" y="3556"/>
                    <a:pt x="1" y="3568"/>
                    <a:pt x="7" y="3575"/>
                  </a:cubicBezTo>
                  <a:lnTo>
                    <a:pt x="7" y="3581"/>
                  </a:lnTo>
                  <a:cubicBezTo>
                    <a:pt x="12" y="3641"/>
                    <a:pt x="62" y="3706"/>
                    <a:pt x="112" y="3706"/>
                  </a:cubicBezTo>
                  <a:cubicBezTo>
                    <a:pt x="118" y="3706"/>
                    <a:pt x="124" y="3706"/>
                    <a:pt x="130" y="3704"/>
                  </a:cubicBezTo>
                  <a:cubicBezTo>
                    <a:pt x="369" y="3618"/>
                    <a:pt x="879" y="3028"/>
                    <a:pt x="1125" y="2721"/>
                  </a:cubicBezTo>
                  <a:cubicBezTo>
                    <a:pt x="1125" y="2714"/>
                    <a:pt x="1119" y="2714"/>
                    <a:pt x="1119" y="2714"/>
                  </a:cubicBezTo>
                  <a:cubicBezTo>
                    <a:pt x="1395" y="2493"/>
                    <a:pt x="1979" y="2125"/>
                    <a:pt x="2950" y="1928"/>
                  </a:cubicBezTo>
                  <a:cubicBezTo>
                    <a:pt x="3231" y="1871"/>
                    <a:pt x="3497" y="1846"/>
                    <a:pt x="3744" y="1846"/>
                  </a:cubicBezTo>
                  <a:cubicBezTo>
                    <a:pt x="4938" y="1846"/>
                    <a:pt x="5726" y="2420"/>
                    <a:pt x="6021" y="2721"/>
                  </a:cubicBezTo>
                  <a:cubicBezTo>
                    <a:pt x="6087" y="2810"/>
                    <a:pt x="6100" y="2905"/>
                    <a:pt x="6168" y="2905"/>
                  </a:cubicBezTo>
                  <a:cubicBezTo>
                    <a:pt x="6171" y="2905"/>
                    <a:pt x="6173" y="2905"/>
                    <a:pt x="6175" y="2905"/>
                  </a:cubicBezTo>
                  <a:cubicBezTo>
                    <a:pt x="6187" y="2905"/>
                    <a:pt x="6199" y="2905"/>
                    <a:pt x="6212" y="2899"/>
                  </a:cubicBezTo>
                  <a:cubicBezTo>
                    <a:pt x="6230" y="2893"/>
                    <a:pt x="6242" y="2874"/>
                    <a:pt x="6255" y="2856"/>
                  </a:cubicBezTo>
                  <a:cubicBezTo>
                    <a:pt x="6261" y="2844"/>
                    <a:pt x="6261" y="2819"/>
                    <a:pt x="6261" y="2801"/>
                  </a:cubicBezTo>
                  <a:cubicBezTo>
                    <a:pt x="6267" y="2727"/>
                    <a:pt x="6236" y="2641"/>
                    <a:pt x="6236" y="2641"/>
                  </a:cubicBezTo>
                  <a:cubicBezTo>
                    <a:pt x="6206" y="2327"/>
                    <a:pt x="6150" y="2045"/>
                    <a:pt x="6070" y="1793"/>
                  </a:cubicBezTo>
                  <a:cubicBezTo>
                    <a:pt x="5978" y="1529"/>
                    <a:pt x="5862" y="1295"/>
                    <a:pt x="5708" y="1093"/>
                  </a:cubicBezTo>
                  <a:cubicBezTo>
                    <a:pt x="5401" y="687"/>
                    <a:pt x="4958" y="392"/>
                    <a:pt x="4369" y="171"/>
                  </a:cubicBezTo>
                  <a:cubicBezTo>
                    <a:pt x="4246" y="128"/>
                    <a:pt x="4123" y="91"/>
                    <a:pt x="4000" y="67"/>
                  </a:cubicBezTo>
                  <a:cubicBezTo>
                    <a:pt x="3794" y="23"/>
                    <a:pt x="3588" y="1"/>
                    <a:pt x="3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-67450" y="3371831"/>
              <a:ext cx="615814" cy="987786"/>
            </a:xfrm>
            <a:custGeom>
              <a:avLst/>
              <a:gdLst/>
              <a:ahLst/>
              <a:cxnLst/>
              <a:rect l="l" t="t" r="r" b="b"/>
              <a:pathLst>
                <a:path w="2526" h="4052" extrusionOk="0">
                  <a:moveTo>
                    <a:pt x="1640" y="0"/>
                  </a:moveTo>
                  <a:cubicBezTo>
                    <a:pt x="1634" y="6"/>
                    <a:pt x="1634" y="6"/>
                    <a:pt x="1628" y="6"/>
                  </a:cubicBezTo>
                  <a:cubicBezTo>
                    <a:pt x="1628" y="6"/>
                    <a:pt x="1622" y="6"/>
                    <a:pt x="1622" y="13"/>
                  </a:cubicBezTo>
                  <a:cubicBezTo>
                    <a:pt x="1616" y="13"/>
                    <a:pt x="1610" y="19"/>
                    <a:pt x="1610" y="19"/>
                  </a:cubicBezTo>
                  <a:cubicBezTo>
                    <a:pt x="1610" y="19"/>
                    <a:pt x="1604" y="19"/>
                    <a:pt x="1604" y="25"/>
                  </a:cubicBezTo>
                  <a:cubicBezTo>
                    <a:pt x="1597" y="31"/>
                    <a:pt x="1597" y="37"/>
                    <a:pt x="1597" y="43"/>
                  </a:cubicBezTo>
                  <a:cubicBezTo>
                    <a:pt x="1597" y="74"/>
                    <a:pt x="1591" y="111"/>
                    <a:pt x="1573" y="148"/>
                  </a:cubicBezTo>
                  <a:cubicBezTo>
                    <a:pt x="1567" y="166"/>
                    <a:pt x="1561" y="185"/>
                    <a:pt x="1548" y="203"/>
                  </a:cubicBezTo>
                  <a:cubicBezTo>
                    <a:pt x="1524" y="240"/>
                    <a:pt x="1499" y="271"/>
                    <a:pt x="1462" y="307"/>
                  </a:cubicBezTo>
                  <a:cubicBezTo>
                    <a:pt x="1444" y="326"/>
                    <a:pt x="1432" y="338"/>
                    <a:pt x="1413" y="350"/>
                  </a:cubicBezTo>
                  <a:cubicBezTo>
                    <a:pt x="1266" y="455"/>
                    <a:pt x="1118" y="516"/>
                    <a:pt x="1118" y="516"/>
                  </a:cubicBezTo>
                  <a:lnTo>
                    <a:pt x="1118" y="522"/>
                  </a:lnTo>
                  <a:lnTo>
                    <a:pt x="1118" y="529"/>
                  </a:lnTo>
                  <a:cubicBezTo>
                    <a:pt x="1106" y="535"/>
                    <a:pt x="1094" y="535"/>
                    <a:pt x="1081" y="541"/>
                  </a:cubicBezTo>
                  <a:cubicBezTo>
                    <a:pt x="1063" y="547"/>
                    <a:pt x="1045" y="553"/>
                    <a:pt x="1032" y="565"/>
                  </a:cubicBezTo>
                  <a:cubicBezTo>
                    <a:pt x="909" y="621"/>
                    <a:pt x="756" y="719"/>
                    <a:pt x="608" y="860"/>
                  </a:cubicBezTo>
                  <a:cubicBezTo>
                    <a:pt x="565" y="897"/>
                    <a:pt x="522" y="940"/>
                    <a:pt x="486" y="983"/>
                  </a:cubicBezTo>
                  <a:cubicBezTo>
                    <a:pt x="449" y="1032"/>
                    <a:pt x="406" y="1082"/>
                    <a:pt x="375" y="1131"/>
                  </a:cubicBezTo>
                  <a:cubicBezTo>
                    <a:pt x="277" y="1272"/>
                    <a:pt x="203" y="1438"/>
                    <a:pt x="148" y="1616"/>
                  </a:cubicBezTo>
                  <a:cubicBezTo>
                    <a:pt x="0" y="2157"/>
                    <a:pt x="68" y="2839"/>
                    <a:pt x="492" y="3361"/>
                  </a:cubicBezTo>
                  <a:cubicBezTo>
                    <a:pt x="869" y="3825"/>
                    <a:pt x="1280" y="4052"/>
                    <a:pt x="1805" y="4052"/>
                  </a:cubicBezTo>
                  <a:cubicBezTo>
                    <a:pt x="1982" y="4052"/>
                    <a:pt x="2172" y="4026"/>
                    <a:pt x="2378" y="3975"/>
                  </a:cubicBezTo>
                  <a:lnTo>
                    <a:pt x="2421" y="3975"/>
                  </a:lnTo>
                  <a:cubicBezTo>
                    <a:pt x="2433" y="3969"/>
                    <a:pt x="2439" y="3969"/>
                    <a:pt x="2451" y="3969"/>
                  </a:cubicBezTo>
                  <a:cubicBezTo>
                    <a:pt x="2488" y="3957"/>
                    <a:pt x="2525" y="3944"/>
                    <a:pt x="2525" y="3908"/>
                  </a:cubicBezTo>
                  <a:cubicBezTo>
                    <a:pt x="2525" y="3901"/>
                    <a:pt x="2525" y="3889"/>
                    <a:pt x="2519" y="3883"/>
                  </a:cubicBezTo>
                  <a:cubicBezTo>
                    <a:pt x="2507" y="3834"/>
                    <a:pt x="2445" y="3846"/>
                    <a:pt x="2378" y="3828"/>
                  </a:cubicBezTo>
                  <a:cubicBezTo>
                    <a:pt x="2083" y="3693"/>
                    <a:pt x="1395" y="3201"/>
                    <a:pt x="1253" y="2132"/>
                  </a:cubicBezTo>
                  <a:cubicBezTo>
                    <a:pt x="1167" y="1499"/>
                    <a:pt x="1272" y="1075"/>
                    <a:pt x="1346" y="860"/>
                  </a:cubicBezTo>
                  <a:lnTo>
                    <a:pt x="1352" y="860"/>
                  </a:lnTo>
                  <a:cubicBezTo>
                    <a:pt x="1481" y="652"/>
                    <a:pt x="1739" y="215"/>
                    <a:pt x="1739" y="56"/>
                  </a:cubicBezTo>
                  <a:cubicBezTo>
                    <a:pt x="1739" y="19"/>
                    <a:pt x="1696" y="0"/>
                    <a:pt x="165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-1624090" y="3364761"/>
              <a:ext cx="891540" cy="1018990"/>
            </a:xfrm>
            <a:custGeom>
              <a:avLst/>
              <a:gdLst/>
              <a:ahLst/>
              <a:cxnLst/>
              <a:rect l="l" t="t" r="r" b="b"/>
              <a:pathLst>
                <a:path w="3657" h="4180" extrusionOk="0">
                  <a:moveTo>
                    <a:pt x="1546" y="1"/>
                  </a:moveTo>
                  <a:cubicBezTo>
                    <a:pt x="1442" y="1"/>
                    <a:pt x="1367" y="16"/>
                    <a:pt x="1334" y="35"/>
                  </a:cubicBezTo>
                  <a:cubicBezTo>
                    <a:pt x="1266" y="85"/>
                    <a:pt x="1235" y="146"/>
                    <a:pt x="1217" y="201"/>
                  </a:cubicBezTo>
                  <a:cubicBezTo>
                    <a:pt x="1192" y="257"/>
                    <a:pt x="1174" y="306"/>
                    <a:pt x="1125" y="336"/>
                  </a:cubicBezTo>
                  <a:cubicBezTo>
                    <a:pt x="1095" y="359"/>
                    <a:pt x="1070" y="363"/>
                    <a:pt x="1043" y="363"/>
                  </a:cubicBezTo>
                  <a:cubicBezTo>
                    <a:pt x="1025" y="363"/>
                    <a:pt x="1006" y="361"/>
                    <a:pt x="984" y="361"/>
                  </a:cubicBezTo>
                  <a:lnTo>
                    <a:pt x="965" y="361"/>
                  </a:lnTo>
                  <a:cubicBezTo>
                    <a:pt x="947" y="361"/>
                    <a:pt x="934" y="361"/>
                    <a:pt x="916" y="367"/>
                  </a:cubicBezTo>
                  <a:cubicBezTo>
                    <a:pt x="873" y="379"/>
                    <a:pt x="818" y="398"/>
                    <a:pt x="750" y="453"/>
                  </a:cubicBezTo>
                  <a:lnTo>
                    <a:pt x="744" y="453"/>
                  </a:lnTo>
                  <a:cubicBezTo>
                    <a:pt x="732" y="465"/>
                    <a:pt x="719" y="478"/>
                    <a:pt x="707" y="490"/>
                  </a:cubicBezTo>
                  <a:cubicBezTo>
                    <a:pt x="707" y="496"/>
                    <a:pt x="701" y="502"/>
                    <a:pt x="701" y="502"/>
                  </a:cubicBezTo>
                  <a:cubicBezTo>
                    <a:pt x="689" y="515"/>
                    <a:pt x="683" y="527"/>
                    <a:pt x="670" y="539"/>
                  </a:cubicBezTo>
                  <a:cubicBezTo>
                    <a:pt x="670" y="545"/>
                    <a:pt x="670" y="545"/>
                    <a:pt x="664" y="551"/>
                  </a:cubicBezTo>
                  <a:cubicBezTo>
                    <a:pt x="658" y="564"/>
                    <a:pt x="652" y="582"/>
                    <a:pt x="640" y="594"/>
                  </a:cubicBezTo>
                  <a:cubicBezTo>
                    <a:pt x="640" y="601"/>
                    <a:pt x="640" y="607"/>
                    <a:pt x="640" y="607"/>
                  </a:cubicBezTo>
                  <a:cubicBezTo>
                    <a:pt x="627" y="625"/>
                    <a:pt x="621" y="644"/>
                    <a:pt x="615" y="662"/>
                  </a:cubicBezTo>
                  <a:cubicBezTo>
                    <a:pt x="615" y="662"/>
                    <a:pt x="615" y="668"/>
                    <a:pt x="615" y="668"/>
                  </a:cubicBezTo>
                  <a:cubicBezTo>
                    <a:pt x="609" y="693"/>
                    <a:pt x="603" y="711"/>
                    <a:pt x="597" y="736"/>
                  </a:cubicBezTo>
                  <a:cubicBezTo>
                    <a:pt x="597" y="736"/>
                    <a:pt x="597" y="736"/>
                    <a:pt x="597" y="742"/>
                  </a:cubicBezTo>
                  <a:cubicBezTo>
                    <a:pt x="590" y="767"/>
                    <a:pt x="584" y="791"/>
                    <a:pt x="578" y="816"/>
                  </a:cubicBezTo>
                  <a:cubicBezTo>
                    <a:pt x="535" y="1080"/>
                    <a:pt x="566" y="1430"/>
                    <a:pt x="640" y="1762"/>
                  </a:cubicBezTo>
                  <a:cubicBezTo>
                    <a:pt x="756" y="2309"/>
                    <a:pt x="1180" y="2782"/>
                    <a:pt x="1592" y="2812"/>
                  </a:cubicBezTo>
                  <a:cubicBezTo>
                    <a:pt x="1608" y="2814"/>
                    <a:pt x="1624" y="2814"/>
                    <a:pt x="1640" y="2814"/>
                  </a:cubicBezTo>
                  <a:cubicBezTo>
                    <a:pt x="2006" y="2814"/>
                    <a:pt x="2314" y="2482"/>
                    <a:pt x="2390" y="2235"/>
                  </a:cubicBezTo>
                  <a:cubicBezTo>
                    <a:pt x="2440" y="2554"/>
                    <a:pt x="2691" y="2868"/>
                    <a:pt x="2827" y="2935"/>
                  </a:cubicBezTo>
                  <a:cubicBezTo>
                    <a:pt x="2598" y="3034"/>
                    <a:pt x="2321" y="3102"/>
                    <a:pt x="1988" y="3102"/>
                  </a:cubicBezTo>
                  <a:cubicBezTo>
                    <a:pt x="1927" y="3102"/>
                    <a:pt x="1865" y="3100"/>
                    <a:pt x="1801" y="3095"/>
                  </a:cubicBezTo>
                  <a:cubicBezTo>
                    <a:pt x="1229" y="3046"/>
                    <a:pt x="873" y="2874"/>
                    <a:pt x="695" y="2769"/>
                  </a:cubicBezTo>
                  <a:cubicBezTo>
                    <a:pt x="701" y="2763"/>
                    <a:pt x="701" y="2763"/>
                    <a:pt x="701" y="2763"/>
                  </a:cubicBezTo>
                  <a:cubicBezTo>
                    <a:pt x="541" y="2603"/>
                    <a:pt x="209" y="2302"/>
                    <a:pt x="62" y="2266"/>
                  </a:cubicBezTo>
                  <a:cubicBezTo>
                    <a:pt x="60" y="2265"/>
                    <a:pt x="58" y="2265"/>
                    <a:pt x="57" y="2265"/>
                  </a:cubicBezTo>
                  <a:cubicBezTo>
                    <a:pt x="34" y="2265"/>
                    <a:pt x="12" y="2299"/>
                    <a:pt x="1" y="2327"/>
                  </a:cubicBezTo>
                  <a:cubicBezTo>
                    <a:pt x="1" y="2333"/>
                    <a:pt x="1" y="2333"/>
                    <a:pt x="1" y="2333"/>
                  </a:cubicBezTo>
                  <a:cubicBezTo>
                    <a:pt x="1" y="2339"/>
                    <a:pt x="1" y="2339"/>
                    <a:pt x="1" y="2345"/>
                  </a:cubicBezTo>
                  <a:cubicBezTo>
                    <a:pt x="1" y="2345"/>
                    <a:pt x="1" y="2352"/>
                    <a:pt x="1" y="2358"/>
                  </a:cubicBezTo>
                  <a:cubicBezTo>
                    <a:pt x="1" y="2358"/>
                    <a:pt x="1" y="2364"/>
                    <a:pt x="1" y="2364"/>
                  </a:cubicBezTo>
                  <a:cubicBezTo>
                    <a:pt x="7" y="2370"/>
                    <a:pt x="7" y="2370"/>
                    <a:pt x="7" y="2376"/>
                  </a:cubicBezTo>
                  <a:cubicBezTo>
                    <a:pt x="7" y="2376"/>
                    <a:pt x="7" y="2376"/>
                    <a:pt x="13" y="2382"/>
                  </a:cubicBezTo>
                  <a:cubicBezTo>
                    <a:pt x="13" y="2382"/>
                    <a:pt x="19" y="2388"/>
                    <a:pt x="25" y="2388"/>
                  </a:cubicBezTo>
                  <a:cubicBezTo>
                    <a:pt x="99" y="2407"/>
                    <a:pt x="197" y="2468"/>
                    <a:pt x="259" y="2616"/>
                  </a:cubicBezTo>
                  <a:cubicBezTo>
                    <a:pt x="277" y="2653"/>
                    <a:pt x="296" y="2696"/>
                    <a:pt x="308" y="2732"/>
                  </a:cubicBezTo>
                  <a:cubicBezTo>
                    <a:pt x="320" y="2775"/>
                    <a:pt x="326" y="2812"/>
                    <a:pt x="339" y="2843"/>
                  </a:cubicBezTo>
                  <a:cubicBezTo>
                    <a:pt x="345" y="2880"/>
                    <a:pt x="351" y="2904"/>
                    <a:pt x="351" y="2904"/>
                  </a:cubicBezTo>
                  <a:lnTo>
                    <a:pt x="363" y="2904"/>
                  </a:lnTo>
                  <a:cubicBezTo>
                    <a:pt x="375" y="3003"/>
                    <a:pt x="412" y="3138"/>
                    <a:pt x="486" y="3285"/>
                  </a:cubicBezTo>
                  <a:cubicBezTo>
                    <a:pt x="504" y="3328"/>
                    <a:pt x="529" y="3371"/>
                    <a:pt x="554" y="3421"/>
                  </a:cubicBezTo>
                  <a:cubicBezTo>
                    <a:pt x="609" y="3507"/>
                    <a:pt x="676" y="3593"/>
                    <a:pt x="750" y="3679"/>
                  </a:cubicBezTo>
                  <a:cubicBezTo>
                    <a:pt x="1027" y="3972"/>
                    <a:pt x="1494" y="4179"/>
                    <a:pt x="1987" y="4179"/>
                  </a:cubicBezTo>
                  <a:cubicBezTo>
                    <a:pt x="2237" y="4179"/>
                    <a:pt x="2493" y="4126"/>
                    <a:pt x="2734" y="4004"/>
                  </a:cubicBezTo>
                  <a:cubicBezTo>
                    <a:pt x="3380" y="3672"/>
                    <a:pt x="3656" y="3218"/>
                    <a:pt x="3638" y="2462"/>
                  </a:cubicBezTo>
                  <a:cubicBezTo>
                    <a:pt x="3638" y="2462"/>
                    <a:pt x="3644" y="2444"/>
                    <a:pt x="3644" y="2419"/>
                  </a:cubicBezTo>
                  <a:cubicBezTo>
                    <a:pt x="3644" y="2395"/>
                    <a:pt x="3644" y="2364"/>
                    <a:pt x="3638" y="2345"/>
                  </a:cubicBezTo>
                  <a:cubicBezTo>
                    <a:pt x="3631" y="2327"/>
                    <a:pt x="3625" y="2321"/>
                    <a:pt x="3613" y="2315"/>
                  </a:cubicBezTo>
                  <a:cubicBezTo>
                    <a:pt x="3601" y="2315"/>
                    <a:pt x="3595" y="2309"/>
                    <a:pt x="3588" y="2309"/>
                  </a:cubicBezTo>
                  <a:cubicBezTo>
                    <a:pt x="3545" y="2315"/>
                    <a:pt x="3539" y="2370"/>
                    <a:pt x="3509" y="2425"/>
                  </a:cubicBezTo>
                  <a:cubicBezTo>
                    <a:pt x="3423" y="2548"/>
                    <a:pt x="3226" y="2739"/>
                    <a:pt x="2925" y="2886"/>
                  </a:cubicBezTo>
                  <a:cubicBezTo>
                    <a:pt x="2943" y="2868"/>
                    <a:pt x="2962" y="2837"/>
                    <a:pt x="2980" y="2806"/>
                  </a:cubicBezTo>
                  <a:cubicBezTo>
                    <a:pt x="2796" y="2708"/>
                    <a:pt x="2673" y="2579"/>
                    <a:pt x="2593" y="2462"/>
                  </a:cubicBezTo>
                  <a:lnTo>
                    <a:pt x="2593" y="2462"/>
                  </a:lnTo>
                  <a:cubicBezTo>
                    <a:pt x="2688" y="2577"/>
                    <a:pt x="2807" y="2625"/>
                    <a:pt x="2923" y="2625"/>
                  </a:cubicBezTo>
                  <a:cubicBezTo>
                    <a:pt x="3055" y="2625"/>
                    <a:pt x="3184" y="2563"/>
                    <a:pt x="3269" y="2468"/>
                  </a:cubicBezTo>
                  <a:cubicBezTo>
                    <a:pt x="3145" y="2301"/>
                    <a:pt x="3015" y="2248"/>
                    <a:pt x="2900" y="2248"/>
                  </a:cubicBezTo>
                  <a:cubicBezTo>
                    <a:pt x="2721" y="2248"/>
                    <a:pt x="2579" y="2378"/>
                    <a:pt x="2556" y="2401"/>
                  </a:cubicBezTo>
                  <a:cubicBezTo>
                    <a:pt x="2507" y="2315"/>
                    <a:pt x="2476" y="2235"/>
                    <a:pt x="2464" y="2180"/>
                  </a:cubicBezTo>
                  <a:lnTo>
                    <a:pt x="2464" y="2180"/>
                  </a:lnTo>
                  <a:cubicBezTo>
                    <a:pt x="2481" y="2182"/>
                    <a:pt x="2501" y="2183"/>
                    <a:pt x="2524" y="2183"/>
                  </a:cubicBezTo>
                  <a:cubicBezTo>
                    <a:pt x="2634" y="2183"/>
                    <a:pt x="2812" y="2150"/>
                    <a:pt x="3011" y="2008"/>
                  </a:cubicBezTo>
                  <a:cubicBezTo>
                    <a:pt x="3195" y="1878"/>
                    <a:pt x="3312" y="1620"/>
                    <a:pt x="3287" y="1319"/>
                  </a:cubicBezTo>
                  <a:lnTo>
                    <a:pt x="3287" y="1319"/>
                  </a:lnTo>
                  <a:lnTo>
                    <a:pt x="3287" y="1326"/>
                  </a:lnTo>
                  <a:cubicBezTo>
                    <a:pt x="3287" y="1319"/>
                    <a:pt x="3281" y="1319"/>
                    <a:pt x="3281" y="1319"/>
                  </a:cubicBezTo>
                  <a:cubicBezTo>
                    <a:pt x="3281" y="1301"/>
                    <a:pt x="3281" y="1289"/>
                    <a:pt x="3275" y="1270"/>
                  </a:cubicBezTo>
                  <a:cubicBezTo>
                    <a:pt x="3275" y="1252"/>
                    <a:pt x="3275" y="1240"/>
                    <a:pt x="3269" y="1221"/>
                  </a:cubicBezTo>
                  <a:cubicBezTo>
                    <a:pt x="3269" y="1203"/>
                    <a:pt x="3263" y="1190"/>
                    <a:pt x="3257" y="1172"/>
                  </a:cubicBezTo>
                  <a:cubicBezTo>
                    <a:pt x="3257" y="1154"/>
                    <a:pt x="3251" y="1141"/>
                    <a:pt x="3244" y="1123"/>
                  </a:cubicBezTo>
                  <a:cubicBezTo>
                    <a:pt x="3238" y="1104"/>
                    <a:pt x="3232" y="1086"/>
                    <a:pt x="3226" y="1074"/>
                  </a:cubicBezTo>
                  <a:cubicBezTo>
                    <a:pt x="3220" y="1055"/>
                    <a:pt x="3214" y="1037"/>
                    <a:pt x="3208" y="1018"/>
                  </a:cubicBezTo>
                  <a:cubicBezTo>
                    <a:pt x="3201" y="1006"/>
                    <a:pt x="3195" y="988"/>
                    <a:pt x="3189" y="969"/>
                  </a:cubicBezTo>
                  <a:cubicBezTo>
                    <a:pt x="3177" y="951"/>
                    <a:pt x="3171" y="932"/>
                    <a:pt x="3158" y="914"/>
                  </a:cubicBezTo>
                  <a:cubicBezTo>
                    <a:pt x="3152" y="902"/>
                    <a:pt x="3140" y="883"/>
                    <a:pt x="3134" y="871"/>
                  </a:cubicBezTo>
                  <a:cubicBezTo>
                    <a:pt x="3122" y="853"/>
                    <a:pt x="3109" y="828"/>
                    <a:pt x="3097" y="810"/>
                  </a:cubicBezTo>
                  <a:cubicBezTo>
                    <a:pt x="3085" y="797"/>
                    <a:pt x="3079" y="779"/>
                    <a:pt x="3066" y="767"/>
                  </a:cubicBezTo>
                  <a:cubicBezTo>
                    <a:pt x="3054" y="742"/>
                    <a:pt x="3036" y="724"/>
                    <a:pt x="3017" y="699"/>
                  </a:cubicBezTo>
                  <a:cubicBezTo>
                    <a:pt x="3011" y="687"/>
                    <a:pt x="2999" y="674"/>
                    <a:pt x="2993" y="662"/>
                  </a:cubicBezTo>
                  <a:cubicBezTo>
                    <a:pt x="2962" y="631"/>
                    <a:pt x="2931" y="594"/>
                    <a:pt x="2900" y="564"/>
                  </a:cubicBezTo>
                  <a:cubicBezTo>
                    <a:pt x="2796" y="459"/>
                    <a:pt x="2679" y="367"/>
                    <a:pt x="2556" y="300"/>
                  </a:cubicBezTo>
                  <a:cubicBezTo>
                    <a:pt x="2538" y="287"/>
                    <a:pt x="2519" y="275"/>
                    <a:pt x="2501" y="263"/>
                  </a:cubicBezTo>
                  <a:cubicBezTo>
                    <a:pt x="2440" y="226"/>
                    <a:pt x="2378" y="195"/>
                    <a:pt x="2317" y="171"/>
                  </a:cubicBezTo>
                  <a:cubicBezTo>
                    <a:pt x="2298" y="164"/>
                    <a:pt x="2274" y="152"/>
                    <a:pt x="2255" y="146"/>
                  </a:cubicBezTo>
                  <a:cubicBezTo>
                    <a:pt x="2212" y="128"/>
                    <a:pt x="2175" y="115"/>
                    <a:pt x="2132" y="103"/>
                  </a:cubicBezTo>
                  <a:cubicBezTo>
                    <a:pt x="2102" y="91"/>
                    <a:pt x="2065" y="78"/>
                    <a:pt x="2028" y="72"/>
                  </a:cubicBezTo>
                  <a:cubicBezTo>
                    <a:pt x="2022" y="66"/>
                    <a:pt x="2010" y="66"/>
                    <a:pt x="2003" y="66"/>
                  </a:cubicBezTo>
                  <a:cubicBezTo>
                    <a:pt x="1874" y="29"/>
                    <a:pt x="1752" y="11"/>
                    <a:pt x="1647" y="5"/>
                  </a:cubicBezTo>
                  <a:lnTo>
                    <a:pt x="1641" y="5"/>
                  </a:lnTo>
                  <a:cubicBezTo>
                    <a:pt x="1607" y="2"/>
                    <a:pt x="1576" y="1"/>
                    <a:pt x="1546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991346" y="2556379"/>
              <a:ext cx="963702" cy="839326"/>
            </a:xfrm>
            <a:custGeom>
              <a:avLst/>
              <a:gdLst/>
              <a:ahLst/>
              <a:cxnLst/>
              <a:rect l="l" t="t" r="r" b="b"/>
              <a:pathLst>
                <a:path w="3953" h="3443" extrusionOk="0">
                  <a:moveTo>
                    <a:pt x="1676" y="0"/>
                  </a:moveTo>
                  <a:cubicBezTo>
                    <a:pt x="1424" y="0"/>
                    <a:pt x="1126" y="148"/>
                    <a:pt x="701" y="587"/>
                  </a:cubicBezTo>
                  <a:cubicBezTo>
                    <a:pt x="253" y="1048"/>
                    <a:pt x="68" y="1472"/>
                    <a:pt x="19" y="1797"/>
                  </a:cubicBezTo>
                  <a:cubicBezTo>
                    <a:pt x="19" y="1803"/>
                    <a:pt x="19" y="1803"/>
                    <a:pt x="19" y="1803"/>
                  </a:cubicBezTo>
                  <a:cubicBezTo>
                    <a:pt x="13" y="1834"/>
                    <a:pt x="7" y="1865"/>
                    <a:pt x="7" y="1889"/>
                  </a:cubicBezTo>
                  <a:cubicBezTo>
                    <a:pt x="7" y="1895"/>
                    <a:pt x="7" y="1902"/>
                    <a:pt x="7" y="1908"/>
                  </a:cubicBezTo>
                  <a:cubicBezTo>
                    <a:pt x="7" y="1932"/>
                    <a:pt x="1" y="1957"/>
                    <a:pt x="1" y="1975"/>
                  </a:cubicBezTo>
                  <a:lnTo>
                    <a:pt x="1" y="2000"/>
                  </a:lnTo>
                  <a:cubicBezTo>
                    <a:pt x="7" y="2024"/>
                    <a:pt x="7" y="2049"/>
                    <a:pt x="7" y="2074"/>
                  </a:cubicBezTo>
                  <a:cubicBezTo>
                    <a:pt x="37" y="2356"/>
                    <a:pt x="191" y="2473"/>
                    <a:pt x="253" y="2510"/>
                  </a:cubicBezTo>
                  <a:lnTo>
                    <a:pt x="259" y="2510"/>
                  </a:lnTo>
                  <a:cubicBezTo>
                    <a:pt x="253" y="2553"/>
                    <a:pt x="253" y="2596"/>
                    <a:pt x="253" y="2633"/>
                  </a:cubicBezTo>
                  <a:cubicBezTo>
                    <a:pt x="259" y="2713"/>
                    <a:pt x="277" y="2780"/>
                    <a:pt x="308" y="2835"/>
                  </a:cubicBezTo>
                  <a:cubicBezTo>
                    <a:pt x="320" y="2854"/>
                    <a:pt x="332" y="2872"/>
                    <a:pt x="345" y="2891"/>
                  </a:cubicBezTo>
                  <a:cubicBezTo>
                    <a:pt x="351" y="2897"/>
                    <a:pt x="357" y="2903"/>
                    <a:pt x="363" y="2909"/>
                  </a:cubicBezTo>
                  <a:cubicBezTo>
                    <a:pt x="369" y="2921"/>
                    <a:pt x="382" y="2934"/>
                    <a:pt x="394" y="2946"/>
                  </a:cubicBezTo>
                  <a:cubicBezTo>
                    <a:pt x="400" y="2952"/>
                    <a:pt x="400" y="2958"/>
                    <a:pt x="406" y="2964"/>
                  </a:cubicBezTo>
                  <a:cubicBezTo>
                    <a:pt x="418" y="2977"/>
                    <a:pt x="437" y="2989"/>
                    <a:pt x="449" y="2995"/>
                  </a:cubicBezTo>
                  <a:cubicBezTo>
                    <a:pt x="449" y="3001"/>
                    <a:pt x="455" y="3007"/>
                    <a:pt x="461" y="3007"/>
                  </a:cubicBezTo>
                  <a:cubicBezTo>
                    <a:pt x="498" y="3038"/>
                    <a:pt x="541" y="3063"/>
                    <a:pt x="590" y="3087"/>
                  </a:cubicBezTo>
                  <a:lnTo>
                    <a:pt x="603" y="3087"/>
                  </a:lnTo>
                  <a:cubicBezTo>
                    <a:pt x="603" y="3093"/>
                    <a:pt x="609" y="3100"/>
                    <a:pt x="609" y="3112"/>
                  </a:cubicBezTo>
                  <a:cubicBezTo>
                    <a:pt x="615" y="3118"/>
                    <a:pt x="615" y="3124"/>
                    <a:pt x="615" y="3130"/>
                  </a:cubicBezTo>
                  <a:cubicBezTo>
                    <a:pt x="621" y="3136"/>
                    <a:pt x="627" y="3143"/>
                    <a:pt x="633" y="3155"/>
                  </a:cubicBezTo>
                  <a:cubicBezTo>
                    <a:pt x="633" y="3155"/>
                    <a:pt x="640" y="3161"/>
                    <a:pt x="640" y="3167"/>
                  </a:cubicBezTo>
                  <a:cubicBezTo>
                    <a:pt x="646" y="3179"/>
                    <a:pt x="652" y="3186"/>
                    <a:pt x="658" y="3198"/>
                  </a:cubicBezTo>
                  <a:cubicBezTo>
                    <a:pt x="664" y="3198"/>
                    <a:pt x="664" y="3204"/>
                    <a:pt x="670" y="3204"/>
                  </a:cubicBezTo>
                  <a:cubicBezTo>
                    <a:pt x="676" y="3216"/>
                    <a:pt x="683" y="3229"/>
                    <a:pt x="695" y="3235"/>
                  </a:cubicBezTo>
                  <a:cubicBezTo>
                    <a:pt x="695" y="3241"/>
                    <a:pt x="701" y="3241"/>
                    <a:pt x="701" y="3241"/>
                  </a:cubicBezTo>
                  <a:cubicBezTo>
                    <a:pt x="713" y="3253"/>
                    <a:pt x="719" y="3265"/>
                    <a:pt x="732" y="3272"/>
                  </a:cubicBezTo>
                  <a:cubicBezTo>
                    <a:pt x="738" y="3278"/>
                    <a:pt x="738" y="3278"/>
                    <a:pt x="738" y="3278"/>
                  </a:cubicBezTo>
                  <a:cubicBezTo>
                    <a:pt x="850" y="3371"/>
                    <a:pt x="1018" y="3443"/>
                    <a:pt x="1274" y="3443"/>
                  </a:cubicBezTo>
                  <a:cubicBezTo>
                    <a:pt x="1356" y="3443"/>
                    <a:pt x="1448" y="3435"/>
                    <a:pt x="1549" y="3419"/>
                  </a:cubicBezTo>
                  <a:cubicBezTo>
                    <a:pt x="2249" y="3302"/>
                    <a:pt x="2956" y="2934"/>
                    <a:pt x="3251" y="2590"/>
                  </a:cubicBezTo>
                  <a:cubicBezTo>
                    <a:pt x="3324" y="2504"/>
                    <a:pt x="3361" y="2411"/>
                    <a:pt x="3380" y="2325"/>
                  </a:cubicBezTo>
                  <a:cubicBezTo>
                    <a:pt x="3380" y="2307"/>
                    <a:pt x="3386" y="2289"/>
                    <a:pt x="3386" y="2270"/>
                  </a:cubicBezTo>
                  <a:cubicBezTo>
                    <a:pt x="3386" y="2264"/>
                    <a:pt x="3386" y="2258"/>
                    <a:pt x="3386" y="2252"/>
                  </a:cubicBezTo>
                  <a:cubicBezTo>
                    <a:pt x="3386" y="2233"/>
                    <a:pt x="3386" y="2221"/>
                    <a:pt x="3386" y="2209"/>
                  </a:cubicBezTo>
                  <a:cubicBezTo>
                    <a:pt x="3386" y="2203"/>
                    <a:pt x="3386" y="2196"/>
                    <a:pt x="3386" y="2190"/>
                  </a:cubicBezTo>
                  <a:cubicBezTo>
                    <a:pt x="3380" y="2172"/>
                    <a:pt x="3380" y="2160"/>
                    <a:pt x="3380" y="2141"/>
                  </a:cubicBezTo>
                  <a:cubicBezTo>
                    <a:pt x="3380" y="2141"/>
                    <a:pt x="3380" y="2135"/>
                    <a:pt x="3373" y="2135"/>
                  </a:cubicBezTo>
                  <a:cubicBezTo>
                    <a:pt x="3373" y="2117"/>
                    <a:pt x="3367" y="2104"/>
                    <a:pt x="3361" y="2086"/>
                  </a:cubicBezTo>
                  <a:cubicBezTo>
                    <a:pt x="3361" y="2080"/>
                    <a:pt x="3361" y="2074"/>
                    <a:pt x="3355" y="2067"/>
                  </a:cubicBezTo>
                  <a:cubicBezTo>
                    <a:pt x="3355" y="2055"/>
                    <a:pt x="3349" y="2043"/>
                    <a:pt x="3343" y="2031"/>
                  </a:cubicBezTo>
                  <a:cubicBezTo>
                    <a:pt x="3343" y="2024"/>
                    <a:pt x="3343" y="2024"/>
                    <a:pt x="3337" y="2018"/>
                  </a:cubicBezTo>
                  <a:cubicBezTo>
                    <a:pt x="3330" y="2000"/>
                    <a:pt x="3324" y="1988"/>
                    <a:pt x="3318" y="1969"/>
                  </a:cubicBezTo>
                  <a:cubicBezTo>
                    <a:pt x="3306" y="1957"/>
                    <a:pt x="3300" y="1938"/>
                    <a:pt x="3294" y="1926"/>
                  </a:cubicBezTo>
                  <a:cubicBezTo>
                    <a:pt x="3287" y="1920"/>
                    <a:pt x="3287" y="1920"/>
                    <a:pt x="3281" y="1914"/>
                  </a:cubicBezTo>
                  <a:cubicBezTo>
                    <a:pt x="3275" y="1902"/>
                    <a:pt x="3269" y="1895"/>
                    <a:pt x="3263" y="1883"/>
                  </a:cubicBezTo>
                  <a:cubicBezTo>
                    <a:pt x="3257" y="1877"/>
                    <a:pt x="3257" y="1877"/>
                    <a:pt x="3251" y="1871"/>
                  </a:cubicBezTo>
                  <a:cubicBezTo>
                    <a:pt x="3244" y="1859"/>
                    <a:pt x="3232" y="1846"/>
                    <a:pt x="3226" y="1834"/>
                  </a:cubicBezTo>
                  <a:cubicBezTo>
                    <a:pt x="3214" y="1822"/>
                    <a:pt x="3201" y="1816"/>
                    <a:pt x="3195" y="1803"/>
                  </a:cubicBezTo>
                  <a:cubicBezTo>
                    <a:pt x="3189" y="1803"/>
                    <a:pt x="3189" y="1797"/>
                    <a:pt x="3183" y="1797"/>
                  </a:cubicBezTo>
                  <a:cubicBezTo>
                    <a:pt x="3177" y="1791"/>
                    <a:pt x="3171" y="1779"/>
                    <a:pt x="3158" y="1773"/>
                  </a:cubicBezTo>
                  <a:cubicBezTo>
                    <a:pt x="3146" y="1662"/>
                    <a:pt x="3091" y="1570"/>
                    <a:pt x="3011" y="1496"/>
                  </a:cubicBezTo>
                  <a:cubicBezTo>
                    <a:pt x="2913" y="1410"/>
                    <a:pt x="2857" y="1355"/>
                    <a:pt x="2802" y="1275"/>
                  </a:cubicBezTo>
                  <a:cubicBezTo>
                    <a:pt x="2802" y="1263"/>
                    <a:pt x="2808" y="1256"/>
                    <a:pt x="2808" y="1244"/>
                  </a:cubicBezTo>
                  <a:cubicBezTo>
                    <a:pt x="2821" y="1213"/>
                    <a:pt x="2827" y="1183"/>
                    <a:pt x="2839" y="1158"/>
                  </a:cubicBezTo>
                  <a:cubicBezTo>
                    <a:pt x="2845" y="1146"/>
                    <a:pt x="2845" y="1134"/>
                    <a:pt x="2851" y="1121"/>
                  </a:cubicBezTo>
                  <a:cubicBezTo>
                    <a:pt x="2864" y="1091"/>
                    <a:pt x="2876" y="1066"/>
                    <a:pt x="2888" y="1035"/>
                  </a:cubicBezTo>
                  <a:cubicBezTo>
                    <a:pt x="2888" y="1029"/>
                    <a:pt x="2894" y="1017"/>
                    <a:pt x="2894" y="1011"/>
                  </a:cubicBezTo>
                  <a:cubicBezTo>
                    <a:pt x="2913" y="980"/>
                    <a:pt x="2925" y="943"/>
                    <a:pt x="2943" y="912"/>
                  </a:cubicBezTo>
                  <a:cubicBezTo>
                    <a:pt x="3093" y="647"/>
                    <a:pt x="3282" y="521"/>
                    <a:pt x="3430" y="521"/>
                  </a:cubicBezTo>
                  <a:cubicBezTo>
                    <a:pt x="3447" y="521"/>
                    <a:pt x="3463" y="522"/>
                    <a:pt x="3478" y="525"/>
                  </a:cubicBezTo>
                  <a:cubicBezTo>
                    <a:pt x="3656" y="562"/>
                    <a:pt x="3705" y="722"/>
                    <a:pt x="3588" y="937"/>
                  </a:cubicBezTo>
                  <a:cubicBezTo>
                    <a:pt x="3552" y="998"/>
                    <a:pt x="3558" y="1041"/>
                    <a:pt x="3601" y="1072"/>
                  </a:cubicBezTo>
                  <a:cubicBezTo>
                    <a:pt x="3612" y="1081"/>
                    <a:pt x="3636" y="1095"/>
                    <a:pt x="3667" y="1095"/>
                  </a:cubicBezTo>
                  <a:cubicBezTo>
                    <a:pt x="3720" y="1095"/>
                    <a:pt x="3793" y="1054"/>
                    <a:pt x="3859" y="876"/>
                  </a:cubicBezTo>
                  <a:cubicBezTo>
                    <a:pt x="3953" y="599"/>
                    <a:pt x="3771" y="284"/>
                    <a:pt x="3368" y="284"/>
                  </a:cubicBezTo>
                  <a:cubicBezTo>
                    <a:pt x="3350" y="284"/>
                    <a:pt x="3331" y="284"/>
                    <a:pt x="3312" y="286"/>
                  </a:cubicBezTo>
                  <a:cubicBezTo>
                    <a:pt x="3146" y="298"/>
                    <a:pt x="2986" y="353"/>
                    <a:pt x="2851" y="427"/>
                  </a:cubicBezTo>
                  <a:lnTo>
                    <a:pt x="2845" y="427"/>
                  </a:lnTo>
                  <a:cubicBezTo>
                    <a:pt x="2802" y="446"/>
                    <a:pt x="2759" y="470"/>
                    <a:pt x="2722" y="495"/>
                  </a:cubicBezTo>
                  <a:cubicBezTo>
                    <a:pt x="2722" y="495"/>
                    <a:pt x="2716" y="501"/>
                    <a:pt x="2716" y="501"/>
                  </a:cubicBezTo>
                  <a:cubicBezTo>
                    <a:pt x="2704" y="507"/>
                    <a:pt x="2698" y="513"/>
                    <a:pt x="2685" y="519"/>
                  </a:cubicBezTo>
                  <a:cubicBezTo>
                    <a:pt x="2679" y="519"/>
                    <a:pt x="2679" y="525"/>
                    <a:pt x="2673" y="525"/>
                  </a:cubicBezTo>
                  <a:cubicBezTo>
                    <a:pt x="2642" y="550"/>
                    <a:pt x="2618" y="568"/>
                    <a:pt x="2593" y="587"/>
                  </a:cubicBezTo>
                  <a:cubicBezTo>
                    <a:pt x="2587" y="593"/>
                    <a:pt x="2587" y="599"/>
                    <a:pt x="2581" y="599"/>
                  </a:cubicBezTo>
                  <a:cubicBezTo>
                    <a:pt x="2575" y="605"/>
                    <a:pt x="2569" y="611"/>
                    <a:pt x="2562" y="618"/>
                  </a:cubicBezTo>
                  <a:cubicBezTo>
                    <a:pt x="2556" y="618"/>
                    <a:pt x="2550" y="624"/>
                    <a:pt x="2550" y="630"/>
                  </a:cubicBezTo>
                  <a:lnTo>
                    <a:pt x="2538" y="642"/>
                  </a:lnTo>
                  <a:cubicBezTo>
                    <a:pt x="2532" y="648"/>
                    <a:pt x="2526" y="654"/>
                    <a:pt x="2519" y="661"/>
                  </a:cubicBezTo>
                  <a:cubicBezTo>
                    <a:pt x="2519" y="667"/>
                    <a:pt x="2519" y="667"/>
                    <a:pt x="2513" y="667"/>
                  </a:cubicBezTo>
                  <a:cubicBezTo>
                    <a:pt x="2507" y="654"/>
                    <a:pt x="2501" y="648"/>
                    <a:pt x="2489" y="636"/>
                  </a:cubicBezTo>
                  <a:cubicBezTo>
                    <a:pt x="2489" y="630"/>
                    <a:pt x="2483" y="630"/>
                    <a:pt x="2483" y="624"/>
                  </a:cubicBezTo>
                  <a:cubicBezTo>
                    <a:pt x="2470" y="618"/>
                    <a:pt x="2464" y="605"/>
                    <a:pt x="2452" y="593"/>
                  </a:cubicBezTo>
                  <a:cubicBezTo>
                    <a:pt x="2446" y="593"/>
                    <a:pt x="2446" y="587"/>
                    <a:pt x="2440" y="581"/>
                  </a:cubicBezTo>
                  <a:cubicBezTo>
                    <a:pt x="2427" y="575"/>
                    <a:pt x="2421" y="562"/>
                    <a:pt x="2409" y="556"/>
                  </a:cubicBezTo>
                  <a:cubicBezTo>
                    <a:pt x="2403" y="550"/>
                    <a:pt x="2397" y="550"/>
                    <a:pt x="2390" y="544"/>
                  </a:cubicBezTo>
                  <a:cubicBezTo>
                    <a:pt x="2378" y="538"/>
                    <a:pt x="2360" y="525"/>
                    <a:pt x="2341" y="513"/>
                  </a:cubicBezTo>
                  <a:lnTo>
                    <a:pt x="2341" y="507"/>
                  </a:lnTo>
                  <a:lnTo>
                    <a:pt x="2341" y="495"/>
                  </a:lnTo>
                  <a:cubicBezTo>
                    <a:pt x="2341" y="489"/>
                    <a:pt x="2341" y="482"/>
                    <a:pt x="2335" y="470"/>
                  </a:cubicBezTo>
                  <a:cubicBezTo>
                    <a:pt x="2335" y="470"/>
                    <a:pt x="2335" y="464"/>
                    <a:pt x="2335" y="464"/>
                  </a:cubicBezTo>
                  <a:cubicBezTo>
                    <a:pt x="2335" y="452"/>
                    <a:pt x="2335" y="446"/>
                    <a:pt x="2329" y="439"/>
                  </a:cubicBezTo>
                  <a:cubicBezTo>
                    <a:pt x="2329" y="433"/>
                    <a:pt x="2329" y="433"/>
                    <a:pt x="2329" y="433"/>
                  </a:cubicBezTo>
                  <a:cubicBezTo>
                    <a:pt x="2323" y="421"/>
                    <a:pt x="2323" y="409"/>
                    <a:pt x="2317" y="403"/>
                  </a:cubicBezTo>
                  <a:cubicBezTo>
                    <a:pt x="2317" y="396"/>
                    <a:pt x="2317" y="396"/>
                    <a:pt x="2317" y="396"/>
                  </a:cubicBezTo>
                  <a:cubicBezTo>
                    <a:pt x="2317" y="384"/>
                    <a:pt x="2311" y="372"/>
                    <a:pt x="2304" y="366"/>
                  </a:cubicBezTo>
                  <a:lnTo>
                    <a:pt x="2304" y="360"/>
                  </a:lnTo>
                  <a:cubicBezTo>
                    <a:pt x="2255" y="255"/>
                    <a:pt x="2151" y="151"/>
                    <a:pt x="1985" y="71"/>
                  </a:cubicBezTo>
                  <a:cubicBezTo>
                    <a:pt x="1973" y="71"/>
                    <a:pt x="1967" y="65"/>
                    <a:pt x="1954" y="58"/>
                  </a:cubicBezTo>
                  <a:cubicBezTo>
                    <a:pt x="1865" y="23"/>
                    <a:pt x="1774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-823941" y="3004207"/>
              <a:ext cx="1018798" cy="767168"/>
            </a:xfrm>
            <a:custGeom>
              <a:avLst/>
              <a:gdLst/>
              <a:ahLst/>
              <a:cxnLst/>
              <a:rect l="l" t="t" r="r" b="b"/>
              <a:pathLst>
                <a:path w="4179" h="3147" extrusionOk="0">
                  <a:moveTo>
                    <a:pt x="2086" y="1"/>
                  </a:moveTo>
                  <a:cubicBezTo>
                    <a:pt x="1890" y="1"/>
                    <a:pt x="1639" y="56"/>
                    <a:pt x="1303" y="187"/>
                  </a:cubicBezTo>
                  <a:cubicBezTo>
                    <a:pt x="726" y="409"/>
                    <a:pt x="388" y="710"/>
                    <a:pt x="210" y="974"/>
                  </a:cubicBezTo>
                  <a:cubicBezTo>
                    <a:pt x="210" y="974"/>
                    <a:pt x="210" y="980"/>
                    <a:pt x="210" y="980"/>
                  </a:cubicBezTo>
                  <a:cubicBezTo>
                    <a:pt x="191" y="1005"/>
                    <a:pt x="179" y="1029"/>
                    <a:pt x="167" y="1048"/>
                  </a:cubicBezTo>
                  <a:cubicBezTo>
                    <a:pt x="160" y="1054"/>
                    <a:pt x="160" y="1060"/>
                    <a:pt x="154" y="1066"/>
                  </a:cubicBezTo>
                  <a:cubicBezTo>
                    <a:pt x="148" y="1084"/>
                    <a:pt x="136" y="1109"/>
                    <a:pt x="130" y="1127"/>
                  </a:cubicBezTo>
                  <a:cubicBezTo>
                    <a:pt x="124" y="1134"/>
                    <a:pt x="124" y="1140"/>
                    <a:pt x="117" y="1146"/>
                  </a:cubicBezTo>
                  <a:cubicBezTo>
                    <a:pt x="111" y="1170"/>
                    <a:pt x="99" y="1189"/>
                    <a:pt x="93" y="1213"/>
                  </a:cubicBezTo>
                  <a:cubicBezTo>
                    <a:pt x="1" y="1484"/>
                    <a:pt x="99" y="1650"/>
                    <a:pt x="136" y="1705"/>
                  </a:cubicBezTo>
                  <a:cubicBezTo>
                    <a:pt x="68" y="1815"/>
                    <a:pt x="38" y="1920"/>
                    <a:pt x="44" y="2006"/>
                  </a:cubicBezTo>
                  <a:cubicBezTo>
                    <a:pt x="50" y="2030"/>
                    <a:pt x="50" y="2049"/>
                    <a:pt x="56" y="2073"/>
                  </a:cubicBezTo>
                  <a:cubicBezTo>
                    <a:pt x="56" y="2080"/>
                    <a:pt x="62" y="2086"/>
                    <a:pt x="62" y="2092"/>
                  </a:cubicBezTo>
                  <a:cubicBezTo>
                    <a:pt x="68" y="2110"/>
                    <a:pt x="68" y="2123"/>
                    <a:pt x="74" y="2141"/>
                  </a:cubicBezTo>
                  <a:cubicBezTo>
                    <a:pt x="74" y="2147"/>
                    <a:pt x="81" y="2153"/>
                    <a:pt x="81" y="2160"/>
                  </a:cubicBezTo>
                  <a:cubicBezTo>
                    <a:pt x="87" y="2178"/>
                    <a:pt x="93" y="2190"/>
                    <a:pt x="99" y="2209"/>
                  </a:cubicBezTo>
                  <a:cubicBezTo>
                    <a:pt x="105" y="2215"/>
                    <a:pt x="105" y="2221"/>
                    <a:pt x="111" y="2221"/>
                  </a:cubicBezTo>
                  <a:cubicBezTo>
                    <a:pt x="130" y="2264"/>
                    <a:pt x="160" y="2307"/>
                    <a:pt x="191" y="2344"/>
                  </a:cubicBezTo>
                  <a:cubicBezTo>
                    <a:pt x="191" y="2344"/>
                    <a:pt x="197" y="2344"/>
                    <a:pt x="197" y="2350"/>
                  </a:cubicBezTo>
                  <a:lnTo>
                    <a:pt x="197" y="2368"/>
                  </a:lnTo>
                  <a:lnTo>
                    <a:pt x="197" y="2393"/>
                  </a:lnTo>
                  <a:cubicBezTo>
                    <a:pt x="197" y="2399"/>
                    <a:pt x="203" y="2411"/>
                    <a:pt x="203" y="2418"/>
                  </a:cubicBezTo>
                  <a:cubicBezTo>
                    <a:pt x="203" y="2424"/>
                    <a:pt x="203" y="2430"/>
                    <a:pt x="203" y="2436"/>
                  </a:cubicBezTo>
                  <a:cubicBezTo>
                    <a:pt x="203" y="2448"/>
                    <a:pt x="210" y="2454"/>
                    <a:pt x="210" y="2467"/>
                  </a:cubicBezTo>
                  <a:cubicBezTo>
                    <a:pt x="210" y="2473"/>
                    <a:pt x="210" y="2479"/>
                    <a:pt x="210" y="2479"/>
                  </a:cubicBezTo>
                  <a:cubicBezTo>
                    <a:pt x="216" y="2491"/>
                    <a:pt x="216" y="2504"/>
                    <a:pt x="222" y="2516"/>
                  </a:cubicBezTo>
                  <a:cubicBezTo>
                    <a:pt x="222" y="2522"/>
                    <a:pt x="228" y="2522"/>
                    <a:pt x="228" y="2528"/>
                  </a:cubicBezTo>
                  <a:cubicBezTo>
                    <a:pt x="228" y="2540"/>
                    <a:pt x="234" y="2553"/>
                    <a:pt x="240" y="2565"/>
                  </a:cubicBezTo>
                  <a:cubicBezTo>
                    <a:pt x="240" y="2571"/>
                    <a:pt x="246" y="2571"/>
                    <a:pt x="246" y="2571"/>
                  </a:cubicBezTo>
                  <a:cubicBezTo>
                    <a:pt x="320" y="2737"/>
                    <a:pt x="511" y="2915"/>
                    <a:pt x="904" y="3026"/>
                  </a:cubicBezTo>
                  <a:cubicBezTo>
                    <a:pt x="1201" y="3108"/>
                    <a:pt x="1518" y="3146"/>
                    <a:pt x="1815" y="3146"/>
                  </a:cubicBezTo>
                  <a:cubicBezTo>
                    <a:pt x="2182" y="3146"/>
                    <a:pt x="2517" y="3088"/>
                    <a:pt x="2741" y="2983"/>
                  </a:cubicBezTo>
                  <a:cubicBezTo>
                    <a:pt x="2839" y="2940"/>
                    <a:pt x="2913" y="2878"/>
                    <a:pt x="2962" y="2805"/>
                  </a:cubicBezTo>
                  <a:cubicBezTo>
                    <a:pt x="2974" y="2792"/>
                    <a:pt x="2980" y="2774"/>
                    <a:pt x="2993" y="2762"/>
                  </a:cubicBezTo>
                  <a:cubicBezTo>
                    <a:pt x="2993" y="2755"/>
                    <a:pt x="2993" y="2749"/>
                    <a:pt x="2999" y="2743"/>
                  </a:cubicBezTo>
                  <a:cubicBezTo>
                    <a:pt x="3005" y="2731"/>
                    <a:pt x="3011" y="2719"/>
                    <a:pt x="3011" y="2706"/>
                  </a:cubicBezTo>
                  <a:cubicBezTo>
                    <a:pt x="3017" y="2700"/>
                    <a:pt x="3017" y="2694"/>
                    <a:pt x="3017" y="2694"/>
                  </a:cubicBezTo>
                  <a:cubicBezTo>
                    <a:pt x="3023" y="2676"/>
                    <a:pt x="3029" y="2657"/>
                    <a:pt x="3036" y="2645"/>
                  </a:cubicBezTo>
                  <a:cubicBezTo>
                    <a:pt x="3036" y="2639"/>
                    <a:pt x="3036" y="2639"/>
                    <a:pt x="3036" y="2639"/>
                  </a:cubicBezTo>
                  <a:cubicBezTo>
                    <a:pt x="3042" y="2620"/>
                    <a:pt x="3042" y="2608"/>
                    <a:pt x="3048" y="2590"/>
                  </a:cubicBezTo>
                  <a:lnTo>
                    <a:pt x="3048" y="2571"/>
                  </a:lnTo>
                  <a:cubicBezTo>
                    <a:pt x="3048" y="2559"/>
                    <a:pt x="3048" y="2547"/>
                    <a:pt x="3048" y="2534"/>
                  </a:cubicBezTo>
                  <a:cubicBezTo>
                    <a:pt x="3048" y="2528"/>
                    <a:pt x="3054" y="2522"/>
                    <a:pt x="3054" y="2522"/>
                  </a:cubicBezTo>
                  <a:cubicBezTo>
                    <a:pt x="3054" y="2504"/>
                    <a:pt x="3054" y="2485"/>
                    <a:pt x="3048" y="2473"/>
                  </a:cubicBezTo>
                  <a:lnTo>
                    <a:pt x="3048" y="2467"/>
                  </a:lnTo>
                  <a:cubicBezTo>
                    <a:pt x="3048" y="2454"/>
                    <a:pt x="3048" y="2436"/>
                    <a:pt x="3048" y="2418"/>
                  </a:cubicBezTo>
                  <a:cubicBezTo>
                    <a:pt x="3048" y="2418"/>
                    <a:pt x="3042" y="2411"/>
                    <a:pt x="3042" y="2405"/>
                  </a:cubicBezTo>
                  <a:cubicBezTo>
                    <a:pt x="3042" y="2393"/>
                    <a:pt x="3042" y="2381"/>
                    <a:pt x="3036" y="2368"/>
                  </a:cubicBezTo>
                  <a:cubicBezTo>
                    <a:pt x="3036" y="2368"/>
                    <a:pt x="3036" y="2362"/>
                    <a:pt x="3036" y="2356"/>
                  </a:cubicBezTo>
                  <a:cubicBezTo>
                    <a:pt x="3029" y="2344"/>
                    <a:pt x="3029" y="2325"/>
                    <a:pt x="3023" y="2313"/>
                  </a:cubicBezTo>
                  <a:cubicBezTo>
                    <a:pt x="3017" y="2301"/>
                    <a:pt x="3011" y="2282"/>
                    <a:pt x="3011" y="2270"/>
                  </a:cubicBezTo>
                  <a:lnTo>
                    <a:pt x="3005" y="2264"/>
                  </a:lnTo>
                  <a:cubicBezTo>
                    <a:pt x="2999" y="2252"/>
                    <a:pt x="2999" y="2246"/>
                    <a:pt x="2993" y="2233"/>
                  </a:cubicBezTo>
                  <a:cubicBezTo>
                    <a:pt x="3029" y="2129"/>
                    <a:pt x="3017" y="2024"/>
                    <a:pt x="2974" y="1926"/>
                  </a:cubicBezTo>
                  <a:cubicBezTo>
                    <a:pt x="2919" y="1809"/>
                    <a:pt x="2894" y="1736"/>
                    <a:pt x="2882" y="1643"/>
                  </a:cubicBezTo>
                  <a:cubicBezTo>
                    <a:pt x="2888" y="1637"/>
                    <a:pt x="2894" y="1631"/>
                    <a:pt x="2900" y="1625"/>
                  </a:cubicBezTo>
                  <a:cubicBezTo>
                    <a:pt x="2919" y="1600"/>
                    <a:pt x="2943" y="1576"/>
                    <a:pt x="2962" y="1557"/>
                  </a:cubicBezTo>
                  <a:cubicBezTo>
                    <a:pt x="2968" y="1551"/>
                    <a:pt x="2980" y="1539"/>
                    <a:pt x="2986" y="1533"/>
                  </a:cubicBezTo>
                  <a:cubicBezTo>
                    <a:pt x="3011" y="1508"/>
                    <a:pt x="3029" y="1490"/>
                    <a:pt x="3054" y="1471"/>
                  </a:cubicBezTo>
                  <a:cubicBezTo>
                    <a:pt x="3060" y="1465"/>
                    <a:pt x="3066" y="1459"/>
                    <a:pt x="3072" y="1453"/>
                  </a:cubicBezTo>
                  <a:cubicBezTo>
                    <a:pt x="3097" y="1428"/>
                    <a:pt x="3128" y="1410"/>
                    <a:pt x="3152" y="1385"/>
                  </a:cubicBezTo>
                  <a:cubicBezTo>
                    <a:pt x="3322" y="1262"/>
                    <a:pt x="3476" y="1209"/>
                    <a:pt x="3599" y="1209"/>
                  </a:cubicBezTo>
                  <a:cubicBezTo>
                    <a:pt x="3672" y="1209"/>
                    <a:pt x="3733" y="1228"/>
                    <a:pt x="3779" y="1263"/>
                  </a:cubicBezTo>
                  <a:cubicBezTo>
                    <a:pt x="3926" y="1367"/>
                    <a:pt x="3902" y="1527"/>
                    <a:pt x="3711" y="1668"/>
                  </a:cubicBezTo>
                  <a:cubicBezTo>
                    <a:pt x="3656" y="1711"/>
                    <a:pt x="3644" y="1748"/>
                    <a:pt x="3668" y="1791"/>
                  </a:cubicBezTo>
                  <a:cubicBezTo>
                    <a:pt x="3678" y="1811"/>
                    <a:pt x="3707" y="1850"/>
                    <a:pt x="3764" y="1850"/>
                  </a:cubicBezTo>
                  <a:cubicBezTo>
                    <a:pt x="3812" y="1850"/>
                    <a:pt x="3881" y="1820"/>
                    <a:pt x="3976" y="1723"/>
                  </a:cubicBezTo>
                  <a:cubicBezTo>
                    <a:pt x="4178" y="1514"/>
                    <a:pt x="4141" y="1134"/>
                    <a:pt x="3736" y="986"/>
                  </a:cubicBezTo>
                  <a:cubicBezTo>
                    <a:pt x="3582" y="931"/>
                    <a:pt x="3416" y="912"/>
                    <a:pt x="3269" y="912"/>
                  </a:cubicBezTo>
                  <a:lnTo>
                    <a:pt x="3263" y="912"/>
                  </a:lnTo>
                  <a:cubicBezTo>
                    <a:pt x="3220" y="919"/>
                    <a:pt x="3171" y="919"/>
                    <a:pt x="3128" y="925"/>
                  </a:cubicBezTo>
                  <a:lnTo>
                    <a:pt x="3122" y="925"/>
                  </a:lnTo>
                  <a:cubicBezTo>
                    <a:pt x="3109" y="931"/>
                    <a:pt x="3097" y="931"/>
                    <a:pt x="3085" y="931"/>
                  </a:cubicBezTo>
                  <a:lnTo>
                    <a:pt x="3072" y="931"/>
                  </a:lnTo>
                  <a:cubicBezTo>
                    <a:pt x="3036" y="937"/>
                    <a:pt x="3005" y="949"/>
                    <a:pt x="2980" y="955"/>
                  </a:cubicBezTo>
                  <a:cubicBezTo>
                    <a:pt x="2974" y="955"/>
                    <a:pt x="2968" y="955"/>
                    <a:pt x="2962" y="962"/>
                  </a:cubicBezTo>
                  <a:cubicBezTo>
                    <a:pt x="2956" y="962"/>
                    <a:pt x="2950" y="962"/>
                    <a:pt x="2943" y="968"/>
                  </a:cubicBezTo>
                  <a:cubicBezTo>
                    <a:pt x="2931" y="968"/>
                    <a:pt x="2925" y="974"/>
                    <a:pt x="2919" y="974"/>
                  </a:cubicBezTo>
                  <a:cubicBezTo>
                    <a:pt x="2913" y="974"/>
                    <a:pt x="2913" y="980"/>
                    <a:pt x="2907" y="980"/>
                  </a:cubicBezTo>
                  <a:cubicBezTo>
                    <a:pt x="2900" y="980"/>
                    <a:pt x="2888" y="986"/>
                    <a:pt x="2882" y="992"/>
                  </a:cubicBezTo>
                  <a:lnTo>
                    <a:pt x="2876" y="992"/>
                  </a:lnTo>
                  <a:cubicBezTo>
                    <a:pt x="2876" y="980"/>
                    <a:pt x="2870" y="968"/>
                    <a:pt x="2870" y="955"/>
                  </a:cubicBezTo>
                  <a:cubicBezTo>
                    <a:pt x="2864" y="949"/>
                    <a:pt x="2864" y="943"/>
                    <a:pt x="2864" y="943"/>
                  </a:cubicBezTo>
                  <a:cubicBezTo>
                    <a:pt x="2857" y="931"/>
                    <a:pt x="2857" y="919"/>
                    <a:pt x="2851" y="906"/>
                  </a:cubicBezTo>
                  <a:lnTo>
                    <a:pt x="2845" y="888"/>
                  </a:lnTo>
                  <a:cubicBezTo>
                    <a:pt x="2839" y="876"/>
                    <a:pt x="2833" y="863"/>
                    <a:pt x="2827" y="851"/>
                  </a:cubicBezTo>
                  <a:cubicBezTo>
                    <a:pt x="2821" y="845"/>
                    <a:pt x="2821" y="839"/>
                    <a:pt x="2814" y="839"/>
                  </a:cubicBezTo>
                  <a:cubicBezTo>
                    <a:pt x="2808" y="820"/>
                    <a:pt x="2796" y="802"/>
                    <a:pt x="2784" y="789"/>
                  </a:cubicBezTo>
                  <a:cubicBezTo>
                    <a:pt x="2784" y="783"/>
                    <a:pt x="2784" y="783"/>
                    <a:pt x="2784" y="783"/>
                  </a:cubicBezTo>
                  <a:cubicBezTo>
                    <a:pt x="2790" y="777"/>
                    <a:pt x="2790" y="777"/>
                    <a:pt x="2790" y="771"/>
                  </a:cubicBezTo>
                  <a:cubicBezTo>
                    <a:pt x="2796" y="765"/>
                    <a:pt x="2796" y="759"/>
                    <a:pt x="2796" y="746"/>
                  </a:cubicBezTo>
                  <a:cubicBezTo>
                    <a:pt x="2796" y="746"/>
                    <a:pt x="2802" y="746"/>
                    <a:pt x="2802" y="740"/>
                  </a:cubicBezTo>
                  <a:cubicBezTo>
                    <a:pt x="2802" y="734"/>
                    <a:pt x="2802" y="722"/>
                    <a:pt x="2808" y="716"/>
                  </a:cubicBezTo>
                  <a:cubicBezTo>
                    <a:pt x="2808" y="710"/>
                    <a:pt x="2808" y="710"/>
                    <a:pt x="2808" y="710"/>
                  </a:cubicBezTo>
                  <a:cubicBezTo>
                    <a:pt x="2808" y="697"/>
                    <a:pt x="2808" y="685"/>
                    <a:pt x="2808" y="679"/>
                  </a:cubicBezTo>
                  <a:lnTo>
                    <a:pt x="2808" y="673"/>
                  </a:lnTo>
                  <a:cubicBezTo>
                    <a:pt x="2814" y="660"/>
                    <a:pt x="2814" y="654"/>
                    <a:pt x="2814" y="642"/>
                  </a:cubicBezTo>
                  <a:lnTo>
                    <a:pt x="2814" y="636"/>
                  </a:lnTo>
                  <a:cubicBezTo>
                    <a:pt x="2808" y="525"/>
                    <a:pt x="2765" y="390"/>
                    <a:pt x="2649" y="255"/>
                  </a:cubicBezTo>
                  <a:cubicBezTo>
                    <a:pt x="2642" y="249"/>
                    <a:pt x="2636" y="237"/>
                    <a:pt x="2630" y="230"/>
                  </a:cubicBezTo>
                  <a:cubicBezTo>
                    <a:pt x="2499" y="92"/>
                    <a:pt x="2338" y="1"/>
                    <a:pt x="2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174191" y="3381339"/>
              <a:ext cx="581195" cy="1003144"/>
            </a:xfrm>
            <a:custGeom>
              <a:avLst/>
              <a:gdLst/>
              <a:ahLst/>
              <a:cxnLst/>
              <a:rect l="l" t="t" r="r" b="b"/>
              <a:pathLst>
                <a:path w="2384" h="4115" extrusionOk="0">
                  <a:moveTo>
                    <a:pt x="1880" y="1"/>
                  </a:moveTo>
                  <a:cubicBezTo>
                    <a:pt x="1811" y="1"/>
                    <a:pt x="1709" y="39"/>
                    <a:pt x="1561" y="152"/>
                  </a:cubicBezTo>
                  <a:cubicBezTo>
                    <a:pt x="1358" y="305"/>
                    <a:pt x="1315" y="465"/>
                    <a:pt x="1303" y="539"/>
                  </a:cubicBezTo>
                  <a:cubicBezTo>
                    <a:pt x="1236" y="514"/>
                    <a:pt x="1174" y="504"/>
                    <a:pt x="1114" y="504"/>
                  </a:cubicBezTo>
                  <a:cubicBezTo>
                    <a:pt x="1069" y="504"/>
                    <a:pt x="1025" y="510"/>
                    <a:pt x="983" y="520"/>
                  </a:cubicBezTo>
                  <a:cubicBezTo>
                    <a:pt x="916" y="539"/>
                    <a:pt x="854" y="569"/>
                    <a:pt x="793" y="613"/>
                  </a:cubicBezTo>
                  <a:cubicBezTo>
                    <a:pt x="793" y="613"/>
                    <a:pt x="793" y="619"/>
                    <a:pt x="793" y="619"/>
                  </a:cubicBezTo>
                  <a:cubicBezTo>
                    <a:pt x="780" y="625"/>
                    <a:pt x="768" y="637"/>
                    <a:pt x="756" y="649"/>
                  </a:cubicBezTo>
                  <a:cubicBezTo>
                    <a:pt x="756" y="649"/>
                    <a:pt x="750" y="649"/>
                    <a:pt x="750" y="656"/>
                  </a:cubicBezTo>
                  <a:cubicBezTo>
                    <a:pt x="737" y="662"/>
                    <a:pt x="731" y="674"/>
                    <a:pt x="719" y="680"/>
                  </a:cubicBezTo>
                  <a:cubicBezTo>
                    <a:pt x="719" y="686"/>
                    <a:pt x="713" y="686"/>
                    <a:pt x="713" y="692"/>
                  </a:cubicBezTo>
                  <a:cubicBezTo>
                    <a:pt x="701" y="705"/>
                    <a:pt x="694" y="711"/>
                    <a:pt x="688" y="723"/>
                  </a:cubicBezTo>
                  <a:cubicBezTo>
                    <a:pt x="682" y="723"/>
                    <a:pt x="682" y="729"/>
                    <a:pt x="676" y="729"/>
                  </a:cubicBezTo>
                  <a:cubicBezTo>
                    <a:pt x="664" y="748"/>
                    <a:pt x="651" y="760"/>
                    <a:pt x="645" y="772"/>
                  </a:cubicBezTo>
                  <a:cubicBezTo>
                    <a:pt x="645" y="772"/>
                    <a:pt x="651" y="778"/>
                    <a:pt x="651" y="778"/>
                  </a:cubicBezTo>
                  <a:cubicBezTo>
                    <a:pt x="658" y="785"/>
                    <a:pt x="670" y="785"/>
                    <a:pt x="682" y="791"/>
                  </a:cubicBezTo>
                  <a:cubicBezTo>
                    <a:pt x="688" y="791"/>
                    <a:pt x="701" y="791"/>
                    <a:pt x="713" y="797"/>
                  </a:cubicBezTo>
                  <a:lnTo>
                    <a:pt x="768" y="797"/>
                  </a:lnTo>
                  <a:cubicBezTo>
                    <a:pt x="651" y="883"/>
                    <a:pt x="553" y="981"/>
                    <a:pt x="461" y="1098"/>
                  </a:cubicBezTo>
                  <a:cubicBezTo>
                    <a:pt x="449" y="1116"/>
                    <a:pt x="436" y="1135"/>
                    <a:pt x="418" y="1153"/>
                  </a:cubicBezTo>
                  <a:cubicBezTo>
                    <a:pt x="363" y="1227"/>
                    <a:pt x="313" y="1307"/>
                    <a:pt x="270" y="1387"/>
                  </a:cubicBezTo>
                  <a:cubicBezTo>
                    <a:pt x="197" y="1528"/>
                    <a:pt x="135" y="1675"/>
                    <a:pt x="92" y="1829"/>
                  </a:cubicBezTo>
                  <a:cubicBezTo>
                    <a:pt x="68" y="1933"/>
                    <a:pt x="43" y="2038"/>
                    <a:pt x="31" y="2136"/>
                  </a:cubicBezTo>
                  <a:cubicBezTo>
                    <a:pt x="6" y="2296"/>
                    <a:pt x="0" y="2449"/>
                    <a:pt x="12" y="2597"/>
                  </a:cubicBezTo>
                  <a:cubicBezTo>
                    <a:pt x="19" y="2695"/>
                    <a:pt x="31" y="2787"/>
                    <a:pt x="49" y="2879"/>
                  </a:cubicBezTo>
                  <a:cubicBezTo>
                    <a:pt x="203" y="3604"/>
                    <a:pt x="719" y="4022"/>
                    <a:pt x="1131" y="4096"/>
                  </a:cubicBezTo>
                  <a:cubicBezTo>
                    <a:pt x="1161" y="4102"/>
                    <a:pt x="1186" y="4108"/>
                    <a:pt x="1217" y="4108"/>
                  </a:cubicBezTo>
                  <a:lnTo>
                    <a:pt x="1241" y="4108"/>
                  </a:lnTo>
                  <a:cubicBezTo>
                    <a:pt x="1260" y="4114"/>
                    <a:pt x="1278" y="4114"/>
                    <a:pt x="1296" y="4114"/>
                  </a:cubicBezTo>
                  <a:lnTo>
                    <a:pt x="1333" y="4114"/>
                  </a:lnTo>
                  <a:cubicBezTo>
                    <a:pt x="1352" y="4114"/>
                    <a:pt x="1370" y="4114"/>
                    <a:pt x="1382" y="4108"/>
                  </a:cubicBezTo>
                  <a:lnTo>
                    <a:pt x="1425" y="4108"/>
                  </a:lnTo>
                  <a:cubicBezTo>
                    <a:pt x="1438" y="4108"/>
                    <a:pt x="1456" y="4102"/>
                    <a:pt x="1475" y="4102"/>
                  </a:cubicBezTo>
                  <a:cubicBezTo>
                    <a:pt x="1487" y="4102"/>
                    <a:pt x="1499" y="4096"/>
                    <a:pt x="1511" y="4096"/>
                  </a:cubicBezTo>
                  <a:cubicBezTo>
                    <a:pt x="1524" y="4090"/>
                    <a:pt x="1542" y="4090"/>
                    <a:pt x="1561" y="4084"/>
                  </a:cubicBezTo>
                  <a:cubicBezTo>
                    <a:pt x="1573" y="4084"/>
                    <a:pt x="1585" y="4077"/>
                    <a:pt x="1597" y="4077"/>
                  </a:cubicBezTo>
                  <a:cubicBezTo>
                    <a:pt x="1610" y="4071"/>
                    <a:pt x="1628" y="4065"/>
                    <a:pt x="1640" y="4065"/>
                  </a:cubicBezTo>
                  <a:cubicBezTo>
                    <a:pt x="1659" y="4059"/>
                    <a:pt x="1671" y="4053"/>
                    <a:pt x="1683" y="4047"/>
                  </a:cubicBezTo>
                  <a:cubicBezTo>
                    <a:pt x="1696" y="4047"/>
                    <a:pt x="1714" y="4041"/>
                    <a:pt x="1726" y="4034"/>
                  </a:cubicBezTo>
                  <a:cubicBezTo>
                    <a:pt x="1739" y="4028"/>
                    <a:pt x="1751" y="4022"/>
                    <a:pt x="1763" y="4016"/>
                  </a:cubicBezTo>
                  <a:cubicBezTo>
                    <a:pt x="1769" y="4016"/>
                    <a:pt x="1776" y="4010"/>
                    <a:pt x="1788" y="4010"/>
                  </a:cubicBezTo>
                  <a:lnTo>
                    <a:pt x="1782" y="4010"/>
                  </a:lnTo>
                  <a:cubicBezTo>
                    <a:pt x="2021" y="3899"/>
                    <a:pt x="2212" y="3703"/>
                    <a:pt x="2273" y="3420"/>
                  </a:cubicBezTo>
                  <a:cubicBezTo>
                    <a:pt x="2384" y="2886"/>
                    <a:pt x="1898" y="2382"/>
                    <a:pt x="1714" y="2062"/>
                  </a:cubicBezTo>
                  <a:cubicBezTo>
                    <a:pt x="1542" y="1767"/>
                    <a:pt x="1524" y="1460"/>
                    <a:pt x="1524" y="1221"/>
                  </a:cubicBezTo>
                  <a:cubicBezTo>
                    <a:pt x="1530" y="1153"/>
                    <a:pt x="1530" y="1086"/>
                    <a:pt x="1530" y="1030"/>
                  </a:cubicBezTo>
                  <a:cubicBezTo>
                    <a:pt x="1561" y="1055"/>
                    <a:pt x="1604" y="1079"/>
                    <a:pt x="1653" y="1092"/>
                  </a:cubicBezTo>
                  <a:cubicBezTo>
                    <a:pt x="1677" y="963"/>
                    <a:pt x="1647" y="692"/>
                    <a:pt x="1382" y="569"/>
                  </a:cubicBezTo>
                  <a:cubicBezTo>
                    <a:pt x="1469" y="359"/>
                    <a:pt x="1789" y="224"/>
                    <a:pt x="1973" y="224"/>
                  </a:cubicBezTo>
                  <a:cubicBezTo>
                    <a:pt x="1998" y="224"/>
                    <a:pt x="2021" y="226"/>
                    <a:pt x="2040" y="232"/>
                  </a:cubicBezTo>
                  <a:cubicBezTo>
                    <a:pt x="2040" y="232"/>
                    <a:pt x="2058" y="158"/>
                    <a:pt x="1985" y="47"/>
                  </a:cubicBezTo>
                  <a:cubicBezTo>
                    <a:pt x="1964" y="21"/>
                    <a:pt x="1931" y="1"/>
                    <a:pt x="188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-1853256" y="2605379"/>
              <a:ext cx="812064" cy="828600"/>
            </a:xfrm>
            <a:custGeom>
              <a:avLst/>
              <a:gdLst/>
              <a:ahLst/>
              <a:cxnLst/>
              <a:rect l="l" t="t" r="r" b="b"/>
              <a:pathLst>
                <a:path w="3331" h="3399" extrusionOk="0">
                  <a:moveTo>
                    <a:pt x="2191" y="1"/>
                  </a:moveTo>
                  <a:cubicBezTo>
                    <a:pt x="1982" y="1"/>
                    <a:pt x="1769" y="72"/>
                    <a:pt x="1598" y="238"/>
                  </a:cubicBezTo>
                  <a:cubicBezTo>
                    <a:pt x="1217" y="625"/>
                    <a:pt x="1352" y="1314"/>
                    <a:pt x="1334" y="1682"/>
                  </a:cubicBezTo>
                  <a:cubicBezTo>
                    <a:pt x="1315" y="2020"/>
                    <a:pt x="1168" y="2290"/>
                    <a:pt x="1033" y="2487"/>
                  </a:cubicBezTo>
                  <a:cubicBezTo>
                    <a:pt x="990" y="2548"/>
                    <a:pt x="953" y="2598"/>
                    <a:pt x="922" y="2641"/>
                  </a:cubicBezTo>
                  <a:cubicBezTo>
                    <a:pt x="910" y="2610"/>
                    <a:pt x="891" y="2567"/>
                    <a:pt x="855" y="2530"/>
                  </a:cubicBezTo>
                  <a:cubicBezTo>
                    <a:pt x="769" y="2622"/>
                    <a:pt x="646" y="2868"/>
                    <a:pt x="793" y="3114"/>
                  </a:cubicBezTo>
                  <a:cubicBezTo>
                    <a:pt x="718" y="3166"/>
                    <a:pt x="618" y="3188"/>
                    <a:pt x="514" y="3188"/>
                  </a:cubicBezTo>
                  <a:cubicBezTo>
                    <a:pt x="328" y="3188"/>
                    <a:pt x="133" y="3119"/>
                    <a:pt x="62" y="3040"/>
                  </a:cubicBezTo>
                  <a:cubicBezTo>
                    <a:pt x="62" y="3040"/>
                    <a:pt x="1" y="3089"/>
                    <a:pt x="13" y="3224"/>
                  </a:cubicBezTo>
                  <a:cubicBezTo>
                    <a:pt x="13" y="3295"/>
                    <a:pt x="75" y="3370"/>
                    <a:pt x="313" y="3370"/>
                  </a:cubicBezTo>
                  <a:cubicBezTo>
                    <a:pt x="345" y="3370"/>
                    <a:pt x="380" y="3368"/>
                    <a:pt x="418" y="3365"/>
                  </a:cubicBezTo>
                  <a:cubicBezTo>
                    <a:pt x="670" y="3347"/>
                    <a:pt x="799" y="3236"/>
                    <a:pt x="842" y="3187"/>
                  </a:cubicBezTo>
                  <a:cubicBezTo>
                    <a:pt x="922" y="3279"/>
                    <a:pt x="1014" y="3341"/>
                    <a:pt x="1106" y="3372"/>
                  </a:cubicBezTo>
                  <a:cubicBezTo>
                    <a:pt x="1158" y="3390"/>
                    <a:pt x="1210" y="3398"/>
                    <a:pt x="1264" y="3398"/>
                  </a:cubicBezTo>
                  <a:cubicBezTo>
                    <a:pt x="1281" y="3398"/>
                    <a:pt x="1298" y="3398"/>
                    <a:pt x="1315" y="3396"/>
                  </a:cubicBezTo>
                  <a:lnTo>
                    <a:pt x="1322" y="3396"/>
                  </a:lnTo>
                  <a:cubicBezTo>
                    <a:pt x="1334" y="3396"/>
                    <a:pt x="1346" y="3390"/>
                    <a:pt x="1365" y="3390"/>
                  </a:cubicBezTo>
                  <a:lnTo>
                    <a:pt x="1377" y="3390"/>
                  </a:lnTo>
                  <a:cubicBezTo>
                    <a:pt x="1389" y="3384"/>
                    <a:pt x="1401" y="3384"/>
                    <a:pt x="1414" y="3378"/>
                  </a:cubicBezTo>
                  <a:lnTo>
                    <a:pt x="1426" y="3378"/>
                  </a:lnTo>
                  <a:cubicBezTo>
                    <a:pt x="1438" y="3372"/>
                    <a:pt x="1451" y="3372"/>
                    <a:pt x="1463" y="3365"/>
                  </a:cubicBezTo>
                  <a:lnTo>
                    <a:pt x="1481" y="3365"/>
                  </a:lnTo>
                  <a:cubicBezTo>
                    <a:pt x="1494" y="3359"/>
                    <a:pt x="1512" y="3353"/>
                    <a:pt x="1530" y="3347"/>
                  </a:cubicBezTo>
                  <a:cubicBezTo>
                    <a:pt x="1518" y="3329"/>
                    <a:pt x="1506" y="3310"/>
                    <a:pt x="1487" y="3292"/>
                  </a:cubicBezTo>
                  <a:cubicBezTo>
                    <a:pt x="1481" y="3286"/>
                    <a:pt x="1475" y="3286"/>
                    <a:pt x="1469" y="3279"/>
                  </a:cubicBezTo>
                  <a:cubicBezTo>
                    <a:pt x="1457" y="3273"/>
                    <a:pt x="1444" y="3267"/>
                    <a:pt x="1438" y="3261"/>
                  </a:cubicBezTo>
                  <a:cubicBezTo>
                    <a:pt x="1481" y="3255"/>
                    <a:pt x="1524" y="3255"/>
                    <a:pt x="1561" y="3243"/>
                  </a:cubicBezTo>
                  <a:cubicBezTo>
                    <a:pt x="1616" y="3236"/>
                    <a:pt x="1672" y="3224"/>
                    <a:pt x="1721" y="3212"/>
                  </a:cubicBezTo>
                  <a:cubicBezTo>
                    <a:pt x="1856" y="3181"/>
                    <a:pt x="1979" y="3132"/>
                    <a:pt x="2102" y="3071"/>
                  </a:cubicBezTo>
                  <a:cubicBezTo>
                    <a:pt x="2126" y="3058"/>
                    <a:pt x="2151" y="3046"/>
                    <a:pt x="2169" y="3034"/>
                  </a:cubicBezTo>
                  <a:cubicBezTo>
                    <a:pt x="2218" y="3009"/>
                    <a:pt x="2268" y="2978"/>
                    <a:pt x="2311" y="2954"/>
                  </a:cubicBezTo>
                  <a:cubicBezTo>
                    <a:pt x="2329" y="2935"/>
                    <a:pt x="2354" y="2923"/>
                    <a:pt x="2378" y="2905"/>
                  </a:cubicBezTo>
                  <a:cubicBezTo>
                    <a:pt x="2464" y="2843"/>
                    <a:pt x="2544" y="2776"/>
                    <a:pt x="2624" y="2702"/>
                  </a:cubicBezTo>
                  <a:cubicBezTo>
                    <a:pt x="2642" y="2684"/>
                    <a:pt x="2661" y="2665"/>
                    <a:pt x="2679" y="2647"/>
                  </a:cubicBezTo>
                  <a:cubicBezTo>
                    <a:pt x="2790" y="2536"/>
                    <a:pt x="2888" y="2413"/>
                    <a:pt x="2974" y="2290"/>
                  </a:cubicBezTo>
                  <a:cubicBezTo>
                    <a:pt x="2999" y="2247"/>
                    <a:pt x="3023" y="2204"/>
                    <a:pt x="3048" y="2161"/>
                  </a:cubicBezTo>
                  <a:cubicBezTo>
                    <a:pt x="3072" y="2118"/>
                    <a:pt x="3097" y="2075"/>
                    <a:pt x="3115" y="2032"/>
                  </a:cubicBezTo>
                  <a:cubicBezTo>
                    <a:pt x="3134" y="1989"/>
                    <a:pt x="3158" y="1940"/>
                    <a:pt x="3171" y="1897"/>
                  </a:cubicBezTo>
                  <a:cubicBezTo>
                    <a:pt x="3201" y="1811"/>
                    <a:pt x="3232" y="1725"/>
                    <a:pt x="3251" y="1645"/>
                  </a:cubicBezTo>
                  <a:cubicBezTo>
                    <a:pt x="3330" y="1277"/>
                    <a:pt x="3287" y="939"/>
                    <a:pt x="3183" y="675"/>
                  </a:cubicBezTo>
                  <a:cubicBezTo>
                    <a:pt x="3158" y="619"/>
                    <a:pt x="3134" y="564"/>
                    <a:pt x="3103" y="515"/>
                  </a:cubicBezTo>
                  <a:cubicBezTo>
                    <a:pt x="3054" y="429"/>
                    <a:pt x="2993" y="349"/>
                    <a:pt x="2925" y="288"/>
                  </a:cubicBezTo>
                  <a:cubicBezTo>
                    <a:pt x="2907" y="269"/>
                    <a:pt x="2882" y="251"/>
                    <a:pt x="2864" y="232"/>
                  </a:cubicBezTo>
                  <a:cubicBezTo>
                    <a:pt x="2857" y="232"/>
                    <a:pt x="2845" y="226"/>
                    <a:pt x="2839" y="220"/>
                  </a:cubicBezTo>
                  <a:cubicBezTo>
                    <a:pt x="2827" y="208"/>
                    <a:pt x="2808" y="195"/>
                    <a:pt x="2796" y="183"/>
                  </a:cubicBezTo>
                  <a:cubicBezTo>
                    <a:pt x="2784" y="177"/>
                    <a:pt x="2771" y="171"/>
                    <a:pt x="2765" y="165"/>
                  </a:cubicBezTo>
                  <a:cubicBezTo>
                    <a:pt x="2747" y="159"/>
                    <a:pt x="2735" y="146"/>
                    <a:pt x="2722" y="140"/>
                  </a:cubicBezTo>
                  <a:cubicBezTo>
                    <a:pt x="2710" y="134"/>
                    <a:pt x="2698" y="128"/>
                    <a:pt x="2685" y="122"/>
                  </a:cubicBezTo>
                  <a:cubicBezTo>
                    <a:pt x="2673" y="116"/>
                    <a:pt x="2655" y="109"/>
                    <a:pt x="2642" y="103"/>
                  </a:cubicBezTo>
                  <a:cubicBezTo>
                    <a:pt x="2630" y="97"/>
                    <a:pt x="2618" y="91"/>
                    <a:pt x="2606" y="85"/>
                  </a:cubicBezTo>
                  <a:cubicBezTo>
                    <a:pt x="2593" y="79"/>
                    <a:pt x="2575" y="73"/>
                    <a:pt x="2563" y="66"/>
                  </a:cubicBezTo>
                  <a:cubicBezTo>
                    <a:pt x="2550" y="66"/>
                    <a:pt x="2538" y="60"/>
                    <a:pt x="2526" y="54"/>
                  </a:cubicBezTo>
                  <a:cubicBezTo>
                    <a:pt x="2507" y="48"/>
                    <a:pt x="2495" y="42"/>
                    <a:pt x="2477" y="42"/>
                  </a:cubicBezTo>
                  <a:cubicBezTo>
                    <a:pt x="2464" y="36"/>
                    <a:pt x="2452" y="36"/>
                    <a:pt x="2440" y="30"/>
                  </a:cubicBezTo>
                  <a:cubicBezTo>
                    <a:pt x="2421" y="23"/>
                    <a:pt x="2409" y="23"/>
                    <a:pt x="2390" y="17"/>
                  </a:cubicBezTo>
                  <a:cubicBezTo>
                    <a:pt x="2378" y="17"/>
                    <a:pt x="2366" y="11"/>
                    <a:pt x="2354" y="11"/>
                  </a:cubicBezTo>
                  <a:lnTo>
                    <a:pt x="2329" y="11"/>
                  </a:lnTo>
                  <a:cubicBezTo>
                    <a:pt x="2284" y="4"/>
                    <a:pt x="2238" y="1"/>
                    <a:pt x="2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2794688" y="3573927"/>
              <a:ext cx="786467" cy="812023"/>
            </a:xfrm>
            <a:custGeom>
              <a:avLst/>
              <a:gdLst/>
              <a:ahLst/>
              <a:cxnLst/>
              <a:rect l="l" t="t" r="r" b="b"/>
              <a:pathLst>
                <a:path w="3226" h="3331" extrusionOk="0">
                  <a:moveTo>
                    <a:pt x="492" y="1"/>
                  </a:moveTo>
                  <a:cubicBezTo>
                    <a:pt x="492" y="1"/>
                    <a:pt x="406" y="56"/>
                    <a:pt x="357" y="167"/>
                  </a:cubicBezTo>
                  <a:cubicBezTo>
                    <a:pt x="578" y="271"/>
                    <a:pt x="719" y="412"/>
                    <a:pt x="818" y="547"/>
                  </a:cubicBezTo>
                  <a:cubicBezTo>
                    <a:pt x="710" y="421"/>
                    <a:pt x="578" y="368"/>
                    <a:pt x="449" y="368"/>
                  </a:cubicBezTo>
                  <a:cubicBezTo>
                    <a:pt x="291" y="368"/>
                    <a:pt x="138" y="447"/>
                    <a:pt x="43" y="566"/>
                  </a:cubicBezTo>
                  <a:cubicBezTo>
                    <a:pt x="186" y="745"/>
                    <a:pt x="331" y="803"/>
                    <a:pt x="458" y="803"/>
                  </a:cubicBezTo>
                  <a:cubicBezTo>
                    <a:pt x="670" y="803"/>
                    <a:pt x="834" y="642"/>
                    <a:pt x="861" y="615"/>
                  </a:cubicBezTo>
                  <a:cubicBezTo>
                    <a:pt x="922" y="713"/>
                    <a:pt x="959" y="805"/>
                    <a:pt x="977" y="861"/>
                  </a:cubicBezTo>
                  <a:cubicBezTo>
                    <a:pt x="968" y="860"/>
                    <a:pt x="958" y="860"/>
                    <a:pt x="947" y="860"/>
                  </a:cubicBezTo>
                  <a:cubicBezTo>
                    <a:pt x="826" y="860"/>
                    <a:pt x="599" y="896"/>
                    <a:pt x="357" y="1082"/>
                  </a:cubicBezTo>
                  <a:cubicBezTo>
                    <a:pt x="129" y="1248"/>
                    <a:pt x="0" y="1592"/>
                    <a:pt x="86" y="1979"/>
                  </a:cubicBezTo>
                  <a:cubicBezTo>
                    <a:pt x="86" y="1979"/>
                    <a:pt x="86" y="1985"/>
                    <a:pt x="86" y="1985"/>
                  </a:cubicBezTo>
                  <a:cubicBezTo>
                    <a:pt x="93" y="2016"/>
                    <a:pt x="105" y="2053"/>
                    <a:pt x="117" y="2089"/>
                  </a:cubicBezTo>
                  <a:cubicBezTo>
                    <a:pt x="142" y="2163"/>
                    <a:pt x="166" y="2231"/>
                    <a:pt x="203" y="2304"/>
                  </a:cubicBezTo>
                  <a:lnTo>
                    <a:pt x="209" y="2304"/>
                  </a:lnTo>
                  <a:cubicBezTo>
                    <a:pt x="222" y="2341"/>
                    <a:pt x="246" y="2372"/>
                    <a:pt x="265" y="2403"/>
                  </a:cubicBezTo>
                  <a:cubicBezTo>
                    <a:pt x="271" y="2409"/>
                    <a:pt x="271" y="2415"/>
                    <a:pt x="271" y="2421"/>
                  </a:cubicBezTo>
                  <a:cubicBezTo>
                    <a:pt x="295" y="2452"/>
                    <a:pt x="314" y="2483"/>
                    <a:pt x="338" y="2513"/>
                  </a:cubicBezTo>
                  <a:cubicBezTo>
                    <a:pt x="344" y="2520"/>
                    <a:pt x="351" y="2526"/>
                    <a:pt x="351" y="2532"/>
                  </a:cubicBezTo>
                  <a:cubicBezTo>
                    <a:pt x="375" y="2563"/>
                    <a:pt x="406" y="2593"/>
                    <a:pt x="430" y="2624"/>
                  </a:cubicBezTo>
                  <a:cubicBezTo>
                    <a:pt x="437" y="2630"/>
                    <a:pt x="443" y="2630"/>
                    <a:pt x="443" y="2636"/>
                  </a:cubicBezTo>
                  <a:cubicBezTo>
                    <a:pt x="473" y="2667"/>
                    <a:pt x="504" y="2704"/>
                    <a:pt x="541" y="2735"/>
                  </a:cubicBezTo>
                  <a:cubicBezTo>
                    <a:pt x="584" y="2771"/>
                    <a:pt x="627" y="2808"/>
                    <a:pt x="670" y="2845"/>
                  </a:cubicBezTo>
                  <a:cubicBezTo>
                    <a:pt x="732" y="2894"/>
                    <a:pt x="799" y="2943"/>
                    <a:pt x="873" y="2986"/>
                  </a:cubicBezTo>
                  <a:cubicBezTo>
                    <a:pt x="904" y="3005"/>
                    <a:pt x="940" y="3029"/>
                    <a:pt x="977" y="3048"/>
                  </a:cubicBezTo>
                  <a:cubicBezTo>
                    <a:pt x="1026" y="3072"/>
                    <a:pt x="1076" y="3097"/>
                    <a:pt x="1119" y="3115"/>
                  </a:cubicBezTo>
                  <a:cubicBezTo>
                    <a:pt x="1143" y="3128"/>
                    <a:pt x="1162" y="3134"/>
                    <a:pt x="1180" y="3146"/>
                  </a:cubicBezTo>
                  <a:cubicBezTo>
                    <a:pt x="1211" y="3158"/>
                    <a:pt x="1241" y="3165"/>
                    <a:pt x="1266" y="3177"/>
                  </a:cubicBezTo>
                  <a:cubicBezTo>
                    <a:pt x="1284" y="3183"/>
                    <a:pt x="1297" y="3189"/>
                    <a:pt x="1315" y="3195"/>
                  </a:cubicBezTo>
                  <a:cubicBezTo>
                    <a:pt x="1346" y="3208"/>
                    <a:pt x="1383" y="3220"/>
                    <a:pt x="1420" y="3226"/>
                  </a:cubicBezTo>
                  <a:cubicBezTo>
                    <a:pt x="1450" y="3238"/>
                    <a:pt x="1487" y="3251"/>
                    <a:pt x="1518" y="3257"/>
                  </a:cubicBezTo>
                  <a:cubicBezTo>
                    <a:pt x="1721" y="3309"/>
                    <a:pt x="1908" y="3330"/>
                    <a:pt x="2055" y="3330"/>
                  </a:cubicBezTo>
                  <a:cubicBezTo>
                    <a:pt x="2203" y="3330"/>
                    <a:pt x="2310" y="3309"/>
                    <a:pt x="2353" y="3275"/>
                  </a:cubicBezTo>
                  <a:cubicBezTo>
                    <a:pt x="2415" y="3232"/>
                    <a:pt x="2446" y="3183"/>
                    <a:pt x="2464" y="3134"/>
                  </a:cubicBezTo>
                  <a:cubicBezTo>
                    <a:pt x="2470" y="3128"/>
                    <a:pt x="2470" y="3115"/>
                    <a:pt x="2476" y="3109"/>
                  </a:cubicBezTo>
                  <a:cubicBezTo>
                    <a:pt x="2507" y="3036"/>
                    <a:pt x="2519" y="2968"/>
                    <a:pt x="2581" y="2925"/>
                  </a:cubicBezTo>
                  <a:cubicBezTo>
                    <a:pt x="2614" y="2898"/>
                    <a:pt x="2643" y="2893"/>
                    <a:pt x="2675" y="2893"/>
                  </a:cubicBezTo>
                  <a:cubicBezTo>
                    <a:pt x="2695" y="2893"/>
                    <a:pt x="2715" y="2895"/>
                    <a:pt x="2738" y="2895"/>
                  </a:cubicBezTo>
                  <a:cubicBezTo>
                    <a:pt x="2747" y="2895"/>
                    <a:pt x="2756" y="2895"/>
                    <a:pt x="2765" y="2894"/>
                  </a:cubicBezTo>
                  <a:cubicBezTo>
                    <a:pt x="2790" y="2894"/>
                    <a:pt x="2820" y="2888"/>
                    <a:pt x="2851" y="2876"/>
                  </a:cubicBezTo>
                  <a:cubicBezTo>
                    <a:pt x="2894" y="2857"/>
                    <a:pt x="2949" y="2827"/>
                    <a:pt x="3011" y="2778"/>
                  </a:cubicBezTo>
                  <a:cubicBezTo>
                    <a:pt x="3023" y="2759"/>
                    <a:pt x="3041" y="2747"/>
                    <a:pt x="3054" y="2728"/>
                  </a:cubicBezTo>
                  <a:cubicBezTo>
                    <a:pt x="3054" y="2728"/>
                    <a:pt x="3060" y="2722"/>
                    <a:pt x="3060" y="2716"/>
                  </a:cubicBezTo>
                  <a:cubicBezTo>
                    <a:pt x="3072" y="2704"/>
                    <a:pt x="3084" y="2692"/>
                    <a:pt x="3091" y="2673"/>
                  </a:cubicBezTo>
                  <a:cubicBezTo>
                    <a:pt x="3097" y="2667"/>
                    <a:pt x="3097" y="2661"/>
                    <a:pt x="3097" y="2661"/>
                  </a:cubicBezTo>
                  <a:cubicBezTo>
                    <a:pt x="3109" y="2642"/>
                    <a:pt x="3115" y="2624"/>
                    <a:pt x="3121" y="2606"/>
                  </a:cubicBezTo>
                  <a:cubicBezTo>
                    <a:pt x="3128" y="2606"/>
                    <a:pt x="3128" y="2599"/>
                    <a:pt x="3128" y="2593"/>
                  </a:cubicBezTo>
                  <a:cubicBezTo>
                    <a:pt x="3140" y="2575"/>
                    <a:pt x="3146" y="2550"/>
                    <a:pt x="3152" y="2532"/>
                  </a:cubicBezTo>
                  <a:cubicBezTo>
                    <a:pt x="3152" y="2526"/>
                    <a:pt x="3152" y="2526"/>
                    <a:pt x="3152" y="2520"/>
                  </a:cubicBezTo>
                  <a:cubicBezTo>
                    <a:pt x="3158" y="2495"/>
                    <a:pt x="3164" y="2470"/>
                    <a:pt x="3171" y="2446"/>
                  </a:cubicBezTo>
                  <a:cubicBezTo>
                    <a:pt x="3171" y="2446"/>
                    <a:pt x="3171" y="2440"/>
                    <a:pt x="3171" y="2440"/>
                  </a:cubicBezTo>
                  <a:cubicBezTo>
                    <a:pt x="3177" y="2415"/>
                    <a:pt x="3183" y="2384"/>
                    <a:pt x="3189" y="2354"/>
                  </a:cubicBezTo>
                  <a:cubicBezTo>
                    <a:pt x="3226" y="2053"/>
                    <a:pt x="3183" y="1647"/>
                    <a:pt x="3084" y="1272"/>
                  </a:cubicBezTo>
                  <a:cubicBezTo>
                    <a:pt x="2925" y="646"/>
                    <a:pt x="2427" y="124"/>
                    <a:pt x="1948" y="105"/>
                  </a:cubicBezTo>
                  <a:cubicBezTo>
                    <a:pt x="1938" y="105"/>
                    <a:pt x="1928" y="105"/>
                    <a:pt x="1919" y="105"/>
                  </a:cubicBezTo>
                  <a:cubicBezTo>
                    <a:pt x="1484" y="105"/>
                    <a:pt x="1129" y="505"/>
                    <a:pt x="1051" y="799"/>
                  </a:cubicBezTo>
                  <a:cubicBezTo>
                    <a:pt x="983" y="400"/>
                    <a:pt x="639" y="19"/>
                    <a:pt x="49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936534" y="2577831"/>
              <a:ext cx="588753" cy="330075"/>
            </a:xfrm>
            <a:custGeom>
              <a:avLst/>
              <a:gdLst/>
              <a:ahLst/>
              <a:cxnLst/>
              <a:rect l="l" t="t" r="r" b="b"/>
              <a:pathLst>
                <a:path w="2415" h="1354" extrusionOk="0">
                  <a:moveTo>
                    <a:pt x="1467" y="0"/>
                  </a:moveTo>
                  <a:cubicBezTo>
                    <a:pt x="1461" y="0"/>
                    <a:pt x="1455" y="1"/>
                    <a:pt x="1450" y="1"/>
                  </a:cubicBezTo>
                  <a:lnTo>
                    <a:pt x="1438" y="1"/>
                  </a:lnTo>
                  <a:cubicBezTo>
                    <a:pt x="1426" y="7"/>
                    <a:pt x="1419" y="7"/>
                    <a:pt x="1413" y="13"/>
                  </a:cubicBezTo>
                  <a:cubicBezTo>
                    <a:pt x="1376" y="32"/>
                    <a:pt x="1358" y="69"/>
                    <a:pt x="1358" y="112"/>
                  </a:cubicBezTo>
                  <a:cubicBezTo>
                    <a:pt x="1362" y="185"/>
                    <a:pt x="1347" y="217"/>
                    <a:pt x="1311" y="217"/>
                  </a:cubicBezTo>
                  <a:cubicBezTo>
                    <a:pt x="1292" y="217"/>
                    <a:pt x="1267" y="208"/>
                    <a:pt x="1235" y="192"/>
                  </a:cubicBezTo>
                  <a:cubicBezTo>
                    <a:pt x="1223" y="186"/>
                    <a:pt x="1204" y="179"/>
                    <a:pt x="1192" y="173"/>
                  </a:cubicBezTo>
                  <a:cubicBezTo>
                    <a:pt x="1112" y="124"/>
                    <a:pt x="1026" y="93"/>
                    <a:pt x="952" y="93"/>
                  </a:cubicBezTo>
                  <a:cubicBezTo>
                    <a:pt x="903" y="93"/>
                    <a:pt x="854" y="106"/>
                    <a:pt x="830" y="130"/>
                  </a:cubicBezTo>
                  <a:cubicBezTo>
                    <a:pt x="817" y="136"/>
                    <a:pt x="811" y="149"/>
                    <a:pt x="805" y="161"/>
                  </a:cubicBezTo>
                  <a:cubicBezTo>
                    <a:pt x="805" y="167"/>
                    <a:pt x="799" y="179"/>
                    <a:pt x="799" y="192"/>
                  </a:cubicBezTo>
                  <a:cubicBezTo>
                    <a:pt x="799" y="198"/>
                    <a:pt x="799" y="210"/>
                    <a:pt x="799" y="222"/>
                  </a:cubicBezTo>
                  <a:cubicBezTo>
                    <a:pt x="799" y="253"/>
                    <a:pt x="805" y="284"/>
                    <a:pt x="780" y="302"/>
                  </a:cubicBezTo>
                  <a:cubicBezTo>
                    <a:pt x="780" y="308"/>
                    <a:pt x="768" y="308"/>
                    <a:pt x="762" y="308"/>
                  </a:cubicBezTo>
                  <a:cubicBezTo>
                    <a:pt x="762" y="315"/>
                    <a:pt x="756" y="315"/>
                    <a:pt x="756" y="315"/>
                  </a:cubicBezTo>
                  <a:cubicBezTo>
                    <a:pt x="737" y="315"/>
                    <a:pt x="719" y="315"/>
                    <a:pt x="688" y="308"/>
                  </a:cubicBezTo>
                  <a:cubicBezTo>
                    <a:pt x="630" y="299"/>
                    <a:pt x="575" y="294"/>
                    <a:pt x="525" y="294"/>
                  </a:cubicBezTo>
                  <a:cubicBezTo>
                    <a:pt x="507" y="294"/>
                    <a:pt x="490" y="294"/>
                    <a:pt x="473" y="296"/>
                  </a:cubicBezTo>
                  <a:cubicBezTo>
                    <a:pt x="363" y="302"/>
                    <a:pt x="289" y="327"/>
                    <a:pt x="258" y="388"/>
                  </a:cubicBezTo>
                  <a:cubicBezTo>
                    <a:pt x="215" y="499"/>
                    <a:pt x="369" y="536"/>
                    <a:pt x="357" y="603"/>
                  </a:cubicBezTo>
                  <a:cubicBezTo>
                    <a:pt x="357" y="616"/>
                    <a:pt x="350" y="622"/>
                    <a:pt x="344" y="628"/>
                  </a:cubicBezTo>
                  <a:cubicBezTo>
                    <a:pt x="338" y="628"/>
                    <a:pt x="332" y="634"/>
                    <a:pt x="326" y="640"/>
                  </a:cubicBezTo>
                  <a:cubicBezTo>
                    <a:pt x="307" y="646"/>
                    <a:pt x="289" y="652"/>
                    <a:pt x="264" y="659"/>
                  </a:cubicBezTo>
                  <a:cubicBezTo>
                    <a:pt x="123" y="695"/>
                    <a:pt x="0" y="757"/>
                    <a:pt x="43" y="984"/>
                  </a:cubicBezTo>
                  <a:cubicBezTo>
                    <a:pt x="49" y="1009"/>
                    <a:pt x="55" y="1027"/>
                    <a:pt x="68" y="1052"/>
                  </a:cubicBezTo>
                  <a:cubicBezTo>
                    <a:pt x="117" y="1178"/>
                    <a:pt x="223" y="1232"/>
                    <a:pt x="318" y="1232"/>
                  </a:cubicBezTo>
                  <a:cubicBezTo>
                    <a:pt x="352" y="1232"/>
                    <a:pt x="384" y="1225"/>
                    <a:pt x="412" y="1211"/>
                  </a:cubicBezTo>
                  <a:cubicBezTo>
                    <a:pt x="464" y="1187"/>
                    <a:pt x="498" y="1172"/>
                    <a:pt x="522" y="1172"/>
                  </a:cubicBezTo>
                  <a:cubicBezTo>
                    <a:pt x="552" y="1172"/>
                    <a:pt x="567" y="1194"/>
                    <a:pt x="584" y="1248"/>
                  </a:cubicBezTo>
                  <a:cubicBezTo>
                    <a:pt x="598" y="1306"/>
                    <a:pt x="626" y="1354"/>
                    <a:pt x="690" y="1354"/>
                  </a:cubicBezTo>
                  <a:cubicBezTo>
                    <a:pt x="734" y="1354"/>
                    <a:pt x="797" y="1331"/>
                    <a:pt x="885" y="1273"/>
                  </a:cubicBezTo>
                  <a:cubicBezTo>
                    <a:pt x="956" y="1225"/>
                    <a:pt x="1006" y="1194"/>
                    <a:pt x="1047" y="1194"/>
                  </a:cubicBezTo>
                  <a:cubicBezTo>
                    <a:pt x="1074" y="1194"/>
                    <a:pt x="1097" y="1207"/>
                    <a:pt x="1118" y="1236"/>
                  </a:cubicBezTo>
                  <a:cubicBezTo>
                    <a:pt x="1150" y="1279"/>
                    <a:pt x="1177" y="1310"/>
                    <a:pt x="1216" y="1310"/>
                  </a:cubicBezTo>
                  <a:cubicBezTo>
                    <a:pt x="1260" y="1310"/>
                    <a:pt x="1320" y="1268"/>
                    <a:pt x="1419" y="1156"/>
                  </a:cubicBezTo>
                  <a:cubicBezTo>
                    <a:pt x="1522" y="1043"/>
                    <a:pt x="1616" y="1000"/>
                    <a:pt x="1678" y="1000"/>
                  </a:cubicBezTo>
                  <a:cubicBezTo>
                    <a:pt x="1687" y="1000"/>
                    <a:pt x="1695" y="1001"/>
                    <a:pt x="1702" y="1003"/>
                  </a:cubicBezTo>
                  <a:cubicBezTo>
                    <a:pt x="1782" y="1015"/>
                    <a:pt x="1745" y="1119"/>
                    <a:pt x="1819" y="1138"/>
                  </a:cubicBezTo>
                  <a:cubicBezTo>
                    <a:pt x="1823" y="1138"/>
                    <a:pt x="1827" y="1138"/>
                    <a:pt x="1831" y="1138"/>
                  </a:cubicBezTo>
                  <a:cubicBezTo>
                    <a:pt x="1885" y="1138"/>
                    <a:pt x="1953" y="1098"/>
                    <a:pt x="2021" y="898"/>
                  </a:cubicBezTo>
                  <a:cubicBezTo>
                    <a:pt x="2101" y="659"/>
                    <a:pt x="2286" y="431"/>
                    <a:pt x="2415" y="401"/>
                  </a:cubicBezTo>
                  <a:lnTo>
                    <a:pt x="2408" y="401"/>
                  </a:lnTo>
                  <a:cubicBezTo>
                    <a:pt x="2077" y="364"/>
                    <a:pt x="1905" y="265"/>
                    <a:pt x="1745" y="143"/>
                  </a:cubicBezTo>
                  <a:cubicBezTo>
                    <a:pt x="1720" y="124"/>
                    <a:pt x="1696" y="106"/>
                    <a:pt x="1677" y="87"/>
                  </a:cubicBezTo>
                  <a:cubicBezTo>
                    <a:pt x="1594" y="26"/>
                    <a:pt x="1521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-543822" y="2590021"/>
              <a:ext cx="759650" cy="394188"/>
            </a:xfrm>
            <a:custGeom>
              <a:avLst/>
              <a:gdLst/>
              <a:ahLst/>
              <a:cxnLst/>
              <a:rect l="l" t="t" r="r" b="b"/>
              <a:pathLst>
                <a:path w="3116" h="1617" extrusionOk="0">
                  <a:moveTo>
                    <a:pt x="3108" y="915"/>
                  </a:moveTo>
                  <a:lnTo>
                    <a:pt x="3108" y="915"/>
                  </a:lnTo>
                  <a:cubicBezTo>
                    <a:pt x="3109" y="915"/>
                    <a:pt x="3109" y="916"/>
                    <a:pt x="3109" y="916"/>
                  </a:cubicBezTo>
                  <a:lnTo>
                    <a:pt x="3115" y="916"/>
                  </a:lnTo>
                  <a:cubicBezTo>
                    <a:pt x="3113" y="916"/>
                    <a:pt x="3111" y="915"/>
                    <a:pt x="3108" y="915"/>
                  </a:cubicBezTo>
                  <a:close/>
                  <a:moveTo>
                    <a:pt x="1346" y="0"/>
                  </a:moveTo>
                  <a:cubicBezTo>
                    <a:pt x="1297" y="0"/>
                    <a:pt x="1260" y="19"/>
                    <a:pt x="1229" y="50"/>
                  </a:cubicBezTo>
                  <a:cubicBezTo>
                    <a:pt x="1186" y="99"/>
                    <a:pt x="1192" y="179"/>
                    <a:pt x="1162" y="209"/>
                  </a:cubicBezTo>
                  <a:cubicBezTo>
                    <a:pt x="1156" y="215"/>
                    <a:pt x="1143" y="215"/>
                    <a:pt x="1137" y="215"/>
                  </a:cubicBezTo>
                  <a:lnTo>
                    <a:pt x="1131" y="215"/>
                  </a:lnTo>
                  <a:cubicBezTo>
                    <a:pt x="1127" y="217"/>
                    <a:pt x="1122" y="218"/>
                    <a:pt x="1116" y="218"/>
                  </a:cubicBezTo>
                  <a:cubicBezTo>
                    <a:pt x="1097" y="218"/>
                    <a:pt x="1070" y="210"/>
                    <a:pt x="1033" y="191"/>
                  </a:cubicBezTo>
                  <a:cubicBezTo>
                    <a:pt x="873" y="117"/>
                    <a:pt x="732" y="74"/>
                    <a:pt x="621" y="74"/>
                  </a:cubicBezTo>
                  <a:cubicBezTo>
                    <a:pt x="590" y="74"/>
                    <a:pt x="560" y="80"/>
                    <a:pt x="535" y="93"/>
                  </a:cubicBezTo>
                  <a:cubicBezTo>
                    <a:pt x="529" y="99"/>
                    <a:pt x="523" y="99"/>
                    <a:pt x="517" y="99"/>
                  </a:cubicBezTo>
                  <a:cubicBezTo>
                    <a:pt x="504" y="111"/>
                    <a:pt x="492" y="117"/>
                    <a:pt x="480" y="136"/>
                  </a:cubicBezTo>
                  <a:cubicBezTo>
                    <a:pt x="406" y="228"/>
                    <a:pt x="486" y="301"/>
                    <a:pt x="510" y="369"/>
                  </a:cubicBezTo>
                  <a:cubicBezTo>
                    <a:pt x="517" y="381"/>
                    <a:pt x="523" y="394"/>
                    <a:pt x="523" y="406"/>
                  </a:cubicBezTo>
                  <a:cubicBezTo>
                    <a:pt x="523" y="412"/>
                    <a:pt x="523" y="424"/>
                    <a:pt x="517" y="437"/>
                  </a:cubicBezTo>
                  <a:cubicBezTo>
                    <a:pt x="510" y="455"/>
                    <a:pt x="492" y="461"/>
                    <a:pt x="467" y="467"/>
                  </a:cubicBezTo>
                  <a:lnTo>
                    <a:pt x="357" y="467"/>
                  </a:lnTo>
                  <a:cubicBezTo>
                    <a:pt x="308" y="467"/>
                    <a:pt x="265" y="467"/>
                    <a:pt x="222" y="480"/>
                  </a:cubicBezTo>
                  <a:cubicBezTo>
                    <a:pt x="173" y="492"/>
                    <a:pt x="123" y="516"/>
                    <a:pt x="87" y="553"/>
                  </a:cubicBezTo>
                  <a:cubicBezTo>
                    <a:pt x="44" y="602"/>
                    <a:pt x="13" y="676"/>
                    <a:pt x="7" y="787"/>
                  </a:cubicBezTo>
                  <a:lnTo>
                    <a:pt x="7" y="793"/>
                  </a:lnTo>
                  <a:cubicBezTo>
                    <a:pt x="1" y="805"/>
                    <a:pt x="1" y="817"/>
                    <a:pt x="1" y="836"/>
                  </a:cubicBezTo>
                  <a:cubicBezTo>
                    <a:pt x="7" y="848"/>
                    <a:pt x="7" y="860"/>
                    <a:pt x="7" y="879"/>
                  </a:cubicBezTo>
                  <a:cubicBezTo>
                    <a:pt x="29" y="1091"/>
                    <a:pt x="193" y="1202"/>
                    <a:pt x="334" y="1202"/>
                  </a:cubicBezTo>
                  <a:cubicBezTo>
                    <a:pt x="348" y="1202"/>
                    <a:pt x="362" y="1201"/>
                    <a:pt x="375" y="1198"/>
                  </a:cubicBezTo>
                  <a:cubicBezTo>
                    <a:pt x="424" y="1191"/>
                    <a:pt x="460" y="1186"/>
                    <a:pt x="488" y="1186"/>
                  </a:cubicBezTo>
                  <a:cubicBezTo>
                    <a:pt x="551" y="1186"/>
                    <a:pt x="566" y="1213"/>
                    <a:pt x="566" y="1303"/>
                  </a:cubicBezTo>
                  <a:cubicBezTo>
                    <a:pt x="566" y="1399"/>
                    <a:pt x="591" y="1480"/>
                    <a:pt x="720" y="1480"/>
                  </a:cubicBezTo>
                  <a:cubicBezTo>
                    <a:pt x="771" y="1480"/>
                    <a:pt x="839" y="1468"/>
                    <a:pt x="928" y="1438"/>
                  </a:cubicBezTo>
                  <a:cubicBezTo>
                    <a:pt x="1007" y="1412"/>
                    <a:pt x="1070" y="1396"/>
                    <a:pt x="1118" y="1396"/>
                  </a:cubicBezTo>
                  <a:cubicBezTo>
                    <a:pt x="1173" y="1396"/>
                    <a:pt x="1209" y="1418"/>
                    <a:pt x="1229" y="1475"/>
                  </a:cubicBezTo>
                  <a:cubicBezTo>
                    <a:pt x="1260" y="1553"/>
                    <a:pt x="1287" y="1607"/>
                    <a:pt x="1356" y="1607"/>
                  </a:cubicBezTo>
                  <a:cubicBezTo>
                    <a:pt x="1411" y="1607"/>
                    <a:pt x="1494" y="1572"/>
                    <a:pt x="1629" y="1487"/>
                  </a:cubicBezTo>
                  <a:cubicBezTo>
                    <a:pt x="1755" y="1407"/>
                    <a:pt x="1863" y="1379"/>
                    <a:pt x="1939" y="1379"/>
                  </a:cubicBezTo>
                  <a:cubicBezTo>
                    <a:pt x="1974" y="1379"/>
                    <a:pt x="2002" y="1385"/>
                    <a:pt x="2022" y="1395"/>
                  </a:cubicBezTo>
                  <a:cubicBezTo>
                    <a:pt x="2120" y="1444"/>
                    <a:pt x="2040" y="1561"/>
                    <a:pt x="2126" y="1604"/>
                  </a:cubicBezTo>
                  <a:cubicBezTo>
                    <a:pt x="2141" y="1611"/>
                    <a:pt x="2159" y="1617"/>
                    <a:pt x="2179" y="1617"/>
                  </a:cubicBezTo>
                  <a:cubicBezTo>
                    <a:pt x="2241" y="1617"/>
                    <a:pt x="2329" y="1568"/>
                    <a:pt x="2458" y="1383"/>
                  </a:cubicBezTo>
                  <a:cubicBezTo>
                    <a:pt x="2637" y="1126"/>
                    <a:pt x="2933" y="915"/>
                    <a:pt x="3101" y="915"/>
                  </a:cubicBezTo>
                  <a:cubicBezTo>
                    <a:pt x="3104" y="915"/>
                    <a:pt x="3106" y="915"/>
                    <a:pt x="3108" y="915"/>
                  </a:cubicBezTo>
                  <a:lnTo>
                    <a:pt x="3108" y="915"/>
                  </a:lnTo>
                  <a:cubicBezTo>
                    <a:pt x="2716" y="756"/>
                    <a:pt x="2538" y="572"/>
                    <a:pt x="2384" y="363"/>
                  </a:cubicBezTo>
                  <a:cubicBezTo>
                    <a:pt x="2360" y="332"/>
                    <a:pt x="2341" y="301"/>
                    <a:pt x="2317" y="271"/>
                  </a:cubicBezTo>
                  <a:cubicBezTo>
                    <a:pt x="2237" y="160"/>
                    <a:pt x="2157" y="105"/>
                    <a:pt x="2089" y="86"/>
                  </a:cubicBezTo>
                  <a:cubicBezTo>
                    <a:pt x="2077" y="80"/>
                    <a:pt x="2065" y="80"/>
                    <a:pt x="2046" y="80"/>
                  </a:cubicBezTo>
                  <a:cubicBezTo>
                    <a:pt x="1991" y="86"/>
                    <a:pt x="1942" y="123"/>
                    <a:pt x="1930" y="185"/>
                  </a:cubicBezTo>
                  <a:cubicBezTo>
                    <a:pt x="1905" y="265"/>
                    <a:pt x="1880" y="301"/>
                    <a:pt x="1844" y="301"/>
                  </a:cubicBezTo>
                  <a:cubicBezTo>
                    <a:pt x="1807" y="301"/>
                    <a:pt x="1758" y="265"/>
                    <a:pt x="1696" y="197"/>
                  </a:cubicBezTo>
                  <a:cubicBezTo>
                    <a:pt x="1586" y="80"/>
                    <a:pt x="1450" y="7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82882" y="3347697"/>
              <a:ext cx="428583" cy="726701"/>
            </a:xfrm>
            <a:custGeom>
              <a:avLst/>
              <a:gdLst/>
              <a:ahLst/>
              <a:cxnLst/>
              <a:rect l="l" t="t" r="r" b="b"/>
              <a:pathLst>
                <a:path w="1758" h="2981" extrusionOk="0">
                  <a:moveTo>
                    <a:pt x="1052" y="1"/>
                  </a:moveTo>
                  <a:cubicBezTo>
                    <a:pt x="838" y="1"/>
                    <a:pt x="713" y="169"/>
                    <a:pt x="713" y="302"/>
                  </a:cubicBezTo>
                  <a:cubicBezTo>
                    <a:pt x="713" y="435"/>
                    <a:pt x="709" y="479"/>
                    <a:pt x="636" y="479"/>
                  </a:cubicBezTo>
                  <a:cubicBezTo>
                    <a:pt x="622" y="479"/>
                    <a:pt x="605" y="477"/>
                    <a:pt x="584" y="474"/>
                  </a:cubicBezTo>
                  <a:cubicBezTo>
                    <a:pt x="563" y="470"/>
                    <a:pt x="543" y="467"/>
                    <a:pt x="523" y="467"/>
                  </a:cubicBezTo>
                  <a:cubicBezTo>
                    <a:pt x="425" y="467"/>
                    <a:pt x="358" y="533"/>
                    <a:pt x="394" y="800"/>
                  </a:cubicBezTo>
                  <a:cubicBezTo>
                    <a:pt x="425" y="978"/>
                    <a:pt x="419" y="1064"/>
                    <a:pt x="314" y="1082"/>
                  </a:cubicBezTo>
                  <a:cubicBezTo>
                    <a:pt x="167" y="1113"/>
                    <a:pt x="99" y="1144"/>
                    <a:pt x="234" y="1463"/>
                  </a:cubicBezTo>
                  <a:cubicBezTo>
                    <a:pt x="320" y="1660"/>
                    <a:pt x="302" y="1801"/>
                    <a:pt x="265" y="1856"/>
                  </a:cubicBezTo>
                  <a:cubicBezTo>
                    <a:pt x="242" y="1889"/>
                    <a:pt x="213" y="1896"/>
                    <a:pt x="183" y="1896"/>
                  </a:cubicBezTo>
                  <a:cubicBezTo>
                    <a:pt x="158" y="1896"/>
                    <a:pt x="132" y="1891"/>
                    <a:pt x="109" y="1891"/>
                  </a:cubicBezTo>
                  <a:cubicBezTo>
                    <a:pt x="84" y="1891"/>
                    <a:pt x="61" y="1896"/>
                    <a:pt x="44" y="1918"/>
                  </a:cubicBezTo>
                  <a:cubicBezTo>
                    <a:pt x="7" y="1973"/>
                    <a:pt x="1" y="2071"/>
                    <a:pt x="203" y="2274"/>
                  </a:cubicBezTo>
                  <a:cubicBezTo>
                    <a:pt x="431" y="2495"/>
                    <a:pt x="584" y="2821"/>
                    <a:pt x="548" y="2981"/>
                  </a:cubicBezTo>
                  <a:lnTo>
                    <a:pt x="554" y="2981"/>
                  </a:lnTo>
                  <a:cubicBezTo>
                    <a:pt x="769" y="2624"/>
                    <a:pt x="971" y="2483"/>
                    <a:pt x="1199" y="2366"/>
                  </a:cubicBezTo>
                  <a:cubicBezTo>
                    <a:pt x="1229" y="2354"/>
                    <a:pt x="1260" y="2336"/>
                    <a:pt x="1297" y="2323"/>
                  </a:cubicBezTo>
                  <a:cubicBezTo>
                    <a:pt x="1463" y="2243"/>
                    <a:pt x="1524" y="2145"/>
                    <a:pt x="1524" y="2065"/>
                  </a:cubicBezTo>
                  <a:cubicBezTo>
                    <a:pt x="1518" y="2022"/>
                    <a:pt x="1487" y="1979"/>
                    <a:pt x="1438" y="1955"/>
                  </a:cubicBezTo>
                  <a:cubicBezTo>
                    <a:pt x="1352" y="1918"/>
                    <a:pt x="1328" y="1875"/>
                    <a:pt x="1352" y="1832"/>
                  </a:cubicBezTo>
                  <a:cubicBezTo>
                    <a:pt x="1358" y="1819"/>
                    <a:pt x="1371" y="1813"/>
                    <a:pt x="1377" y="1801"/>
                  </a:cubicBezTo>
                  <a:cubicBezTo>
                    <a:pt x="1395" y="1783"/>
                    <a:pt x="1426" y="1758"/>
                    <a:pt x="1463" y="1733"/>
                  </a:cubicBezTo>
                  <a:cubicBezTo>
                    <a:pt x="1555" y="1672"/>
                    <a:pt x="1629" y="1598"/>
                    <a:pt x="1672" y="1525"/>
                  </a:cubicBezTo>
                  <a:cubicBezTo>
                    <a:pt x="1684" y="1506"/>
                    <a:pt x="1690" y="1482"/>
                    <a:pt x="1696" y="1463"/>
                  </a:cubicBezTo>
                  <a:cubicBezTo>
                    <a:pt x="1703" y="1451"/>
                    <a:pt x="1709" y="1439"/>
                    <a:pt x="1709" y="1426"/>
                  </a:cubicBezTo>
                  <a:cubicBezTo>
                    <a:pt x="1715" y="1389"/>
                    <a:pt x="1709" y="1359"/>
                    <a:pt x="1696" y="1328"/>
                  </a:cubicBezTo>
                  <a:cubicBezTo>
                    <a:pt x="1690" y="1322"/>
                    <a:pt x="1690" y="1316"/>
                    <a:pt x="1684" y="1310"/>
                  </a:cubicBezTo>
                  <a:cubicBezTo>
                    <a:pt x="1678" y="1303"/>
                    <a:pt x="1672" y="1297"/>
                    <a:pt x="1666" y="1297"/>
                  </a:cubicBezTo>
                  <a:cubicBezTo>
                    <a:pt x="1647" y="1279"/>
                    <a:pt x="1616" y="1267"/>
                    <a:pt x="1592" y="1254"/>
                  </a:cubicBezTo>
                  <a:cubicBezTo>
                    <a:pt x="1586" y="1254"/>
                    <a:pt x="1586" y="1248"/>
                    <a:pt x="1580" y="1248"/>
                  </a:cubicBezTo>
                  <a:cubicBezTo>
                    <a:pt x="1561" y="1236"/>
                    <a:pt x="1543" y="1230"/>
                    <a:pt x="1537" y="1211"/>
                  </a:cubicBezTo>
                  <a:cubicBezTo>
                    <a:pt x="1537" y="1205"/>
                    <a:pt x="1537" y="1199"/>
                    <a:pt x="1537" y="1193"/>
                  </a:cubicBezTo>
                  <a:cubicBezTo>
                    <a:pt x="1537" y="1168"/>
                    <a:pt x="1549" y="1138"/>
                    <a:pt x="1580" y="1095"/>
                  </a:cubicBezTo>
                  <a:cubicBezTo>
                    <a:pt x="1616" y="1039"/>
                    <a:pt x="1647" y="984"/>
                    <a:pt x="1678" y="935"/>
                  </a:cubicBezTo>
                  <a:cubicBezTo>
                    <a:pt x="1690" y="910"/>
                    <a:pt x="1703" y="886"/>
                    <a:pt x="1709" y="861"/>
                  </a:cubicBezTo>
                  <a:cubicBezTo>
                    <a:pt x="1746" y="787"/>
                    <a:pt x="1758" y="720"/>
                    <a:pt x="1758" y="664"/>
                  </a:cubicBezTo>
                  <a:cubicBezTo>
                    <a:pt x="1752" y="634"/>
                    <a:pt x="1746" y="603"/>
                    <a:pt x="1721" y="578"/>
                  </a:cubicBezTo>
                  <a:cubicBezTo>
                    <a:pt x="1690" y="544"/>
                    <a:pt x="1657" y="533"/>
                    <a:pt x="1624" y="533"/>
                  </a:cubicBezTo>
                  <a:cubicBezTo>
                    <a:pt x="1605" y="533"/>
                    <a:pt x="1586" y="537"/>
                    <a:pt x="1567" y="542"/>
                  </a:cubicBezTo>
                  <a:cubicBezTo>
                    <a:pt x="1549" y="548"/>
                    <a:pt x="1537" y="554"/>
                    <a:pt x="1518" y="560"/>
                  </a:cubicBezTo>
                  <a:cubicBezTo>
                    <a:pt x="1500" y="569"/>
                    <a:pt x="1486" y="575"/>
                    <a:pt x="1472" y="575"/>
                  </a:cubicBezTo>
                  <a:cubicBezTo>
                    <a:pt x="1467" y="575"/>
                    <a:pt x="1462" y="574"/>
                    <a:pt x="1457" y="572"/>
                  </a:cubicBezTo>
                  <a:lnTo>
                    <a:pt x="1438" y="572"/>
                  </a:lnTo>
                  <a:cubicBezTo>
                    <a:pt x="1438" y="572"/>
                    <a:pt x="1432" y="566"/>
                    <a:pt x="1426" y="566"/>
                  </a:cubicBezTo>
                  <a:cubicBezTo>
                    <a:pt x="1401" y="548"/>
                    <a:pt x="1401" y="511"/>
                    <a:pt x="1414" y="462"/>
                  </a:cubicBezTo>
                  <a:cubicBezTo>
                    <a:pt x="1414" y="456"/>
                    <a:pt x="1414" y="449"/>
                    <a:pt x="1414" y="437"/>
                  </a:cubicBezTo>
                  <a:cubicBezTo>
                    <a:pt x="1426" y="406"/>
                    <a:pt x="1426" y="376"/>
                    <a:pt x="1432" y="345"/>
                  </a:cubicBezTo>
                  <a:cubicBezTo>
                    <a:pt x="1432" y="339"/>
                    <a:pt x="1432" y="339"/>
                    <a:pt x="1432" y="339"/>
                  </a:cubicBezTo>
                  <a:cubicBezTo>
                    <a:pt x="1432" y="314"/>
                    <a:pt x="1432" y="296"/>
                    <a:pt x="1432" y="277"/>
                  </a:cubicBezTo>
                  <a:cubicBezTo>
                    <a:pt x="1432" y="265"/>
                    <a:pt x="1426" y="253"/>
                    <a:pt x="1426" y="247"/>
                  </a:cubicBezTo>
                  <a:cubicBezTo>
                    <a:pt x="1408" y="142"/>
                    <a:pt x="1346" y="56"/>
                    <a:pt x="1174" y="13"/>
                  </a:cubicBezTo>
                  <a:lnTo>
                    <a:pt x="1162" y="13"/>
                  </a:lnTo>
                  <a:cubicBezTo>
                    <a:pt x="1150" y="13"/>
                    <a:pt x="1137" y="7"/>
                    <a:pt x="1125" y="7"/>
                  </a:cubicBezTo>
                  <a:cubicBezTo>
                    <a:pt x="1100" y="3"/>
                    <a:pt x="1076" y="1"/>
                    <a:pt x="105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590876" y="2587095"/>
              <a:ext cx="388357" cy="333975"/>
            </a:xfrm>
            <a:custGeom>
              <a:avLst/>
              <a:gdLst/>
              <a:ahLst/>
              <a:cxnLst/>
              <a:rect l="l" t="t" r="r" b="b"/>
              <a:pathLst>
                <a:path w="1593" h="1370" extrusionOk="0">
                  <a:moveTo>
                    <a:pt x="578" y="0"/>
                  </a:moveTo>
                  <a:cubicBezTo>
                    <a:pt x="505" y="19"/>
                    <a:pt x="517" y="86"/>
                    <a:pt x="511" y="135"/>
                  </a:cubicBezTo>
                  <a:cubicBezTo>
                    <a:pt x="505" y="148"/>
                    <a:pt x="499" y="160"/>
                    <a:pt x="486" y="166"/>
                  </a:cubicBezTo>
                  <a:cubicBezTo>
                    <a:pt x="480" y="169"/>
                    <a:pt x="476" y="171"/>
                    <a:pt x="471" y="171"/>
                  </a:cubicBezTo>
                  <a:cubicBezTo>
                    <a:pt x="466" y="171"/>
                    <a:pt x="462" y="169"/>
                    <a:pt x="456" y="166"/>
                  </a:cubicBezTo>
                  <a:cubicBezTo>
                    <a:pt x="449" y="160"/>
                    <a:pt x="443" y="154"/>
                    <a:pt x="431" y="154"/>
                  </a:cubicBezTo>
                  <a:cubicBezTo>
                    <a:pt x="425" y="148"/>
                    <a:pt x="419" y="141"/>
                    <a:pt x="413" y="135"/>
                  </a:cubicBezTo>
                  <a:cubicBezTo>
                    <a:pt x="400" y="123"/>
                    <a:pt x="394" y="117"/>
                    <a:pt x="382" y="111"/>
                  </a:cubicBezTo>
                  <a:cubicBezTo>
                    <a:pt x="370" y="105"/>
                    <a:pt x="357" y="92"/>
                    <a:pt x="345" y="86"/>
                  </a:cubicBezTo>
                  <a:cubicBezTo>
                    <a:pt x="317" y="72"/>
                    <a:pt x="290" y="65"/>
                    <a:pt x="259" y="65"/>
                  </a:cubicBezTo>
                  <a:cubicBezTo>
                    <a:pt x="249" y="65"/>
                    <a:pt x="239" y="66"/>
                    <a:pt x="228" y="68"/>
                  </a:cubicBezTo>
                  <a:cubicBezTo>
                    <a:pt x="191" y="74"/>
                    <a:pt x="148" y="98"/>
                    <a:pt x="105" y="154"/>
                  </a:cubicBezTo>
                  <a:cubicBezTo>
                    <a:pt x="93" y="166"/>
                    <a:pt x="81" y="184"/>
                    <a:pt x="75" y="197"/>
                  </a:cubicBezTo>
                  <a:cubicBezTo>
                    <a:pt x="1" y="326"/>
                    <a:pt x="56" y="449"/>
                    <a:pt x="136" y="492"/>
                  </a:cubicBezTo>
                  <a:cubicBezTo>
                    <a:pt x="228" y="535"/>
                    <a:pt x="247" y="547"/>
                    <a:pt x="198" y="614"/>
                  </a:cubicBezTo>
                  <a:cubicBezTo>
                    <a:pt x="148" y="676"/>
                    <a:pt x="136" y="743"/>
                    <a:pt x="327" y="811"/>
                  </a:cubicBezTo>
                  <a:cubicBezTo>
                    <a:pt x="431" y="848"/>
                    <a:pt x="480" y="872"/>
                    <a:pt x="462" y="940"/>
                  </a:cubicBezTo>
                  <a:cubicBezTo>
                    <a:pt x="437" y="1026"/>
                    <a:pt x="437" y="1075"/>
                    <a:pt x="652" y="1087"/>
                  </a:cubicBezTo>
                  <a:cubicBezTo>
                    <a:pt x="787" y="1100"/>
                    <a:pt x="861" y="1149"/>
                    <a:pt x="879" y="1186"/>
                  </a:cubicBezTo>
                  <a:cubicBezTo>
                    <a:pt x="910" y="1241"/>
                    <a:pt x="830" y="1272"/>
                    <a:pt x="855" y="1327"/>
                  </a:cubicBezTo>
                  <a:cubicBezTo>
                    <a:pt x="866" y="1349"/>
                    <a:pt x="891" y="1370"/>
                    <a:pt x="947" y="1370"/>
                  </a:cubicBezTo>
                  <a:cubicBezTo>
                    <a:pt x="983" y="1370"/>
                    <a:pt x="1033" y="1361"/>
                    <a:pt x="1101" y="1339"/>
                  </a:cubicBezTo>
                  <a:cubicBezTo>
                    <a:pt x="1189" y="1307"/>
                    <a:pt x="1288" y="1292"/>
                    <a:pt x="1375" y="1292"/>
                  </a:cubicBezTo>
                  <a:cubicBezTo>
                    <a:pt x="1471" y="1292"/>
                    <a:pt x="1554" y="1310"/>
                    <a:pt x="1592" y="1346"/>
                  </a:cubicBezTo>
                  <a:cubicBezTo>
                    <a:pt x="1586" y="1333"/>
                    <a:pt x="1586" y="1327"/>
                    <a:pt x="1580" y="1315"/>
                  </a:cubicBezTo>
                  <a:cubicBezTo>
                    <a:pt x="1561" y="1296"/>
                    <a:pt x="1549" y="1272"/>
                    <a:pt x="1543" y="1253"/>
                  </a:cubicBezTo>
                  <a:cubicBezTo>
                    <a:pt x="1537" y="1247"/>
                    <a:pt x="1537" y="1241"/>
                    <a:pt x="1531" y="1235"/>
                  </a:cubicBezTo>
                  <a:cubicBezTo>
                    <a:pt x="1518" y="1210"/>
                    <a:pt x="1512" y="1186"/>
                    <a:pt x="1500" y="1167"/>
                  </a:cubicBezTo>
                  <a:cubicBezTo>
                    <a:pt x="1500" y="1161"/>
                    <a:pt x="1500" y="1155"/>
                    <a:pt x="1494" y="1155"/>
                  </a:cubicBezTo>
                  <a:cubicBezTo>
                    <a:pt x="1488" y="1130"/>
                    <a:pt x="1482" y="1106"/>
                    <a:pt x="1475" y="1087"/>
                  </a:cubicBezTo>
                  <a:cubicBezTo>
                    <a:pt x="1469" y="1081"/>
                    <a:pt x="1469" y="1081"/>
                    <a:pt x="1469" y="1075"/>
                  </a:cubicBezTo>
                  <a:cubicBezTo>
                    <a:pt x="1463" y="1057"/>
                    <a:pt x="1457" y="1032"/>
                    <a:pt x="1451" y="1014"/>
                  </a:cubicBezTo>
                  <a:cubicBezTo>
                    <a:pt x="1451" y="1014"/>
                    <a:pt x="1451" y="1008"/>
                    <a:pt x="1451" y="1008"/>
                  </a:cubicBezTo>
                  <a:cubicBezTo>
                    <a:pt x="1445" y="989"/>
                    <a:pt x="1445" y="965"/>
                    <a:pt x="1445" y="940"/>
                  </a:cubicBezTo>
                  <a:cubicBezTo>
                    <a:pt x="1439" y="915"/>
                    <a:pt x="1439" y="897"/>
                    <a:pt x="1439" y="872"/>
                  </a:cubicBezTo>
                  <a:lnTo>
                    <a:pt x="1439" y="866"/>
                  </a:lnTo>
                  <a:cubicBezTo>
                    <a:pt x="1432" y="848"/>
                    <a:pt x="1432" y="823"/>
                    <a:pt x="1432" y="805"/>
                  </a:cubicBezTo>
                  <a:cubicBezTo>
                    <a:pt x="1432" y="780"/>
                    <a:pt x="1432" y="762"/>
                    <a:pt x="1439" y="737"/>
                  </a:cubicBezTo>
                  <a:cubicBezTo>
                    <a:pt x="1439" y="633"/>
                    <a:pt x="1408" y="565"/>
                    <a:pt x="1365" y="541"/>
                  </a:cubicBezTo>
                  <a:cubicBezTo>
                    <a:pt x="1352" y="536"/>
                    <a:pt x="1339" y="533"/>
                    <a:pt x="1327" y="533"/>
                  </a:cubicBezTo>
                  <a:cubicBezTo>
                    <a:pt x="1309" y="533"/>
                    <a:pt x="1291" y="539"/>
                    <a:pt x="1273" y="553"/>
                  </a:cubicBezTo>
                  <a:cubicBezTo>
                    <a:pt x="1266" y="559"/>
                    <a:pt x="1254" y="565"/>
                    <a:pt x="1248" y="571"/>
                  </a:cubicBezTo>
                  <a:cubicBezTo>
                    <a:pt x="1236" y="578"/>
                    <a:pt x="1230" y="578"/>
                    <a:pt x="1223" y="584"/>
                  </a:cubicBezTo>
                  <a:cubicBezTo>
                    <a:pt x="1219" y="585"/>
                    <a:pt x="1215" y="586"/>
                    <a:pt x="1211" y="586"/>
                  </a:cubicBezTo>
                  <a:cubicBezTo>
                    <a:pt x="1197" y="586"/>
                    <a:pt x="1184" y="578"/>
                    <a:pt x="1174" y="559"/>
                  </a:cubicBezTo>
                  <a:cubicBezTo>
                    <a:pt x="1168" y="541"/>
                    <a:pt x="1162" y="516"/>
                    <a:pt x="1156" y="479"/>
                  </a:cubicBezTo>
                  <a:cubicBezTo>
                    <a:pt x="1150" y="430"/>
                    <a:pt x="1137" y="387"/>
                    <a:pt x="1119" y="350"/>
                  </a:cubicBezTo>
                  <a:cubicBezTo>
                    <a:pt x="1113" y="326"/>
                    <a:pt x="1101" y="307"/>
                    <a:pt x="1088" y="295"/>
                  </a:cubicBezTo>
                  <a:cubicBezTo>
                    <a:pt x="1076" y="270"/>
                    <a:pt x="1058" y="252"/>
                    <a:pt x="1039" y="240"/>
                  </a:cubicBezTo>
                  <a:cubicBezTo>
                    <a:pt x="1026" y="235"/>
                    <a:pt x="1013" y="231"/>
                    <a:pt x="998" y="231"/>
                  </a:cubicBezTo>
                  <a:cubicBezTo>
                    <a:pt x="992" y="231"/>
                    <a:pt x="985" y="232"/>
                    <a:pt x="978" y="234"/>
                  </a:cubicBezTo>
                  <a:lnTo>
                    <a:pt x="965" y="234"/>
                  </a:lnTo>
                  <a:cubicBezTo>
                    <a:pt x="953" y="240"/>
                    <a:pt x="947" y="246"/>
                    <a:pt x="935" y="252"/>
                  </a:cubicBezTo>
                  <a:lnTo>
                    <a:pt x="929" y="264"/>
                  </a:lnTo>
                  <a:cubicBezTo>
                    <a:pt x="910" y="270"/>
                    <a:pt x="898" y="283"/>
                    <a:pt x="886" y="283"/>
                  </a:cubicBezTo>
                  <a:lnTo>
                    <a:pt x="873" y="283"/>
                  </a:lnTo>
                  <a:cubicBezTo>
                    <a:pt x="867" y="283"/>
                    <a:pt x="867" y="277"/>
                    <a:pt x="861" y="277"/>
                  </a:cubicBezTo>
                  <a:cubicBezTo>
                    <a:pt x="849" y="264"/>
                    <a:pt x="843" y="252"/>
                    <a:pt x="830" y="234"/>
                  </a:cubicBezTo>
                  <a:cubicBezTo>
                    <a:pt x="812" y="203"/>
                    <a:pt x="793" y="172"/>
                    <a:pt x="781" y="148"/>
                  </a:cubicBezTo>
                  <a:cubicBezTo>
                    <a:pt x="769" y="135"/>
                    <a:pt x="763" y="123"/>
                    <a:pt x="750" y="111"/>
                  </a:cubicBezTo>
                  <a:cubicBezTo>
                    <a:pt x="738" y="92"/>
                    <a:pt x="720" y="68"/>
                    <a:pt x="701" y="55"/>
                  </a:cubicBezTo>
                  <a:cubicBezTo>
                    <a:pt x="701" y="49"/>
                    <a:pt x="701" y="49"/>
                    <a:pt x="695" y="49"/>
                  </a:cubicBezTo>
                  <a:cubicBezTo>
                    <a:pt x="677" y="31"/>
                    <a:pt x="652" y="12"/>
                    <a:pt x="628" y="6"/>
                  </a:cubicBezTo>
                  <a:cubicBezTo>
                    <a:pt x="615" y="0"/>
                    <a:pt x="597" y="0"/>
                    <a:pt x="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92723" y="2583926"/>
              <a:ext cx="925914" cy="880768"/>
            </a:xfrm>
            <a:custGeom>
              <a:avLst/>
              <a:gdLst/>
              <a:ahLst/>
              <a:cxnLst/>
              <a:rect l="l" t="t" r="r" b="b"/>
              <a:pathLst>
                <a:path w="3798" h="3613" extrusionOk="0">
                  <a:moveTo>
                    <a:pt x="2556" y="1"/>
                  </a:moveTo>
                  <a:cubicBezTo>
                    <a:pt x="2532" y="1"/>
                    <a:pt x="2501" y="1"/>
                    <a:pt x="2476" y="7"/>
                  </a:cubicBezTo>
                  <a:cubicBezTo>
                    <a:pt x="2396" y="7"/>
                    <a:pt x="2323" y="13"/>
                    <a:pt x="2243" y="25"/>
                  </a:cubicBezTo>
                  <a:lnTo>
                    <a:pt x="2231" y="25"/>
                  </a:lnTo>
                  <a:cubicBezTo>
                    <a:pt x="1874" y="75"/>
                    <a:pt x="1500" y="222"/>
                    <a:pt x="1149" y="517"/>
                  </a:cubicBezTo>
                  <a:cubicBezTo>
                    <a:pt x="1" y="1481"/>
                    <a:pt x="351" y="2907"/>
                    <a:pt x="824" y="3048"/>
                  </a:cubicBezTo>
                  <a:cubicBezTo>
                    <a:pt x="836" y="3048"/>
                    <a:pt x="848" y="3054"/>
                    <a:pt x="861" y="3054"/>
                  </a:cubicBezTo>
                  <a:lnTo>
                    <a:pt x="947" y="3054"/>
                  </a:lnTo>
                  <a:cubicBezTo>
                    <a:pt x="959" y="3054"/>
                    <a:pt x="977" y="3048"/>
                    <a:pt x="990" y="3042"/>
                  </a:cubicBezTo>
                  <a:cubicBezTo>
                    <a:pt x="1180" y="2974"/>
                    <a:pt x="1420" y="2845"/>
                    <a:pt x="1672" y="2686"/>
                  </a:cubicBezTo>
                  <a:cubicBezTo>
                    <a:pt x="1727" y="2649"/>
                    <a:pt x="1782" y="2606"/>
                    <a:pt x="1844" y="2569"/>
                  </a:cubicBezTo>
                  <a:cubicBezTo>
                    <a:pt x="1948" y="2495"/>
                    <a:pt x="2059" y="2415"/>
                    <a:pt x="2163" y="2335"/>
                  </a:cubicBezTo>
                  <a:cubicBezTo>
                    <a:pt x="2163" y="2335"/>
                    <a:pt x="2163" y="2341"/>
                    <a:pt x="2163" y="2341"/>
                  </a:cubicBezTo>
                  <a:cubicBezTo>
                    <a:pt x="2169" y="2354"/>
                    <a:pt x="2169" y="2360"/>
                    <a:pt x="2175" y="2366"/>
                  </a:cubicBezTo>
                  <a:cubicBezTo>
                    <a:pt x="2181" y="2391"/>
                    <a:pt x="2194" y="2415"/>
                    <a:pt x="2206" y="2440"/>
                  </a:cubicBezTo>
                  <a:cubicBezTo>
                    <a:pt x="2206" y="2446"/>
                    <a:pt x="2206" y="2446"/>
                    <a:pt x="2212" y="2452"/>
                  </a:cubicBezTo>
                  <a:cubicBezTo>
                    <a:pt x="2237" y="2520"/>
                    <a:pt x="2267" y="2587"/>
                    <a:pt x="2298" y="2661"/>
                  </a:cubicBezTo>
                  <a:cubicBezTo>
                    <a:pt x="2421" y="2944"/>
                    <a:pt x="2575" y="3251"/>
                    <a:pt x="2673" y="3453"/>
                  </a:cubicBezTo>
                  <a:cubicBezTo>
                    <a:pt x="2736" y="3577"/>
                    <a:pt x="2785" y="3612"/>
                    <a:pt x="2846" y="3612"/>
                  </a:cubicBezTo>
                  <a:cubicBezTo>
                    <a:pt x="2879" y="3612"/>
                    <a:pt x="2916" y="3602"/>
                    <a:pt x="2962" y="3589"/>
                  </a:cubicBezTo>
                  <a:cubicBezTo>
                    <a:pt x="3201" y="3521"/>
                    <a:pt x="3594" y="3220"/>
                    <a:pt x="3730" y="3017"/>
                  </a:cubicBezTo>
                  <a:cubicBezTo>
                    <a:pt x="3742" y="3005"/>
                    <a:pt x="3748" y="2993"/>
                    <a:pt x="3754" y="2980"/>
                  </a:cubicBezTo>
                  <a:cubicBezTo>
                    <a:pt x="3760" y="2968"/>
                    <a:pt x="3760" y="2962"/>
                    <a:pt x="3767" y="2950"/>
                  </a:cubicBezTo>
                  <a:cubicBezTo>
                    <a:pt x="3767" y="2950"/>
                    <a:pt x="3767" y="2944"/>
                    <a:pt x="3767" y="2944"/>
                  </a:cubicBezTo>
                  <a:cubicBezTo>
                    <a:pt x="3779" y="2919"/>
                    <a:pt x="3785" y="2894"/>
                    <a:pt x="3785" y="2870"/>
                  </a:cubicBezTo>
                  <a:cubicBezTo>
                    <a:pt x="3791" y="2808"/>
                    <a:pt x="3767" y="2747"/>
                    <a:pt x="3699" y="2673"/>
                  </a:cubicBezTo>
                  <a:cubicBezTo>
                    <a:pt x="3687" y="2655"/>
                    <a:pt x="3668" y="2643"/>
                    <a:pt x="3650" y="2624"/>
                  </a:cubicBezTo>
                  <a:cubicBezTo>
                    <a:pt x="3607" y="2587"/>
                    <a:pt x="3502" y="2495"/>
                    <a:pt x="3373" y="2378"/>
                  </a:cubicBezTo>
                  <a:cubicBezTo>
                    <a:pt x="3367" y="2378"/>
                    <a:pt x="3367" y="2372"/>
                    <a:pt x="3361" y="2372"/>
                  </a:cubicBezTo>
                  <a:cubicBezTo>
                    <a:pt x="3269" y="2292"/>
                    <a:pt x="3177" y="2212"/>
                    <a:pt x="3078" y="2133"/>
                  </a:cubicBezTo>
                  <a:cubicBezTo>
                    <a:pt x="2949" y="2022"/>
                    <a:pt x="2827" y="1918"/>
                    <a:pt x="2759" y="1856"/>
                  </a:cubicBezTo>
                  <a:cubicBezTo>
                    <a:pt x="2820" y="1795"/>
                    <a:pt x="2888" y="1739"/>
                    <a:pt x="2956" y="1684"/>
                  </a:cubicBezTo>
                  <a:cubicBezTo>
                    <a:pt x="3029" y="1617"/>
                    <a:pt x="3097" y="1549"/>
                    <a:pt x="3171" y="1481"/>
                  </a:cubicBezTo>
                  <a:cubicBezTo>
                    <a:pt x="3306" y="1346"/>
                    <a:pt x="3429" y="1217"/>
                    <a:pt x="3533" y="1094"/>
                  </a:cubicBezTo>
                  <a:cubicBezTo>
                    <a:pt x="3545" y="1076"/>
                    <a:pt x="3558" y="1057"/>
                    <a:pt x="3576" y="1039"/>
                  </a:cubicBezTo>
                  <a:cubicBezTo>
                    <a:pt x="3594" y="1014"/>
                    <a:pt x="3613" y="990"/>
                    <a:pt x="3625" y="965"/>
                  </a:cubicBezTo>
                  <a:cubicBezTo>
                    <a:pt x="3650" y="941"/>
                    <a:pt x="3662" y="916"/>
                    <a:pt x="3680" y="892"/>
                  </a:cubicBezTo>
                  <a:cubicBezTo>
                    <a:pt x="3699" y="855"/>
                    <a:pt x="3717" y="830"/>
                    <a:pt x="3736" y="799"/>
                  </a:cubicBezTo>
                  <a:cubicBezTo>
                    <a:pt x="3748" y="769"/>
                    <a:pt x="3760" y="738"/>
                    <a:pt x="3773" y="713"/>
                  </a:cubicBezTo>
                  <a:cubicBezTo>
                    <a:pt x="3785" y="670"/>
                    <a:pt x="3797" y="634"/>
                    <a:pt x="3797" y="597"/>
                  </a:cubicBezTo>
                  <a:cubicBezTo>
                    <a:pt x="3797" y="584"/>
                    <a:pt x="3797" y="572"/>
                    <a:pt x="3791" y="566"/>
                  </a:cubicBezTo>
                  <a:lnTo>
                    <a:pt x="3791" y="554"/>
                  </a:lnTo>
                  <a:cubicBezTo>
                    <a:pt x="3791" y="548"/>
                    <a:pt x="3785" y="535"/>
                    <a:pt x="3785" y="529"/>
                  </a:cubicBezTo>
                  <a:cubicBezTo>
                    <a:pt x="3785" y="523"/>
                    <a:pt x="3779" y="523"/>
                    <a:pt x="3779" y="517"/>
                  </a:cubicBezTo>
                  <a:cubicBezTo>
                    <a:pt x="3773" y="511"/>
                    <a:pt x="3767" y="498"/>
                    <a:pt x="3760" y="486"/>
                  </a:cubicBezTo>
                  <a:cubicBezTo>
                    <a:pt x="3760" y="480"/>
                    <a:pt x="3760" y="480"/>
                    <a:pt x="3760" y="480"/>
                  </a:cubicBezTo>
                  <a:cubicBezTo>
                    <a:pt x="3754" y="468"/>
                    <a:pt x="3748" y="462"/>
                    <a:pt x="3742" y="449"/>
                  </a:cubicBezTo>
                  <a:lnTo>
                    <a:pt x="3730" y="437"/>
                  </a:lnTo>
                  <a:cubicBezTo>
                    <a:pt x="3723" y="431"/>
                    <a:pt x="3717" y="419"/>
                    <a:pt x="3705" y="412"/>
                  </a:cubicBezTo>
                  <a:cubicBezTo>
                    <a:pt x="3705" y="406"/>
                    <a:pt x="3699" y="406"/>
                    <a:pt x="3699" y="400"/>
                  </a:cubicBezTo>
                  <a:cubicBezTo>
                    <a:pt x="3687" y="388"/>
                    <a:pt x="3674" y="382"/>
                    <a:pt x="3662" y="369"/>
                  </a:cubicBezTo>
                  <a:cubicBezTo>
                    <a:pt x="3656" y="363"/>
                    <a:pt x="3656" y="357"/>
                    <a:pt x="3650" y="357"/>
                  </a:cubicBezTo>
                  <a:cubicBezTo>
                    <a:pt x="3637" y="345"/>
                    <a:pt x="3631" y="339"/>
                    <a:pt x="3619" y="333"/>
                  </a:cubicBezTo>
                  <a:cubicBezTo>
                    <a:pt x="3613" y="326"/>
                    <a:pt x="3607" y="320"/>
                    <a:pt x="3601" y="320"/>
                  </a:cubicBezTo>
                  <a:cubicBezTo>
                    <a:pt x="3594" y="308"/>
                    <a:pt x="3582" y="302"/>
                    <a:pt x="3570" y="296"/>
                  </a:cubicBezTo>
                  <a:cubicBezTo>
                    <a:pt x="3558" y="290"/>
                    <a:pt x="3545" y="277"/>
                    <a:pt x="3533" y="271"/>
                  </a:cubicBezTo>
                  <a:cubicBezTo>
                    <a:pt x="3527" y="265"/>
                    <a:pt x="3515" y="259"/>
                    <a:pt x="3508" y="253"/>
                  </a:cubicBezTo>
                  <a:cubicBezTo>
                    <a:pt x="3496" y="247"/>
                    <a:pt x="3484" y="240"/>
                    <a:pt x="3478" y="234"/>
                  </a:cubicBezTo>
                  <a:cubicBezTo>
                    <a:pt x="3465" y="234"/>
                    <a:pt x="3459" y="228"/>
                    <a:pt x="3453" y="222"/>
                  </a:cubicBezTo>
                  <a:lnTo>
                    <a:pt x="3416" y="204"/>
                  </a:lnTo>
                  <a:cubicBezTo>
                    <a:pt x="3410" y="204"/>
                    <a:pt x="3410" y="197"/>
                    <a:pt x="3404" y="197"/>
                  </a:cubicBezTo>
                  <a:cubicBezTo>
                    <a:pt x="3379" y="185"/>
                    <a:pt x="3349" y="173"/>
                    <a:pt x="3318" y="161"/>
                  </a:cubicBezTo>
                  <a:cubicBezTo>
                    <a:pt x="3312" y="154"/>
                    <a:pt x="3306" y="154"/>
                    <a:pt x="3300" y="154"/>
                  </a:cubicBezTo>
                  <a:cubicBezTo>
                    <a:pt x="3287" y="148"/>
                    <a:pt x="3269" y="136"/>
                    <a:pt x="3257" y="130"/>
                  </a:cubicBezTo>
                  <a:lnTo>
                    <a:pt x="3238" y="130"/>
                  </a:lnTo>
                  <a:cubicBezTo>
                    <a:pt x="3183" y="105"/>
                    <a:pt x="3128" y="87"/>
                    <a:pt x="3066" y="75"/>
                  </a:cubicBezTo>
                  <a:cubicBezTo>
                    <a:pt x="3066" y="75"/>
                    <a:pt x="3060" y="68"/>
                    <a:pt x="3060" y="68"/>
                  </a:cubicBezTo>
                  <a:cubicBezTo>
                    <a:pt x="2974" y="50"/>
                    <a:pt x="2882" y="32"/>
                    <a:pt x="2784" y="19"/>
                  </a:cubicBezTo>
                  <a:lnTo>
                    <a:pt x="2777" y="19"/>
                  </a:lnTo>
                  <a:cubicBezTo>
                    <a:pt x="2710" y="7"/>
                    <a:pt x="2630" y="7"/>
                    <a:pt x="2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-680103" y="3803082"/>
              <a:ext cx="638486" cy="561907"/>
            </a:xfrm>
            <a:custGeom>
              <a:avLst/>
              <a:gdLst/>
              <a:ahLst/>
              <a:cxnLst/>
              <a:rect l="l" t="t" r="r" b="b"/>
              <a:pathLst>
                <a:path w="2619" h="2305" extrusionOk="0">
                  <a:moveTo>
                    <a:pt x="1787" y="0"/>
                  </a:moveTo>
                  <a:cubicBezTo>
                    <a:pt x="1783" y="0"/>
                    <a:pt x="1780" y="0"/>
                    <a:pt x="1776" y="1"/>
                  </a:cubicBezTo>
                  <a:lnTo>
                    <a:pt x="1751" y="1"/>
                  </a:lnTo>
                  <a:cubicBezTo>
                    <a:pt x="1751" y="7"/>
                    <a:pt x="1745" y="7"/>
                    <a:pt x="1745" y="7"/>
                  </a:cubicBezTo>
                  <a:cubicBezTo>
                    <a:pt x="1739" y="7"/>
                    <a:pt x="1733" y="7"/>
                    <a:pt x="1727" y="13"/>
                  </a:cubicBezTo>
                  <a:lnTo>
                    <a:pt x="1715" y="13"/>
                  </a:lnTo>
                  <a:cubicBezTo>
                    <a:pt x="1708" y="19"/>
                    <a:pt x="1702" y="19"/>
                    <a:pt x="1702" y="19"/>
                  </a:cubicBezTo>
                  <a:cubicBezTo>
                    <a:pt x="1690" y="25"/>
                    <a:pt x="1684" y="31"/>
                    <a:pt x="1678" y="37"/>
                  </a:cubicBezTo>
                  <a:cubicBezTo>
                    <a:pt x="1585" y="111"/>
                    <a:pt x="1481" y="222"/>
                    <a:pt x="1377" y="357"/>
                  </a:cubicBezTo>
                  <a:cubicBezTo>
                    <a:pt x="1352" y="388"/>
                    <a:pt x="1327" y="425"/>
                    <a:pt x="1297" y="455"/>
                  </a:cubicBezTo>
                  <a:cubicBezTo>
                    <a:pt x="1235" y="541"/>
                    <a:pt x="1174" y="633"/>
                    <a:pt x="1112" y="726"/>
                  </a:cubicBezTo>
                  <a:cubicBezTo>
                    <a:pt x="1106" y="719"/>
                    <a:pt x="1100" y="707"/>
                    <a:pt x="1094" y="701"/>
                  </a:cubicBezTo>
                  <a:cubicBezTo>
                    <a:pt x="1088" y="695"/>
                    <a:pt x="1082" y="689"/>
                    <a:pt x="1076" y="683"/>
                  </a:cubicBezTo>
                  <a:cubicBezTo>
                    <a:pt x="1063" y="664"/>
                    <a:pt x="1045" y="646"/>
                    <a:pt x="1026" y="627"/>
                  </a:cubicBezTo>
                  <a:cubicBezTo>
                    <a:pt x="1026" y="621"/>
                    <a:pt x="1020" y="615"/>
                    <a:pt x="1014" y="609"/>
                  </a:cubicBezTo>
                  <a:cubicBezTo>
                    <a:pt x="996" y="590"/>
                    <a:pt x="977" y="572"/>
                    <a:pt x="959" y="554"/>
                  </a:cubicBezTo>
                  <a:cubicBezTo>
                    <a:pt x="824" y="412"/>
                    <a:pt x="664" y="259"/>
                    <a:pt x="560" y="154"/>
                  </a:cubicBezTo>
                  <a:cubicBezTo>
                    <a:pt x="509" y="107"/>
                    <a:pt x="476" y="90"/>
                    <a:pt x="448" y="90"/>
                  </a:cubicBezTo>
                  <a:cubicBezTo>
                    <a:pt x="417" y="90"/>
                    <a:pt x="392" y="110"/>
                    <a:pt x="357" y="136"/>
                  </a:cubicBezTo>
                  <a:cubicBezTo>
                    <a:pt x="222" y="228"/>
                    <a:pt x="50" y="498"/>
                    <a:pt x="13" y="652"/>
                  </a:cubicBezTo>
                  <a:cubicBezTo>
                    <a:pt x="7" y="658"/>
                    <a:pt x="7" y="670"/>
                    <a:pt x="7" y="676"/>
                  </a:cubicBezTo>
                  <a:cubicBezTo>
                    <a:pt x="7" y="689"/>
                    <a:pt x="7" y="695"/>
                    <a:pt x="7" y="701"/>
                  </a:cubicBezTo>
                  <a:cubicBezTo>
                    <a:pt x="7" y="701"/>
                    <a:pt x="0" y="701"/>
                    <a:pt x="0" y="707"/>
                  </a:cubicBezTo>
                  <a:cubicBezTo>
                    <a:pt x="0" y="719"/>
                    <a:pt x="7" y="732"/>
                    <a:pt x="7" y="750"/>
                  </a:cubicBezTo>
                  <a:cubicBezTo>
                    <a:pt x="19" y="787"/>
                    <a:pt x="43" y="818"/>
                    <a:pt x="93" y="848"/>
                  </a:cubicBezTo>
                  <a:cubicBezTo>
                    <a:pt x="105" y="855"/>
                    <a:pt x="123" y="867"/>
                    <a:pt x="142" y="873"/>
                  </a:cubicBezTo>
                  <a:cubicBezTo>
                    <a:pt x="215" y="904"/>
                    <a:pt x="498" y="1008"/>
                    <a:pt x="701" y="1088"/>
                  </a:cubicBezTo>
                  <a:cubicBezTo>
                    <a:pt x="744" y="1100"/>
                    <a:pt x="781" y="1119"/>
                    <a:pt x="811" y="1131"/>
                  </a:cubicBezTo>
                  <a:cubicBezTo>
                    <a:pt x="830" y="1137"/>
                    <a:pt x="848" y="1143"/>
                    <a:pt x="861" y="1149"/>
                  </a:cubicBezTo>
                  <a:cubicBezTo>
                    <a:pt x="836" y="1186"/>
                    <a:pt x="811" y="1229"/>
                    <a:pt x="793" y="1272"/>
                  </a:cubicBezTo>
                  <a:cubicBezTo>
                    <a:pt x="682" y="1469"/>
                    <a:pt x="590" y="1659"/>
                    <a:pt x="541" y="1819"/>
                  </a:cubicBezTo>
                  <a:cubicBezTo>
                    <a:pt x="510" y="1899"/>
                    <a:pt x="498" y="1973"/>
                    <a:pt x="492" y="2034"/>
                  </a:cubicBezTo>
                  <a:cubicBezTo>
                    <a:pt x="486" y="2077"/>
                    <a:pt x="492" y="2108"/>
                    <a:pt x="498" y="2139"/>
                  </a:cubicBezTo>
                  <a:cubicBezTo>
                    <a:pt x="504" y="2151"/>
                    <a:pt x="510" y="2157"/>
                    <a:pt x="517" y="2163"/>
                  </a:cubicBezTo>
                  <a:cubicBezTo>
                    <a:pt x="517" y="2169"/>
                    <a:pt x="517" y="2169"/>
                    <a:pt x="523" y="2175"/>
                  </a:cubicBezTo>
                  <a:cubicBezTo>
                    <a:pt x="529" y="2182"/>
                    <a:pt x="535" y="2188"/>
                    <a:pt x="541" y="2194"/>
                  </a:cubicBezTo>
                  <a:lnTo>
                    <a:pt x="547" y="2200"/>
                  </a:lnTo>
                  <a:cubicBezTo>
                    <a:pt x="553" y="2206"/>
                    <a:pt x="566" y="2212"/>
                    <a:pt x="578" y="2225"/>
                  </a:cubicBezTo>
                  <a:cubicBezTo>
                    <a:pt x="584" y="2225"/>
                    <a:pt x="584" y="2225"/>
                    <a:pt x="590" y="2231"/>
                  </a:cubicBezTo>
                  <a:cubicBezTo>
                    <a:pt x="596" y="2237"/>
                    <a:pt x="609" y="2243"/>
                    <a:pt x="627" y="2249"/>
                  </a:cubicBezTo>
                  <a:lnTo>
                    <a:pt x="633" y="2249"/>
                  </a:lnTo>
                  <a:cubicBezTo>
                    <a:pt x="646" y="2255"/>
                    <a:pt x="664" y="2261"/>
                    <a:pt x="682" y="2268"/>
                  </a:cubicBezTo>
                  <a:lnTo>
                    <a:pt x="689" y="2268"/>
                  </a:lnTo>
                  <a:cubicBezTo>
                    <a:pt x="707" y="2274"/>
                    <a:pt x="725" y="2280"/>
                    <a:pt x="744" y="2286"/>
                  </a:cubicBezTo>
                  <a:lnTo>
                    <a:pt x="750" y="2286"/>
                  </a:lnTo>
                  <a:cubicBezTo>
                    <a:pt x="775" y="2292"/>
                    <a:pt x="793" y="2292"/>
                    <a:pt x="818" y="2298"/>
                  </a:cubicBezTo>
                  <a:cubicBezTo>
                    <a:pt x="842" y="2298"/>
                    <a:pt x="867" y="2298"/>
                    <a:pt x="891" y="2304"/>
                  </a:cubicBezTo>
                  <a:lnTo>
                    <a:pt x="897" y="2304"/>
                  </a:lnTo>
                  <a:cubicBezTo>
                    <a:pt x="947" y="2304"/>
                    <a:pt x="1002" y="2304"/>
                    <a:pt x="1063" y="2298"/>
                  </a:cubicBezTo>
                  <a:cubicBezTo>
                    <a:pt x="1125" y="2292"/>
                    <a:pt x="1180" y="2286"/>
                    <a:pt x="1241" y="2268"/>
                  </a:cubicBezTo>
                  <a:lnTo>
                    <a:pt x="1248" y="2268"/>
                  </a:lnTo>
                  <a:cubicBezTo>
                    <a:pt x="1309" y="2255"/>
                    <a:pt x="1370" y="2237"/>
                    <a:pt x="1432" y="2212"/>
                  </a:cubicBezTo>
                  <a:cubicBezTo>
                    <a:pt x="1499" y="2188"/>
                    <a:pt x="1561" y="2157"/>
                    <a:pt x="1622" y="2120"/>
                  </a:cubicBezTo>
                  <a:cubicBezTo>
                    <a:pt x="1813" y="2010"/>
                    <a:pt x="1991" y="1850"/>
                    <a:pt x="2132" y="1610"/>
                  </a:cubicBezTo>
                  <a:cubicBezTo>
                    <a:pt x="2618" y="784"/>
                    <a:pt x="2107" y="0"/>
                    <a:pt x="178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-2047803" y="3479827"/>
              <a:ext cx="476366" cy="485361"/>
            </a:xfrm>
            <a:custGeom>
              <a:avLst/>
              <a:gdLst/>
              <a:ahLst/>
              <a:cxnLst/>
              <a:rect l="l" t="t" r="r" b="b"/>
              <a:pathLst>
                <a:path w="1954" h="1991" extrusionOk="0">
                  <a:moveTo>
                    <a:pt x="910" y="1"/>
                  </a:moveTo>
                  <a:cubicBezTo>
                    <a:pt x="734" y="1"/>
                    <a:pt x="599" y="63"/>
                    <a:pt x="571" y="159"/>
                  </a:cubicBezTo>
                  <a:cubicBezTo>
                    <a:pt x="571" y="165"/>
                    <a:pt x="571" y="165"/>
                    <a:pt x="571" y="165"/>
                  </a:cubicBezTo>
                  <a:cubicBezTo>
                    <a:pt x="565" y="178"/>
                    <a:pt x="565" y="190"/>
                    <a:pt x="565" y="209"/>
                  </a:cubicBezTo>
                  <a:cubicBezTo>
                    <a:pt x="571" y="276"/>
                    <a:pt x="584" y="362"/>
                    <a:pt x="608" y="460"/>
                  </a:cubicBezTo>
                  <a:cubicBezTo>
                    <a:pt x="620" y="491"/>
                    <a:pt x="627" y="522"/>
                    <a:pt x="639" y="553"/>
                  </a:cubicBezTo>
                  <a:cubicBezTo>
                    <a:pt x="657" y="620"/>
                    <a:pt x="676" y="688"/>
                    <a:pt x="700" y="761"/>
                  </a:cubicBezTo>
                  <a:cubicBezTo>
                    <a:pt x="719" y="811"/>
                    <a:pt x="737" y="860"/>
                    <a:pt x="756" y="903"/>
                  </a:cubicBezTo>
                  <a:lnTo>
                    <a:pt x="731" y="909"/>
                  </a:lnTo>
                  <a:lnTo>
                    <a:pt x="713" y="909"/>
                  </a:lnTo>
                  <a:cubicBezTo>
                    <a:pt x="694" y="915"/>
                    <a:pt x="670" y="915"/>
                    <a:pt x="651" y="915"/>
                  </a:cubicBezTo>
                  <a:cubicBezTo>
                    <a:pt x="645" y="915"/>
                    <a:pt x="639" y="921"/>
                    <a:pt x="633" y="921"/>
                  </a:cubicBezTo>
                  <a:cubicBezTo>
                    <a:pt x="614" y="921"/>
                    <a:pt x="590" y="927"/>
                    <a:pt x="571" y="927"/>
                  </a:cubicBezTo>
                  <a:cubicBezTo>
                    <a:pt x="412" y="952"/>
                    <a:pt x="233" y="983"/>
                    <a:pt x="117" y="1007"/>
                  </a:cubicBezTo>
                  <a:cubicBezTo>
                    <a:pt x="0" y="1026"/>
                    <a:pt x="6" y="1062"/>
                    <a:pt x="6" y="1130"/>
                  </a:cubicBezTo>
                  <a:cubicBezTo>
                    <a:pt x="6" y="1265"/>
                    <a:pt x="98" y="1505"/>
                    <a:pt x="184" y="1603"/>
                  </a:cubicBezTo>
                  <a:cubicBezTo>
                    <a:pt x="190" y="1609"/>
                    <a:pt x="197" y="1615"/>
                    <a:pt x="203" y="1622"/>
                  </a:cubicBezTo>
                  <a:cubicBezTo>
                    <a:pt x="203" y="1628"/>
                    <a:pt x="209" y="1628"/>
                    <a:pt x="215" y="1634"/>
                  </a:cubicBezTo>
                  <a:cubicBezTo>
                    <a:pt x="227" y="1640"/>
                    <a:pt x="240" y="1652"/>
                    <a:pt x="252" y="1652"/>
                  </a:cubicBezTo>
                  <a:cubicBezTo>
                    <a:pt x="265" y="1657"/>
                    <a:pt x="278" y="1660"/>
                    <a:pt x="293" y="1660"/>
                  </a:cubicBezTo>
                  <a:cubicBezTo>
                    <a:pt x="314" y="1660"/>
                    <a:pt x="337" y="1654"/>
                    <a:pt x="362" y="1640"/>
                  </a:cubicBezTo>
                  <a:cubicBezTo>
                    <a:pt x="375" y="1634"/>
                    <a:pt x="387" y="1628"/>
                    <a:pt x="393" y="1622"/>
                  </a:cubicBezTo>
                  <a:cubicBezTo>
                    <a:pt x="405" y="1615"/>
                    <a:pt x="412" y="1609"/>
                    <a:pt x="424" y="1603"/>
                  </a:cubicBezTo>
                  <a:cubicBezTo>
                    <a:pt x="436" y="1597"/>
                    <a:pt x="448" y="1585"/>
                    <a:pt x="467" y="1579"/>
                  </a:cubicBezTo>
                  <a:cubicBezTo>
                    <a:pt x="491" y="1560"/>
                    <a:pt x="528" y="1536"/>
                    <a:pt x="565" y="1511"/>
                  </a:cubicBezTo>
                  <a:cubicBezTo>
                    <a:pt x="596" y="1492"/>
                    <a:pt x="627" y="1468"/>
                    <a:pt x="657" y="1449"/>
                  </a:cubicBezTo>
                  <a:cubicBezTo>
                    <a:pt x="694" y="1425"/>
                    <a:pt x="725" y="1406"/>
                    <a:pt x="756" y="1382"/>
                  </a:cubicBezTo>
                  <a:cubicBezTo>
                    <a:pt x="774" y="1376"/>
                    <a:pt x="786" y="1363"/>
                    <a:pt x="805" y="1351"/>
                  </a:cubicBezTo>
                  <a:cubicBezTo>
                    <a:pt x="848" y="1320"/>
                    <a:pt x="891" y="1296"/>
                    <a:pt x="915" y="1277"/>
                  </a:cubicBezTo>
                  <a:cubicBezTo>
                    <a:pt x="934" y="1314"/>
                    <a:pt x="952" y="1345"/>
                    <a:pt x="965" y="1382"/>
                  </a:cubicBezTo>
                  <a:cubicBezTo>
                    <a:pt x="1032" y="1517"/>
                    <a:pt x="1100" y="1646"/>
                    <a:pt x="1173" y="1751"/>
                  </a:cubicBezTo>
                  <a:cubicBezTo>
                    <a:pt x="1210" y="1812"/>
                    <a:pt x="1253" y="1867"/>
                    <a:pt x="1290" y="1904"/>
                  </a:cubicBezTo>
                  <a:cubicBezTo>
                    <a:pt x="1333" y="1947"/>
                    <a:pt x="1370" y="1978"/>
                    <a:pt x="1407" y="1984"/>
                  </a:cubicBezTo>
                  <a:cubicBezTo>
                    <a:pt x="1413" y="1990"/>
                    <a:pt x="1419" y="1990"/>
                    <a:pt x="1431" y="1990"/>
                  </a:cubicBezTo>
                  <a:lnTo>
                    <a:pt x="1438" y="1990"/>
                  </a:lnTo>
                  <a:cubicBezTo>
                    <a:pt x="1444" y="1990"/>
                    <a:pt x="1456" y="1990"/>
                    <a:pt x="1462" y="1984"/>
                  </a:cubicBezTo>
                  <a:lnTo>
                    <a:pt x="1468" y="1984"/>
                  </a:lnTo>
                  <a:cubicBezTo>
                    <a:pt x="1474" y="1984"/>
                    <a:pt x="1487" y="1978"/>
                    <a:pt x="1499" y="1972"/>
                  </a:cubicBezTo>
                  <a:lnTo>
                    <a:pt x="1505" y="1972"/>
                  </a:lnTo>
                  <a:cubicBezTo>
                    <a:pt x="1517" y="1966"/>
                    <a:pt x="1524" y="1959"/>
                    <a:pt x="1536" y="1953"/>
                  </a:cubicBezTo>
                  <a:lnTo>
                    <a:pt x="1542" y="1953"/>
                  </a:lnTo>
                  <a:cubicBezTo>
                    <a:pt x="1554" y="1941"/>
                    <a:pt x="1567" y="1935"/>
                    <a:pt x="1579" y="1923"/>
                  </a:cubicBezTo>
                  <a:cubicBezTo>
                    <a:pt x="1591" y="1910"/>
                    <a:pt x="1603" y="1904"/>
                    <a:pt x="1616" y="1892"/>
                  </a:cubicBezTo>
                  <a:cubicBezTo>
                    <a:pt x="1616" y="1892"/>
                    <a:pt x="1616" y="1886"/>
                    <a:pt x="1622" y="1886"/>
                  </a:cubicBezTo>
                  <a:cubicBezTo>
                    <a:pt x="1634" y="1880"/>
                    <a:pt x="1646" y="1861"/>
                    <a:pt x="1659" y="1849"/>
                  </a:cubicBezTo>
                  <a:cubicBezTo>
                    <a:pt x="1671" y="1837"/>
                    <a:pt x="1683" y="1818"/>
                    <a:pt x="1702" y="1806"/>
                  </a:cubicBezTo>
                  <a:cubicBezTo>
                    <a:pt x="1702" y="1800"/>
                    <a:pt x="1702" y="1800"/>
                    <a:pt x="1702" y="1800"/>
                  </a:cubicBezTo>
                  <a:cubicBezTo>
                    <a:pt x="1726" y="1769"/>
                    <a:pt x="1751" y="1732"/>
                    <a:pt x="1775" y="1689"/>
                  </a:cubicBezTo>
                  <a:lnTo>
                    <a:pt x="1782" y="1689"/>
                  </a:lnTo>
                  <a:cubicBezTo>
                    <a:pt x="1800" y="1646"/>
                    <a:pt x="1825" y="1603"/>
                    <a:pt x="1843" y="1554"/>
                  </a:cubicBezTo>
                  <a:cubicBezTo>
                    <a:pt x="1868" y="1505"/>
                    <a:pt x="1886" y="1456"/>
                    <a:pt x="1898" y="1400"/>
                  </a:cubicBezTo>
                  <a:cubicBezTo>
                    <a:pt x="1954" y="1185"/>
                    <a:pt x="1947" y="927"/>
                    <a:pt x="1825" y="651"/>
                  </a:cubicBezTo>
                  <a:cubicBezTo>
                    <a:pt x="1613" y="174"/>
                    <a:pt x="1205" y="1"/>
                    <a:pt x="91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783676" y="3433020"/>
              <a:ext cx="997832" cy="921235"/>
            </a:xfrm>
            <a:custGeom>
              <a:avLst/>
              <a:gdLst/>
              <a:ahLst/>
              <a:cxnLst/>
              <a:rect l="l" t="t" r="r" b="b"/>
              <a:pathLst>
                <a:path w="4093" h="3779" extrusionOk="0">
                  <a:moveTo>
                    <a:pt x="2550" y="1918"/>
                  </a:moveTo>
                  <a:lnTo>
                    <a:pt x="2550" y="1918"/>
                  </a:lnTo>
                  <a:cubicBezTo>
                    <a:pt x="2636" y="2022"/>
                    <a:pt x="2771" y="2096"/>
                    <a:pt x="2888" y="2108"/>
                  </a:cubicBezTo>
                  <a:cubicBezTo>
                    <a:pt x="2900" y="2108"/>
                    <a:pt x="2910" y="2111"/>
                    <a:pt x="2919" y="2111"/>
                  </a:cubicBezTo>
                  <a:cubicBezTo>
                    <a:pt x="2923" y="2111"/>
                    <a:pt x="2927" y="2110"/>
                    <a:pt x="2931" y="2108"/>
                  </a:cubicBezTo>
                  <a:cubicBezTo>
                    <a:pt x="2949" y="2108"/>
                    <a:pt x="2968" y="2108"/>
                    <a:pt x="2986" y="2102"/>
                  </a:cubicBezTo>
                  <a:lnTo>
                    <a:pt x="2986" y="2102"/>
                  </a:lnTo>
                  <a:cubicBezTo>
                    <a:pt x="2980" y="2201"/>
                    <a:pt x="2986" y="2323"/>
                    <a:pt x="3017" y="2459"/>
                  </a:cubicBezTo>
                  <a:cubicBezTo>
                    <a:pt x="2888" y="2366"/>
                    <a:pt x="2753" y="2256"/>
                    <a:pt x="2648" y="2164"/>
                  </a:cubicBezTo>
                  <a:cubicBezTo>
                    <a:pt x="2605" y="2127"/>
                    <a:pt x="2569" y="2096"/>
                    <a:pt x="2538" y="2065"/>
                  </a:cubicBezTo>
                  <a:cubicBezTo>
                    <a:pt x="2538" y="2065"/>
                    <a:pt x="2544" y="2059"/>
                    <a:pt x="2544" y="2053"/>
                  </a:cubicBezTo>
                  <a:cubicBezTo>
                    <a:pt x="2550" y="2029"/>
                    <a:pt x="2556" y="1998"/>
                    <a:pt x="2556" y="1973"/>
                  </a:cubicBezTo>
                  <a:cubicBezTo>
                    <a:pt x="2556" y="1955"/>
                    <a:pt x="2550" y="1936"/>
                    <a:pt x="2550" y="1918"/>
                  </a:cubicBezTo>
                  <a:close/>
                  <a:moveTo>
                    <a:pt x="2409" y="2483"/>
                  </a:moveTo>
                  <a:lnTo>
                    <a:pt x="2409" y="2483"/>
                  </a:lnTo>
                  <a:cubicBezTo>
                    <a:pt x="2458" y="2545"/>
                    <a:pt x="2513" y="2612"/>
                    <a:pt x="2550" y="2680"/>
                  </a:cubicBezTo>
                  <a:cubicBezTo>
                    <a:pt x="2556" y="2692"/>
                    <a:pt x="2562" y="2704"/>
                    <a:pt x="2569" y="2723"/>
                  </a:cubicBezTo>
                  <a:cubicBezTo>
                    <a:pt x="2575" y="2735"/>
                    <a:pt x="2581" y="2747"/>
                    <a:pt x="2581" y="2760"/>
                  </a:cubicBezTo>
                  <a:cubicBezTo>
                    <a:pt x="2587" y="2784"/>
                    <a:pt x="2587" y="2809"/>
                    <a:pt x="2575" y="2827"/>
                  </a:cubicBezTo>
                  <a:cubicBezTo>
                    <a:pt x="2556" y="2864"/>
                    <a:pt x="2513" y="2889"/>
                    <a:pt x="2452" y="2901"/>
                  </a:cubicBezTo>
                  <a:cubicBezTo>
                    <a:pt x="2421" y="2907"/>
                    <a:pt x="2390" y="2913"/>
                    <a:pt x="2354" y="2919"/>
                  </a:cubicBezTo>
                  <a:lnTo>
                    <a:pt x="2243" y="2919"/>
                  </a:lnTo>
                  <a:cubicBezTo>
                    <a:pt x="2206" y="2919"/>
                    <a:pt x="2169" y="2913"/>
                    <a:pt x="2139" y="2913"/>
                  </a:cubicBezTo>
                  <a:cubicBezTo>
                    <a:pt x="2114" y="2876"/>
                    <a:pt x="2083" y="2839"/>
                    <a:pt x="2053" y="2809"/>
                  </a:cubicBezTo>
                  <a:cubicBezTo>
                    <a:pt x="2040" y="2796"/>
                    <a:pt x="2028" y="2784"/>
                    <a:pt x="2016" y="2778"/>
                  </a:cubicBezTo>
                  <a:cubicBezTo>
                    <a:pt x="2341" y="2778"/>
                    <a:pt x="2433" y="2624"/>
                    <a:pt x="2409" y="2483"/>
                  </a:cubicBezTo>
                  <a:close/>
                  <a:moveTo>
                    <a:pt x="2059" y="0"/>
                  </a:moveTo>
                  <a:cubicBezTo>
                    <a:pt x="1916" y="0"/>
                    <a:pt x="1826" y="135"/>
                    <a:pt x="1819" y="271"/>
                  </a:cubicBezTo>
                  <a:cubicBezTo>
                    <a:pt x="1769" y="161"/>
                    <a:pt x="1697" y="120"/>
                    <a:pt x="1629" y="120"/>
                  </a:cubicBezTo>
                  <a:cubicBezTo>
                    <a:pt x="1511" y="120"/>
                    <a:pt x="1403" y="242"/>
                    <a:pt x="1438" y="339"/>
                  </a:cubicBezTo>
                  <a:cubicBezTo>
                    <a:pt x="1349" y="295"/>
                    <a:pt x="1267" y="276"/>
                    <a:pt x="1195" y="276"/>
                  </a:cubicBezTo>
                  <a:cubicBezTo>
                    <a:pt x="866" y="276"/>
                    <a:pt x="730" y="669"/>
                    <a:pt x="891" y="855"/>
                  </a:cubicBezTo>
                  <a:cubicBezTo>
                    <a:pt x="861" y="851"/>
                    <a:pt x="831" y="850"/>
                    <a:pt x="803" y="850"/>
                  </a:cubicBezTo>
                  <a:cubicBezTo>
                    <a:pt x="258" y="850"/>
                    <a:pt x="196" y="1499"/>
                    <a:pt x="418" y="1709"/>
                  </a:cubicBezTo>
                  <a:cubicBezTo>
                    <a:pt x="1" y="1844"/>
                    <a:pt x="259" y="2299"/>
                    <a:pt x="486" y="2360"/>
                  </a:cubicBezTo>
                  <a:cubicBezTo>
                    <a:pt x="400" y="2391"/>
                    <a:pt x="345" y="2434"/>
                    <a:pt x="302" y="2471"/>
                  </a:cubicBezTo>
                  <a:lnTo>
                    <a:pt x="302" y="2477"/>
                  </a:lnTo>
                  <a:cubicBezTo>
                    <a:pt x="289" y="2489"/>
                    <a:pt x="277" y="2502"/>
                    <a:pt x="271" y="2514"/>
                  </a:cubicBezTo>
                  <a:cubicBezTo>
                    <a:pt x="246" y="2557"/>
                    <a:pt x="234" y="2606"/>
                    <a:pt x="240" y="2649"/>
                  </a:cubicBezTo>
                  <a:cubicBezTo>
                    <a:pt x="240" y="2661"/>
                    <a:pt x="240" y="2680"/>
                    <a:pt x="246" y="2692"/>
                  </a:cubicBezTo>
                  <a:cubicBezTo>
                    <a:pt x="252" y="2735"/>
                    <a:pt x="277" y="2778"/>
                    <a:pt x="308" y="2815"/>
                  </a:cubicBezTo>
                  <a:cubicBezTo>
                    <a:pt x="308" y="2821"/>
                    <a:pt x="308" y="2821"/>
                    <a:pt x="308" y="2821"/>
                  </a:cubicBezTo>
                  <a:cubicBezTo>
                    <a:pt x="314" y="2833"/>
                    <a:pt x="326" y="2846"/>
                    <a:pt x="338" y="2858"/>
                  </a:cubicBezTo>
                  <a:cubicBezTo>
                    <a:pt x="351" y="2870"/>
                    <a:pt x="363" y="2882"/>
                    <a:pt x="369" y="2889"/>
                  </a:cubicBezTo>
                  <a:lnTo>
                    <a:pt x="375" y="2895"/>
                  </a:lnTo>
                  <a:cubicBezTo>
                    <a:pt x="388" y="2901"/>
                    <a:pt x="394" y="2913"/>
                    <a:pt x="406" y="2919"/>
                  </a:cubicBezTo>
                  <a:lnTo>
                    <a:pt x="412" y="2919"/>
                  </a:lnTo>
                  <a:cubicBezTo>
                    <a:pt x="418" y="2932"/>
                    <a:pt x="431" y="2938"/>
                    <a:pt x="443" y="2944"/>
                  </a:cubicBezTo>
                  <a:cubicBezTo>
                    <a:pt x="449" y="2944"/>
                    <a:pt x="449" y="2944"/>
                    <a:pt x="449" y="2950"/>
                  </a:cubicBezTo>
                  <a:cubicBezTo>
                    <a:pt x="461" y="2956"/>
                    <a:pt x="474" y="2962"/>
                    <a:pt x="486" y="2962"/>
                  </a:cubicBezTo>
                  <a:cubicBezTo>
                    <a:pt x="486" y="2962"/>
                    <a:pt x="486" y="2968"/>
                    <a:pt x="492" y="2968"/>
                  </a:cubicBezTo>
                  <a:cubicBezTo>
                    <a:pt x="504" y="2968"/>
                    <a:pt x="517" y="2975"/>
                    <a:pt x="523" y="2981"/>
                  </a:cubicBezTo>
                  <a:lnTo>
                    <a:pt x="529" y="2981"/>
                  </a:lnTo>
                  <a:cubicBezTo>
                    <a:pt x="541" y="2981"/>
                    <a:pt x="553" y="2987"/>
                    <a:pt x="566" y="2987"/>
                  </a:cubicBezTo>
                  <a:cubicBezTo>
                    <a:pt x="298" y="3350"/>
                    <a:pt x="624" y="3741"/>
                    <a:pt x="952" y="3741"/>
                  </a:cubicBezTo>
                  <a:cubicBezTo>
                    <a:pt x="1067" y="3741"/>
                    <a:pt x="1183" y="3692"/>
                    <a:pt x="1272" y="3577"/>
                  </a:cubicBezTo>
                  <a:cubicBezTo>
                    <a:pt x="1338" y="3717"/>
                    <a:pt x="1464" y="3779"/>
                    <a:pt x="1582" y="3779"/>
                  </a:cubicBezTo>
                  <a:cubicBezTo>
                    <a:pt x="1620" y="3779"/>
                    <a:pt x="1656" y="3773"/>
                    <a:pt x="1690" y="3761"/>
                  </a:cubicBezTo>
                  <a:cubicBezTo>
                    <a:pt x="1721" y="3755"/>
                    <a:pt x="1751" y="3736"/>
                    <a:pt x="1776" y="3718"/>
                  </a:cubicBezTo>
                  <a:cubicBezTo>
                    <a:pt x="1788" y="3712"/>
                    <a:pt x="1801" y="3700"/>
                    <a:pt x="1813" y="3687"/>
                  </a:cubicBezTo>
                  <a:cubicBezTo>
                    <a:pt x="1844" y="3657"/>
                    <a:pt x="1862" y="3614"/>
                    <a:pt x="1868" y="3564"/>
                  </a:cubicBezTo>
                  <a:cubicBezTo>
                    <a:pt x="1868" y="3546"/>
                    <a:pt x="1868" y="3534"/>
                    <a:pt x="1862" y="3515"/>
                  </a:cubicBezTo>
                  <a:lnTo>
                    <a:pt x="1862" y="3515"/>
                  </a:lnTo>
                  <a:cubicBezTo>
                    <a:pt x="1903" y="3543"/>
                    <a:pt x="1942" y="3555"/>
                    <a:pt x="1980" y="3555"/>
                  </a:cubicBezTo>
                  <a:cubicBezTo>
                    <a:pt x="2009" y="3555"/>
                    <a:pt x="2038" y="3547"/>
                    <a:pt x="2065" y="3534"/>
                  </a:cubicBezTo>
                  <a:cubicBezTo>
                    <a:pt x="2077" y="3521"/>
                    <a:pt x="2089" y="3515"/>
                    <a:pt x="2102" y="3497"/>
                  </a:cubicBezTo>
                  <a:cubicBezTo>
                    <a:pt x="2114" y="3485"/>
                    <a:pt x="2126" y="3472"/>
                    <a:pt x="2139" y="3454"/>
                  </a:cubicBezTo>
                  <a:cubicBezTo>
                    <a:pt x="2145" y="3448"/>
                    <a:pt x="2151" y="3442"/>
                    <a:pt x="2157" y="3429"/>
                  </a:cubicBezTo>
                  <a:cubicBezTo>
                    <a:pt x="2163" y="3411"/>
                    <a:pt x="2175" y="3392"/>
                    <a:pt x="2182" y="3374"/>
                  </a:cubicBezTo>
                  <a:cubicBezTo>
                    <a:pt x="2200" y="3325"/>
                    <a:pt x="2212" y="3263"/>
                    <a:pt x="2212" y="3202"/>
                  </a:cubicBezTo>
                  <a:lnTo>
                    <a:pt x="2212" y="3190"/>
                  </a:lnTo>
                  <a:cubicBezTo>
                    <a:pt x="2286" y="3208"/>
                    <a:pt x="2378" y="3233"/>
                    <a:pt x="2483" y="3276"/>
                  </a:cubicBezTo>
                  <a:cubicBezTo>
                    <a:pt x="2685" y="3356"/>
                    <a:pt x="2931" y="3485"/>
                    <a:pt x="3189" y="3706"/>
                  </a:cubicBezTo>
                  <a:cubicBezTo>
                    <a:pt x="3195" y="3706"/>
                    <a:pt x="3195" y="3700"/>
                    <a:pt x="3195" y="3700"/>
                  </a:cubicBezTo>
                  <a:cubicBezTo>
                    <a:pt x="3195" y="3706"/>
                    <a:pt x="3195" y="3712"/>
                    <a:pt x="3201" y="3718"/>
                  </a:cubicBezTo>
                  <a:cubicBezTo>
                    <a:pt x="3213" y="3731"/>
                    <a:pt x="3232" y="3737"/>
                    <a:pt x="3256" y="3737"/>
                  </a:cubicBezTo>
                  <a:cubicBezTo>
                    <a:pt x="3336" y="3737"/>
                    <a:pt x="3474" y="3671"/>
                    <a:pt x="3601" y="3558"/>
                  </a:cubicBezTo>
                  <a:cubicBezTo>
                    <a:pt x="3767" y="3411"/>
                    <a:pt x="3859" y="3239"/>
                    <a:pt x="3810" y="3177"/>
                  </a:cubicBezTo>
                  <a:cubicBezTo>
                    <a:pt x="3810" y="3177"/>
                    <a:pt x="3502" y="2846"/>
                    <a:pt x="3416" y="2366"/>
                  </a:cubicBezTo>
                  <a:cubicBezTo>
                    <a:pt x="3410" y="2342"/>
                    <a:pt x="3404" y="2317"/>
                    <a:pt x="3404" y="2293"/>
                  </a:cubicBezTo>
                  <a:cubicBezTo>
                    <a:pt x="3398" y="2280"/>
                    <a:pt x="3398" y="2262"/>
                    <a:pt x="3398" y="2244"/>
                  </a:cubicBezTo>
                  <a:cubicBezTo>
                    <a:pt x="3398" y="2225"/>
                    <a:pt x="3392" y="2201"/>
                    <a:pt x="3392" y="2176"/>
                  </a:cubicBezTo>
                  <a:cubicBezTo>
                    <a:pt x="3392" y="2158"/>
                    <a:pt x="3392" y="2139"/>
                    <a:pt x="3392" y="2121"/>
                  </a:cubicBezTo>
                  <a:cubicBezTo>
                    <a:pt x="3631" y="2115"/>
                    <a:pt x="3871" y="1924"/>
                    <a:pt x="3668" y="1672"/>
                  </a:cubicBezTo>
                  <a:cubicBezTo>
                    <a:pt x="3693" y="1666"/>
                    <a:pt x="3711" y="1660"/>
                    <a:pt x="3730" y="1654"/>
                  </a:cubicBezTo>
                  <a:cubicBezTo>
                    <a:pt x="3736" y="1654"/>
                    <a:pt x="3742" y="1654"/>
                    <a:pt x="3748" y="1648"/>
                  </a:cubicBezTo>
                  <a:cubicBezTo>
                    <a:pt x="3760" y="1648"/>
                    <a:pt x="3773" y="1641"/>
                    <a:pt x="3785" y="1641"/>
                  </a:cubicBezTo>
                  <a:cubicBezTo>
                    <a:pt x="3791" y="1635"/>
                    <a:pt x="3797" y="1635"/>
                    <a:pt x="3803" y="1629"/>
                  </a:cubicBezTo>
                  <a:cubicBezTo>
                    <a:pt x="3816" y="1629"/>
                    <a:pt x="3828" y="1623"/>
                    <a:pt x="3834" y="1617"/>
                  </a:cubicBezTo>
                  <a:lnTo>
                    <a:pt x="3853" y="1611"/>
                  </a:lnTo>
                  <a:cubicBezTo>
                    <a:pt x="3865" y="1605"/>
                    <a:pt x="3871" y="1598"/>
                    <a:pt x="3883" y="1598"/>
                  </a:cubicBezTo>
                  <a:cubicBezTo>
                    <a:pt x="3889" y="1592"/>
                    <a:pt x="3889" y="1592"/>
                    <a:pt x="3896" y="1586"/>
                  </a:cubicBezTo>
                  <a:cubicBezTo>
                    <a:pt x="3908" y="1580"/>
                    <a:pt x="3914" y="1580"/>
                    <a:pt x="3920" y="1574"/>
                  </a:cubicBezTo>
                  <a:cubicBezTo>
                    <a:pt x="3926" y="1568"/>
                    <a:pt x="3932" y="1568"/>
                    <a:pt x="3939" y="1562"/>
                  </a:cubicBezTo>
                  <a:cubicBezTo>
                    <a:pt x="3945" y="1555"/>
                    <a:pt x="3951" y="1549"/>
                    <a:pt x="3957" y="1549"/>
                  </a:cubicBezTo>
                  <a:lnTo>
                    <a:pt x="3969" y="1537"/>
                  </a:lnTo>
                  <a:cubicBezTo>
                    <a:pt x="3975" y="1531"/>
                    <a:pt x="3982" y="1525"/>
                    <a:pt x="3988" y="1519"/>
                  </a:cubicBezTo>
                  <a:cubicBezTo>
                    <a:pt x="3994" y="1512"/>
                    <a:pt x="3994" y="1512"/>
                    <a:pt x="4000" y="1506"/>
                  </a:cubicBezTo>
                  <a:cubicBezTo>
                    <a:pt x="4006" y="1500"/>
                    <a:pt x="4006" y="1494"/>
                    <a:pt x="4012" y="1488"/>
                  </a:cubicBezTo>
                  <a:cubicBezTo>
                    <a:pt x="4018" y="1488"/>
                    <a:pt x="4025" y="1482"/>
                    <a:pt x="4025" y="1476"/>
                  </a:cubicBezTo>
                  <a:cubicBezTo>
                    <a:pt x="4031" y="1469"/>
                    <a:pt x="4031" y="1463"/>
                    <a:pt x="4037" y="1457"/>
                  </a:cubicBezTo>
                  <a:cubicBezTo>
                    <a:pt x="4037" y="1457"/>
                    <a:pt x="4043" y="1451"/>
                    <a:pt x="4043" y="1445"/>
                  </a:cubicBezTo>
                  <a:cubicBezTo>
                    <a:pt x="4049" y="1439"/>
                    <a:pt x="4055" y="1433"/>
                    <a:pt x="4055" y="1426"/>
                  </a:cubicBezTo>
                  <a:cubicBezTo>
                    <a:pt x="4055" y="1420"/>
                    <a:pt x="4061" y="1420"/>
                    <a:pt x="4061" y="1414"/>
                  </a:cubicBezTo>
                  <a:cubicBezTo>
                    <a:pt x="4068" y="1408"/>
                    <a:pt x="4068" y="1402"/>
                    <a:pt x="4068" y="1396"/>
                  </a:cubicBezTo>
                  <a:cubicBezTo>
                    <a:pt x="4074" y="1390"/>
                    <a:pt x="4074" y="1383"/>
                    <a:pt x="4074" y="1377"/>
                  </a:cubicBezTo>
                  <a:cubicBezTo>
                    <a:pt x="4080" y="1371"/>
                    <a:pt x="4080" y="1365"/>
                    <a:pt x="4080" y="1359"/>
                  </a:cubicBezTo>
                  <a:cubicBezTo>
                    <a:pt x="4086" y="1353"/>
                    <a:pt x="4086" y="1347"/>
                    <a:pt x="4086" y="1347"/>
                  </a:cubicBezTo>
                  <a:cubicBezTo>
                    <a:pt x="4086" y="1340"/>
                    <a:pt x="4086" y="1328"/>
                    <a:pt x="4092" y="1322"/>
                  </a:cubicBezTo>
                  <a:cubicBezTo>
                    <a:pt x="4092" y="1322"/>
                    <a:pt x="4092" y="1316"/>
                    <a:pt x="4092" y="1310"/>
                  </a:cubicBezTo>
                  <a:cubicBezTo>
                    <a:pt x="4092" y="1304"/>
                    <a:pt x="4092" y="1297"/>
                    <a:pt x="4092" y="1291"/>
                  </a:cubicBezTo>
                  <a:cubicBezTo>
                    <a:pt x="4092" y="1285"/>
                    <a:pt x="4092" y="1279"/>
                    <a:pt x="4092" y="1273"/>
                  </a:cubicBezTo>
                  <a:lnTo>
                    <a:pt x="4092" y="1254"/>
                  </a:lnTo>
                  <a:cubicBezTo>
                    <a:pt x="4092" y="1248"/>
                    <a:pt x="4092" y="1242"/>
                    <a:pt x="4092" y="1236"/>
                  </a:cubicBezTo>
                  <a:cubicBezTo>
                    <a:pt x="4092" y="1230"/>
                    <a:pt x="4092" y="1230"/>
                    <a:pt x="4092" y="1224"/>
                  </a:cubicBezTo>
                  <a:cubicBezTo>
                    <a:pt x="4092" y="1218"/>
                    <a:pt x="4092" y="1211"/>
                    <a:pt x="4092" y="1205"/>
                  </a:cubicBezTo>
                  <a:cubicBezTo>
                    <a:pt x="4092" y="1199"/>
                    <a:pt x="4086" y="1193"/>
                    <a:pt x="4086" y="1187"/>
                  </a:cubicBezTo>
                  <a:cubicBezTo>
                    <a:pt x="4086" y="1181"/>
                    <a:pt x="4086" y="1175"/>
                    <a:pt x="4086" y="1168"/>
                  </a:cubicBezTo>
                  <a:cubicBezTo>
                    <a:pt x="4086" y="1162"/>
                    <a:pt x="4080" y="1162"/>
                    <a:pt x="4080" y="1156"/>
                  </a:cubicBezTo>
                  <a:cubicBezTo>
                    <a:pt x="4080" y="1150"/>
                    <a:pt x="4080" y="1144"/>
                    <a:pt x="4074" y="1138"/>
                  </a:cubicBezTo>
                  <a:cubicBezTo>
                    <a:pt x="4074" y="1132"/>
                    <a:pt x="4074" y="1125"/>
                    <a:pt x="4074" y="1119"/>
                  </a:cubicBezTo>
                  <a:cubicBezTo>
                    <a:pt x="4068" y="1113"/>
                    <a:pt x="4068" y="1107"/>
                    <a:pt x="4068" y="1101"/>
                  </a:cubicBezTo>
                  <a:cubicBezTo>
                    <a:pt x="4061" y="1101"/>
                    <a:pt x="4061" y="1095"/>
                    <a:pt x="4061" y="1095"/>
                  </a:cubicBezTo>
                  <a:cubicBezTo>
                    <a:pt x="4061" y="1082"/>
                    <a:pt x="4055" y="1076"/>
                    <a:pt x="4055" y="1070"/>
                  </a:cubicBezTo>
                  <a:cubicBezTo>
                    <a:pt x="4049" y="1070"/>
                    <a:pt x="4049" y="1064"/>
                    <a:pt x="4049" y="1064"/>
                  </a:cubicBezTo>
                  <a:cubicBezTo>
                    <a:pt x="4043" y="1058"/>
                    <a:pt x="4043" y="1046"/>
                    <a:pt x="4037" y="1039"/>
                  </a:cubicBezTo>
                  <a:cubicBezTo>
                    <a:pt x="3988" y="941"/>
                    <a:pt x="3908" y="867"/>
                    <a:pt x="3828" y="849"/>
                  </a:cubicBezTo>
                  <a:cubicBezTo>
                    <a:pt x="3816" y="849"/>
                    <a:pt x="3803" y="849"/>
                    <a:pt x="3797" y="843"/>
                  </a:cubicBezTo>
                  <a:cubicBezTo>
                    <a:pt x="3926" y="492"/>
                    <a:pt x="3699" y="260"/>
                    <a:pt x="3475" y="260"/>
                  </a:cubicBezTo>
                  <a:cubicBezTo>
                    <a:pt x="3378" y="260"/>
                    <a:pt x="3281" y="304"/>
                    <a:pt x="3214" y="401"/>
                  </a:cubicBezTo>
                  <a:cubicBezTo>
                    <a:pt x="3065" y="168"/>
                    <a:pt x="2910" y="69"/>
                    <a:pt x="2779" y="69"/>
                  </a:cubicBezTo>
                  <a:cubicBezTo>
                    <a:pt x="2650" y="69"/>
                    <a:pt x="2544" y="165"/>
                    <a:pt x="2489" y="327"/>
                  </a:cubicBezTo>
                  <a:cubicBezTo>
                    <a:pt x="2322" y="86"/>
                    <a:pt x="2174" y="0"/>
                    <a:pt x="205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-2232111" y="3865491"/>
              <a:ext cx="564861" cy="511445"/>
            </a:xfrm>
            <a:custGeom>
              <a:avLst/>
              <a:gdLst/>
              <a:ahLst/>
              <a:cxnLst/>
              <a:rect l="l" t="t" r="r" b="b"/>
              <a:pathLst>
                <a:path w="2317" h="2098" extrusionOk="0">
                  <a:moveTo>
                    <a:pt x="1198" y="562"/>
                  </a:moveTo>
                  <a:lnTo>
                    <a:pt x="1198" y="562"/>
                  </a:lnTo>
                  <a:cubicBezTo>
                    <a:pt x="1192" y="605"/>
                    <a:pt x="1186" y="654"/>
                    <a:pt x="1174" y="697"/>
                  </a:cubicBezTo>
                  <a:cubicBezTo>
                    <a:pt x="1161" y="764"/>
                    <a:pt x="1143" y="826"/>
                    <a:pt x="1131" y="869"/>
                  </a:cubicBezTo>
                  <a:cubicBezTo>
                    <a:pt x="1106" y="875"/>
                    <a:pt x="1082" y="887"/>
                    <a:pt x="1063" y="900"/>
                  </a:cubicBezTo>
                  <a:cubicBezTo>
                    <a:pt x="1094" y="820"/>
                    <a:pt x="1094" y="709"/>
                    <a:pt x="1045" y="654"/>
                  </a:cubicBezTo>
                  <a:cubicBezTo>
                    <a:pt x="1057" y="648"/>
                    <a:pt x="1075" y="642"/>
                    <a:pt x="1094" y="635"/>
                  </a:cubicBezTo>
                  <a:cubicBezTo>
                    <a:pt x="1125" y="617"/>
                    <a:pt x="1161" y="592"/>
                    <a:pt x="1198" y="562"/>
                  </a:cubicBezTo>
                  <a:close/>
                  <a:moveTo>
                    <a:pt x="1475" y="672"/>
                  </a:moveTo>
                  <a:cubicBezTo>
                    <a:pt x="1512" y="672"/>
                    <a:pt x="1555" y="734"/>
                    <a:pt x="1592" y="807"/>
                  </a:cubicBezTo>
                  <a:cubicBezTo>
                    <a:pt x="1604" y="820"/>
                    <a:pt x="1610" y="838"/>
                    <a:pt x="1616" y="857"/>
                  </a:cubicBezTo>
                  <a:cubicBezTo>
                    <a:pt x="1598" y="881"/>
                    <a:pt x="1585" y="906"/>
                    <a:pt x="1579" y="943"/>
                  </a:cubicBezTo>
                  <a:cubicBezTo>
                    <a:pt x="1536" y="850"/>
                    <a:pt x="1481" y="814"/>
                    <a:pt x="1438" y="807"/>
                  </a:cubicBezTo>
                  <a:cubicBezTo>
                    <a:pt x="1431" y="806"/>
                    <a:pt x="1425" y="805"/>
                    <a:pt x="1418" y="805"/>
                  </a:cubicBezTo>
                  <a:cubicBezTo>
                    <a:pt x="1401" y="805"/>
                    <a:pt x="1384" y="811"/>
                    <a:pt x="1370" y="820"/>
                  </a:cubicBezTo>
                  <a:cubicBezTo>
                    <a:pt x="1366" y="824"/>
                    <a:pt x="1362" y="825"/>
                    <a:pt x="1360" y="828"/>
                  </a:cubicBezTo>
                  <a:lnTo>
                    <a:pt x="1360" y="828"/>
                  </a:lnTo>
                  <a:cubicBezTo>
                    <a:pt x="1378" y="780"/>
                    <a:pt x="1396" y="733"/>
                    <a:pt x="1426" y="697"/>
                  </a:cubicBezTo>
                  <a:cubicBezTo>
                    <a:pt x="1438" y="678"/>
                    <a:pt x="1456" y="672"/>
                    <a:pt x="1475" y="672"/>
                  </a:cubicBezTo>
                  <a:close/>
                  <a:moveTo>
                    <a:pt x="1413" y="0"/>
                  </a:moveTo>
                  <a:cubicBezTo>
                    <a:pt x="1376" y="0"/>
                    <a:pt x="1348" y="10"/>
                    <a:pt x="1340" y="27"/>
                  </a:cubicBezTo>
                  <a:cubicBezTo>
                    <a:pt x="1340" y="27"/>
                    <a:pt x="1260" y="248"/>
                    <a:pt x="1063" y="396"/>
                  </a:cubicBezTo>
                  <a:cubicBezTo>
                    <a:pt x="1051" y="408"/>
                    <a:pt x="1045" y="414"/>
                    <a:pt x="1032" y="420"/>
                  </a:cubicBezTo>
                  <a:cubicBezTo>
                    <a:pt x="1026" y="427"/>
                    <a:pt x="1020" y="433"/>
                    <a:pt x="1014" y="433"/>
                  </a:cubicBezTo>
                  <a:cubicBezTo>
                    <a:pt x="1002" y="439"/>
                    <a:pt x="989" y="445"/>
                    <a:pt x="983" y="451"/>
                  </a:cubicBezTo>
                  <a:cubicBezTo>
                    <a:pt x="971" y="457"/>
                    <a:pt x="965" y="463"/>
                    <a:pt x="959" y="463"/>
                  </a:cubicBezTo>
                  <a:cubicBezTo>
                    <a:pt x="928" y="420"/>
                    <a:pt x="885" y="377"/>
                    <a:pt x="842" y="365"/>
                  </a:cubicBezTo>
                  <a:cubicBezTo>
                    <a:pt x="829" y="361"/>
                    <a:pt x="816" y="359"/>
                    <a:pt x="803" y="359"/>
                  </a:cubicBezTo>
                  <a:cubicBezTo>
                    <a:pt x="759" y="359"/>
                    <a:pt x="715" y="384"/>
                    <a:pt x="682" y="445"/>
                  </a:cubicBezTo>
                  <a:cubicBezTo>
                    <a:pt x="670" y="433"/>
                    <a:pt x="658" y="414"/>
                    <a:pt x="645" y="402"/>
                  </a:cubicBezTo>
                  <a:cubicBezTo>
                    <a:pt x="639" y="396"/>
                    <a:pt x="633" y="396"/>
                    <a:pt x="627" y="390"/>
                  </a:cubicBezTo>
                  <a:cubicBezTo>
                    <a:pt x="621" y="384"/>
                    <a:pt x="609" y="371"/>
                    <a:pt x="602" y="365"/>
                  </a:cubicBezTo>
                  <a:cubicBezTo>
                    <a:pt x="596" y="365"/>
                    <a:pt x="590" y="359"/>
                    <a:pt x="584" y="359"/>
                  </a:cubicBezTo>
                  <a:cubicBezTo>
                    <a:pt x="578" y="353"/>
                    <a:pt x="572" y="347"/>
                    <a:pt x="559" y="347"/>
                  </a:cubicBezTo>
                  <a:cubicBezTo>
                    <a:pt x="553" y="341"/>
                    <a:pt x="547" y="341"/>
                    <a:pt x="547" y="341"/>
                  </a:cubicBezTo>
                  <a:cubicBezTo>
                    <a:pt x="535" y="334"/>
                    <a:pt x="529" y="334"/>
                    <a:pt x="523" y="334"/>
                  </a:cubicBezTo>
                  <a:cubicBezTo>
                    <a:pt x="516" y="328"/>
                    <a:pt x="510" y="328"/>
                    <a:pt x="504" y="328"/>
                  </a:cubicBezTo>
                  <a:lnTo>
                    <a:pt x="467" y="328"/>
                  </a:lnTo>
                  <a:cubicBezTo>
                    <a:pt x="461" y="328"/>
                    <a:pt x="455" y="334"/>
                    <a:pt x="449" y="334"/>
                  </a:cubicBezTo>
                  <a:lnTo>
                    <a:pt x="430" y="341"/>
                  </a:lnTo>
                  <a:cubicBezTo>
                    <a:pt x="424" y="341"/>
                    <a:pt x="418" y="341"/>
                    <a:pt x="412" y="347"/>
                  </a:cubicBezTo>
                  <a:cubicBezTo>
                    <a:pt x="406" y="347"/>
                    <a:pt x="400" y="347"/>
                    <a:pt x="400" y="353"/>
                  </a:cubicBezTo>
                  <a:cubicBezTo>
                    <a:pt x="394" y="353"/>
                    <a:pt x="387" y="359"/>
                    <a:pt x="381" y="359"/>
                  </a:cubicBezTo>
                  <a:cubicBezTo>
                    <a:pt x="375" y="365"/>
                    <a:pt x="369" y="365"/>
                    <a:pt x="369" y="371"/>
                  </a:cubicBezTo>
                  <a:cubicBezTo>
                    <a:pt x="363" y="377"/>
                    <a:pt x="357" y="377"/>
                    <a:pt x="351" y="384"/>
                  </a:cubicBezTo>
                  <a:cubicBezTo>
                    <a:pt x="344" y="384"/>
                    <a:pt x="344" y="390"/>
                    <a:pt x="338" y="396"/>
                  </a:cubicBezTo>
                  <a:cubicBezTo>
                    <a:pt x="332" y="396"/>
                    <a:pt x="332" y="402"/>
                    <a:pt x="326" y="408"/>
                  </a:cubicBezTo>
                  <a:cubicBezTo>
                    <a:pt x="320" y="414"/>
                    <a:pt x="320" y="414"/>
                    <a:pt x="314" y="420"/>
                  </a:cubicBezTo>
                  <a:cubicBezTo>
                    <a:pt x="314" y="427"/>
                    <a:pt x="308" y="433"/>
                    <a:pt x="308" y="433"/>
                  </a:cubicBezTo>
                  <a:cubicBezTo>
                    <a:pt x="301" y="439"/>
                    <a:pt x="301" y="445"/>
                    <a:pt x="295" y="451"/>
                  </a:cubicBezTo>
                  <a:cubicBezTo>
                    <a:pt x="295" y="457"/>
                    <a:pt x="289" y="457"/>
                    <a:pt x="289" y="463"/>
                  </a:cubicBezTo>
                  <a:cubicBezTo>
                    <a:pt x="289" y="470"/>
                    <a:pt x="283" y="476"/>
                    <a:pt x="283" y="482"/>
                  </a:cubicBezTo>
                  <a:cubicBezTo>
                    <a:pt x="283" y="488"/>
                    <a:pt x="277" y="488"/>
                    <a:pt x="277" y="494"/>
                  </a:cubicBezTo>
                  <a:cubicBezTo>
                    <a:pt x="277" y="500"/>
                    <a:pt x="277" y="506"/>
                    <a:pt x="271" y="513"/>
                  </a:cubicBezTo>
                  <a:cubicBezTo>
                    <a:pt x="271" y="513"/>
                    <a:pt x="271" y="519"/>
                    <a:pt x="271" y="525"/>
                  </a:cubicBezTo>
                  <a:cubicBezTo>
                    <a:pt x="271" y="531"/>
                    <a:pt x="271" y="531"/>
                    <a:pt x="271" y="537"/>
                  </a:cubicBezTo>
                  <a:cubicBezTo>
                    <a:pt x="271" y="543"/>
                    <a:pt x="271" y="549"/>
                    <a:pt x="271" y="549"/>
                  </a:cubicBezTo>
                  <a:cubicBezTo>
                    <a:pt x="271" y="556"/>
                    <a:pt x="271" y="562"/>
                    <a:pt x="271" y="568"/>
                  </a:cubicBezTo>
                  <a:cubicBezTo>
                    <a:pt x="271" y="568"/>
                    <a:pt x="271" y="568"/>
                    <a:pt x="271" y="574"/>
                  </a:cubicBezTo>
                  <a:lnTo>
                    <a:pt x="277" y="574"/>
                  </a:lnTo>
                  <a:cubicBezTo>
                    <a:pt x="277" y="580"/>
                    <a:pt x="277" y="580"/>
                    <a:pt x="277" y="586"/>
                  </a:cubicBezTo>
                  <a:cubicBezTo>
                    <a:pt x="0" y="617"/>
                    <a:pt x="13" y="930"/>
                    <a:pt x="215" y="961"/>
                  </a:cubicBezTo>
                  <a:cubicBezTo>
                    <a:pt x="87" y="1178"/>
                    <a:pt x="161" y="1309"/>
                    <a:pt x="304" y="1309"/>
                  </a:cubicBezTo>
                  <a:cubicBezTo>
                    <a:pt x="319" y="1309"/>
                    <a:pt x="334" y="1308"/>
                    <a:pt x="351" y="1305"/>
                  </a:cubicBezTo>
                  <a:lnTo>
                    <a:pt x="351" y="1305"/>
                  </a:lnTo>
                  <a:cubicBezTo>
                    <a:pt x="228" y="1546"/>
                    <a:pt x="313" y="1641"/>
                    <a:pt x="412" y="1641"/>
                  </a:cubicBezTo>
                  <a:cubicBezTo>
                    <a:pt x="437" y="1641"/>
                    <a:pt x="462" y="1636"/>
                    <a:pt x="486" y="1625"/>
                  </a:cubicBezTo>
                  <a:lnTo>
                    <a:pt x="486" y="1625"/>
                  </a:lnTo>
                  <a:cubicBezTo>
                    <a:pt x="405" y="1729"/>
                    <a:pt x="486" y="1804"/>
                    <a:pt x="555" y="1804"/>
                  </a:cubicBezTo>
                  <a:cubicBezTo>
                    <a:pt x="576" y="1804"/>
                    <a:pt x="595" y="1798"/>
                    <a:pt x="609" y="1784"/>
                  </a:cubicBezTo>
                  <a:cubicBezTo>
                    <a:pt x="612" y="1946"/>
                    <a:pt x="712" y="2011"/>
                    <a:pt x="807" y="2011"/>
                  </a:cubicBezTo>
                  <a:cubicBezTo>
                    <a:pt x="878" y="2011"/>
                    <a:pt x="947" y="1974"/>
                    <a:pt x="971" y="1913"/>
                  </a:cubicBezTo>
                  <a:cubicBezTo>
                    <a:pt x="1022" y="2048"/>
                    <a:pt x="1116" y="2097"/>
                    <a:pt x="1209" y="2097"/>
                  </a:cubicBezTo>
                  <a:cubicBezTo>
                    <a:pt x="1328" y="2097"/>
                    <a:pt x="1447" y="2015"/>
                    <a:pt x="1475" y="1926"/>
                  </a:cubicBezTo>
                  <a:cubicBezTo>
                    <a:pt x="1514" y="1965"/>
                    <a:pt x="1552" y="1981"/>
                    <a:pt x="1588" y="1981"/>
                  </a:cubicBezTo>
                  <a:cubicBezTo>
                    <a:pt x="1696" y="1981"/>
                    <a:pt x="1776" y="1829"/>
                    <a:pt x="1757" y="1741"/>
                  </a:cubicBezTo>
                  <a:lnTo>
                    <a:pt x="1757" y="1741"/>
                  </a:lnTo>
                  <a:cubicBezTo>
                    <a:pt x="1782" y="1760"/>
                    <a:pt x="1800" y="1778"/>
                    <a:pt x="1825" y="1784"/>
                  </a:cubicBezTo>
                  <a:cubicBezTo>
                    <a:pt x="1825" y="1784"/>
                    <a:pt x="1825" y="1784"/>
                    <a:pt x="1825" y="1790"/>
                  </a:cubicBezTo>
                  <a:cubicBezTo>
                    <a:pt x="1831" y="1790"/>
                    <a:pt x="1831" y="1790"/>
                    <a:pt x="1837" y="1797"/>
                  </a:cubicBezTo>
                  <a:lnTo>
                    <a:pt x="1856" y="1797"/>
                  </a:lnTo>
                  <a:cubicBezTo>
                    <a:pt x="1862" y="1803"/>
                    <a:pt x="1862" y="1803"/>
                    <a:pt x="1868" y="1803"/>
                  </a:cubicBezTo>
                  <a:lnTo>
                    <a:pt x="1911" y="1803"/>
                  </a:lnTo>
                  <a:cubicBezTo>
                    <a:pt x="1911" y="1803"/>
                    <a:pt x="1917" y="1797"/>
                    <a:pt x="1923" y="1797"/>
                  </a:cubicBezTo>
                  <a:cubicBezTo>
                    <a:pt x="1923" y="1797"/>
                    <a:pt x="1929" y="1797"/>
                    <a:pt x="1929" y="1790"/>
                  </a:cubicBezTo>
                  <a:lnTo>
                    <a:pt x="1942" y="1790"/>
                  </a:lnTo>
                  <a:cubicBezTo>
                    <a:pt x="1948" y="1784"/>
                    <a:pt x="1948" y="1784"/>
                    <a:pt x="1954" y="1778"/>
                  </a:cubicBezTo>
                  <a:cubicBezTo>
                    <a:pt x="1960" y="1778"/>
                    <a:pt x="1960" y="1778"/>
                    <a:pt x="1966" y="1772"/>
                  </a:cubicBezTo>
                  <a:lnTo>
                    <a:pt x="1972" y="1766"/>
                  </a:lnTo>
                  <a:cubicBezTo>
                    <a:pt x="1979" y="1760"/>
                    <a:pt x="1979" y="1760"/>
                    <a:pt x="1979" y="1754"/>
                  </a:cubicBezTo>
                  <a:cubicBezTo>
                    <a:pt x="1985" y="1747"/>
                    <a:pt x="1991" y="1741"/>
                    <a:pt x="1997" y="1735"/>
                  </a:cubicBezTo>
                  <a:cubicBezTo>
                    <a:pt x="1997" y="1735"/>
                    <a:pt x="1997" y="1729"/>
                    <a:pt x="2003" y="1723"/>
                  </a:cubicBezTo>
                  <a:cubicBezTo>
                    <a:pt x="2003" y="1723"/>
                    <a:pt x="2009" y="1717"/>
                    <a:pt x="2009" y="1711"/>
                  </a:cubicBezTo>
                  <a:cubicBezTo>
                    <a:pt x="2009" y="1711"/>
                    <a:pt x="2009" y="1704"/>
                    <a:pt x="2015" y="1698"/>
                  </a:cubicBezTo>
                  <a:cubicBezTo>
                    <a:pt x="2015" y="1698"/>
                    <a:pt x="2015" y="1692"/>
                    <a:pt x="2022" y="1686"/>
                  </a:cubicBezTo>
                  <a:cubicBezTo>
                    <a:pt x="2022" y="1686"/>
                    <a:pt x="2022" y="1680"/>
                    <a:pt x="2022" y="1674"/>
                  </a:cubicBezTo>
                  <a:cubicBezTo>
                    <a:pt x="2022" y="1674"/>
                    <a:pt x="2028" y="1668"/>
                    <a:pt x="2028" y="1661"/>
                  </a:cubicBezTo>
                  <a:cubicBezTo>
                    <a:pt x="2028" y="1655"/>
                    <a:pt x="2028" y="1655"/>
                    <a:pt x="2028" y="1649"/>
                  </a:cubicBezTo>
                  <a:cubicBezTo>
                    <a:pt x="2028" y="1643"/>
                    <a:pt x="2028" y="1643"/>
                    <a:pt x="2034" y="1637"/>
                  </a:cubicBezTo>
                  <a:cubicBezTo>
                    <a:pt x="2034" y="1631"/>
                    <a:pt x="2034" y="1631"/>
                    <a:pt x="2034" y="1625"/>
                  </a:cubicBezTo>
                  <a:lnTo>
                    <a:pt x="2034" y="1606"/>
                  </a:lnTo>
                  <a:lnTo>
                    <a:pt x="2034" y="1600"/>
                  </a:lnTo>
                  <a:cubicBezTo>
                    <a:pt x="2034" y="1594"/>
                    <a:pt x="2034" y="1588"/>
                    <a:pt x="2028" y="1582"/>
                  </a:cubicBezTo>
                  <a:cubicBezTo>
                    <a:pt x="2028" y="1582"/>
                    <a:pt x="2028" y="1582"/>
                    <a:pt x="2028" y="1575"/>
                  </a:cubicBezTo>
                  <a:cubicBezTo>
                    <a:pt x="2028" y="1569"/>
                    <a:pt x="2022" y="1563"/>
                    <a:pt x="2022" y="1557"/>
                  </a:cubicBezTo>
                  <a:lnTo>
                    <a:pt x="2022" y="1557"/>
                  </a:lnTo>
                  <a:cubicBezTo>
                    <a:pt x="2036" y="1559"/>
                    <a:pt x="2050" y="1560"/>
                    <a:pt x="2063" y="1560"/>
                  </a:cubicBezTo>
                  <a:cubicBezTo>
                    <a:pt x="2141" y="1560"/>
                    <a:pt x="2201" y="1530"/>
                    <a:pt x="2243" y="1483"/>
                  </a:cubicBezTo>
                  <a:cubicBezTo>
                    <a:pt x="2298" y="1416"/>
                    <a:pt x="2316" y="1317"/>
                    <a:pt x="2286" y="1231"/>
                  </a:cubicBezTo>
                  <a:cubicBezTo>
                    <a:pt x="2267" y="1164"/>
                    <a:pt x="2212" y="1108"/>
                    <a:pt x="2126" y="1090"/>
                  </a:cubicBezTo>
                  <a:cubicBezTo>
                    <a:pt x="2217" y="968"/>
                    <a:pt x="2120" y="817"/>
                    <a:pt x="2017" y="817"/>
                  </a:cubicBezTo>
                  <a:cubicBezTo>
                    <a:pt x="1996" y="817"/>
                    <a:pt x="1974" y="823"/>
                    <a:pt x="1954" y="838"/>
                  </a:cubicBezTo>
                  <a:cubicBezTo>
                    <a:pt x="1966" y="761"/>
                    <a:pt x="1914" y="721"/>
                    <a:pt x="1843" y="721"/>
                  </a:cubicBezTo>
                  <a:cubicBezTo>
                    <a:pt x="1807" y="721"/>
                    <a:pt x="1766" y="731"/>
                    <a:pt x="1727" y="752"/>
                  </a:cubicBezTo>
                  <a:cubicBezTo>
                    <a:pt x="1714" y="715"/>
                    <a:pt x="1702" y="666"/>
                    <a:pt x="1696" y="605"/>
                  </a:cubicBezTo>
                  <a:cubicBezTo>
                    <a:pt x="1684" y="494"/>
                    <a:pt x="1690" y="353"/>
                    <a:pt x="1727" y="181"/>
                  </a:cubicBezTo>
                  <a:cubicBezTo>
                    <a:pt x="1727" y="181"/>
                    <a:pt x="1727" y="181"/>
                    <a:pt x="1727" y="175"/>
                  </a:cubicBezTo>
                  <a:cubicBezTo>
                    <a:pt x="1745" y="138"/>
                    <a:pt x="1671" y="70"/>
                    <a:pt x="1561" y="33"/>
                  </a:cubicBezTo>
                  <a:cubicBezTo>
                    <a:pt x="1507" y="11"/>
                    <a:pt x="1454" y="0"/>
                    <a:pt x="141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17"/>
            <p:cNvGrpSpPr/>
            <p:nvPr/>
          </p:nvGrpSpPr>
          <p:grpSpPr>
            <a:xfrm rot="10800000">
              <a:off x="-3373553" y="4385723"/>
              <a:ext cx="8064697" cy="1825436"/>
              <a:chOff x="-2526403" y="-1067449"/>
              <a:chExt cx="8064697" cy="1825436"/>
            </a:xfrm>
          </p:grpSpPr>
          <p:sp>
            <p:nvSpPr>
              <p:cNvPr id="157" name="Google Shape;157;p17"/>
              <p:cNvSpPr/>
              <p:nvPr/>
            </p:nvSpPr>
            <p:spPr>
              <a:xfrm rot="10800000">
                <a:off x="3571391" y="118313"/>
                <a:ext cx="1216506" cy="624804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2563" extrusionOk="0">
                    <a:moveTo>
                      <a:pt x="2446" y="1"/>
                    </a:moveTo>
                    <a:cubicBezTo>
                      <a:pt x="2268" y="1"/>
                      <a:pt x="2096" y="19"/>
                      <a:pt x="1930" y="44"/>
                    </a:cubicBezTo>
                    <a:cubicBezTo>
                      <a:pt x="1709" y="351"/>
                      <a:pt x="1512" y="849"/>
                      <a:pt x="1512" y="1266"/>
                    </a:cubicBezTo>
                    <a:cubicBezTo>
                      <a:pt x="1451" y="916"/>
                      <a:pt x="1389" y="443"/>
                      <a:pt x="1500" y="136"/>
                    </a:cubicBezTo>
                    <a:lnTo>
                      <a:pt x="1500" y="136"/>
                    </a:lnTo>
                    <a:cubicBezTo>
                      <a:pt x="615" y="388"/>
                      <a:pt x="1" y="965"/>
                      <a:pt x="1" y="1641"/>
                    </a:cubicBezTo>
                    <a:cubicBezTo>
                      <a:pt x="1" y="2544"/>
                      <a:pt x="1119" y="2563"/>
                      <a:pt x="2495" y="2563"/>
                    </a:cubicBezTo>
                    <a:cubicBezTo>
                      <a:pt x="3871" y="2563"/>
                      <a:pt x="4989" y="2544"/>
                      <a:pt x="4989" y="1641"/>
                    </a:cubicBezTo>
                    <a:cubicBezTo>
                      <a:pt x="4989" y="972"/>
                      <a:pt x="4375" y="394"/>
                      <a:pt x="3503" y="142"/>
                    </a:cubicBezTo>
                    <a:cubicBezTo>
                      <a:pt x="3429" y="290"/>
                      <a:pt x="3269" y="652"/>
                      <a:pt x="3183" y="1242"/>
                    </a:cubicBezTo>
                    <a:cubicBezTo>
                      <a:pt x="3067" y="720"/>
                      <a:pt x="3171" y="259"/>
                      <a:pt x="3226" y="75"/>
                    </a:cubicBezTo>
                    <a:cubicBezTo>
                      <a:pt x="3073" y="38"/>
                      <a:pt x="2913" y="19"/>
                      <a:pt x="2747" y="7"/>
                    </a:cubicBezTo>
                    <a:cubicBezTo>
                      <a:pt x="2679" y="222"/>
                      <a:pt x="2514" y="757"/>
                      <a:pt x="2452" y="1070"/>
                    </a:cubicBezTo>
                    <a:cubicBezTo>
                      <a:pt x="2360" y="529"/>
                      <a:pt x="2415" y="154"/>
                      <a:pt x="2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 rot="10800000">
                <a:off x="-660159" y="286033"/>
                <a:ext cx="918352" cy="47195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936" extrusionOk="0">
                    <a:moveTo>
                      <a:pt x="1880" y="0"/>
                    </a:moveTo>
                    <a:cubicBezTo>
                      <a:pt x="842" y="0"/>
                      <a:pt x="0" y="7"/>
                      <a:pt x="0" y="695"/>
                    </a:cubicBezTo>
                    <a:cubicBezTo>
                      <a:pt x="0" y="1198"/>
                      <a:pt x="461" y="1635"/>
                      <a:pt x="1118" y="1825"/>
                    </a:cubicBezTo>
                    <a:cubicBezTo>
                      <a:pt x="1180" y="1715"/>
                      <a:pt x="1297" y="1438"/>
                      <a:pt x="1364" y="996"/>
                    </a:cubicBezTo>
                    <a:lnTo>
                      <a:pt x="1364" y="996"/>
                    </a:lnTo>
                    <a:cubicBezTo>
                      <a:pt x="1450" y="1389"/>
                      <a:pt x="1370" y="1739"/>
                      <a:pt x="1327" y="1880"/>
                    </a:cubicBezTo>
                    <a:cubicBezTo>
                      <a:pt x="1444" y="1905"/>
                      <a:pt x="1567" y="1917"/>
                      <a:pt x="1690" y="1930"/>
                    </a:cubicBezTo>
                    <a:cubicBezTo>
                      <a:pt x="1739" y="1764"/>
                      <a:pt x="1868" y="1358"/>
                      <a:pt x="1911" y="1125"/>
                    </a:cubicBezTo>
                    <a:cubicBezTo>
                      <a:pt x="1979" y="1536"/>
                      <a:pt x="1942" y="1819"/>
                      <a:pt x="1917" y="1936"/>
                    </a:cubicBezTo>
                    <a:cubicBezTo>
                      <a:pt x="2052" y="1930"/>
                      <a:pt x="2181" y="1923"/>
                      <a:pt x="2310" y="1899"/>
                    </a:cubicBezTo>
                    <a:cubicBezTo>
                      <a:pt x="2476" y="1672"/>
                      <a:pt x="2624" y="1291"/>
                      <a:pt x="2624" y="971"/>
                    </a:cubicBezTo>
                    <a:cubicBezTo>
                      <a:pt x="2673" y="1241"/>
                      <a:pt x="2716" y="1598"/>
                      <a:pt x="2636" y="1831"/>
                    </a:cubicBezTo>
                    <a:cubicBezTo>
                      <a:pt x="3299" y="1641"/>
                      <a:pt x="3766" y="1205"/>
                      <a:pt x="3766" y="695"/>
                    </a:cubicBezTo>
                    <a:cubicBezTo>
                      <a:pt x="3766" y="7"/>
                      <a:pt x="2925" y="0"/>
                      <a:pt x="1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 rot="10800000">
                <a:off x="710455" y="-1065007"/>
                <a:ext cx="1216262" cy="624804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2563" extrusionOk="0">
                    <a:moveTo>
                      <a:pt x="2452" y="0"/>
                    </a:moveTo>
                    <a:cubicBezTo>
                      <a:pt x="2274" y="0"/>
                      <a:pt x="2102" y="19"/>
                      <a:pt x="1930" y="43"/>
                    </a:cubicBezTo>
                    <a:cubicBezTo>
                      <a:pt x="1714" y="350"/>
                      <a:pt x="1512" y="848"/>
                      <a:pt x="1512" y="1272"/>
                    </a:cubicBezTo>
                    <a:cubicBezTo>
                      <a:pt x="1456" y="916"/>
                      <a:pt x="1395" y="443"/>
                      <a:pt x="1499" y="135"/>
                    </a:cubicBezTo>
                    <a:lnTo>
                      <a:pt x="1499" y="135"/>
                    </a:lnTo>
                    <a:cubicBezTo>
                      <a:pt x="621" y="387"/>
                      <a:pt x="0" y="965"/>
                      <a:pt x="0" y="1641"/>
                    </a:cubicBezTo>
                    <a:cubicBezTo>
                      <a:pt x="0" y="2544"/>
                      <a:pt x="1119" y="2562"/>
                      <a:pt x="2495" y="2562"/>
                    </a:cubicBezTo>
                    <a:cubicBezTo>
                      <a:pt x="3877" y="2562"/>
                      <a:pt x="4989" y="2544"/>
                      <a:pt x="4989" y="1641"/>
                    </a:cubicBezTo>
                    <a:cubicBezTo>
                      <a:pt x="4989" y="971"/>
                      <a:pt x="4381" y="393"/>
                      <a:pt x="3508" y="142"/>
                    </a:cubicBezTo>
                    <a:cubicBezTo>
                      <a:pt x="3429" y="289"/>
                      <a:pt x="3275" y="652"/>
                      <a:pt x="3183" y="1241"/>
                    </a:cubicBezTo>
                    <a:cubicBezTo>
                      <a:pt x="3066" y="719"/>
                      <a:pt x="3177" y="258"/>
                      <a:pt x="3232" y="74"/>
                    </a:cubicBezTo>
                    <a:cubicBezTo>
                      <a:pt x="3078" y="37"/>
                      <a:pt x="2919" y="19"/>
                      <a:pt x="2753" y="6"/>
                    </a:cubicBezTo>
                    <a:cubicBezTo>
                      <a:pt x="2685" y="221"/>
                      <a:pt x="2519" y="756"/>
                      <a:pt x="2458" y="1069"/>
                    </a:cubicBezTo>
                    <a:cubicBezTo>
                      <a:pt x="2366" y="529"/>
                      <a:pt x="2421" y="154"/>
                      <a:pt x="24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 rot="10800000">
                <a:off x="4627256" y="-1067449"/>
                <a:ext cx="911039" cy="42466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42" extrusionOk="0">
                    <a:moveTo>
                      <a:pt x="2277" y="476"/>
                    </a:moveTo>
                    <a:cubicBezTo>
                      <a:pt x="2358" y="476"/>
                      <a:pt x="2519" y="584"/>
                      <a:pt x="2667" y="742"/>
                    </a:cubicBezTo>
                    <a:cubicBezTo>
                      <a:pt x="2845" y="932"/>
                      <a:pt x="2944" y="1135"/>
                      <a:pt x="2882" y="1191"/>
                    </a:cubicBezTo>
                    <a:cubicBezTo>
                      <a:pt x="2873" y="1200"/>
                      <a:pt x="2860" y="1204"/>
                      <a:pt x="2843" y="1204"/>
                    </a:cubicBezTo>
                    <a:cubicBezTo>
                      <a:pt x="2761" y="1204"/>
                      <a:pt x="2600" y="1097"/>
                      <a:pt x="2452" y="939"/>
                    </a:cubicBezTo>
                    <a:cubicBezTo>
                      <a:pt x="2274" y="748"/>
                      <a:pt x="2176" y="545"/>
                      <a:pt x="2237" y="490"/>
                    </a:cubicBezTo>
                    <a:cubicBezTo>
                      <a:pt x="2247" y="481"/>
                      <a:pt x="2260" y="476"/>
                      <a:pt x="2277" y="476"/>
                    </a:cubicBezTo>
                    <a:close/>
                    <a:moveTo>
                      <a:pt x="1584" y="507"/>
                    </a:moveTo>
                    <a:cubicBezTo>
                      <a:pt x="1668" y="507"/>
                      <a:pt x="1825" y="614"/>
                      <a:pt x="1973" y="773"/>
                    </a:cubicBezTo>
                    <a:cubicBezTo>
                      <a:pt x="2151" y="963"/>
                      <a:pt x="2250" y="1166"/>
                      <a:pt x="2188" y="1221"/>
                    </a:cubicBezTo>
                    <a:cubicBezTo>
                      <a:pt x="2179" y="1231"/>
                      <a:pt x="2166" y="1235"/>
                      <a:pt x="2149" y="1235"/>
                    </a:cubicBezTo>
                    <a:cubicBezTo>
                      <a:pt x="2069" y="1235"/>
                      <a:pt x="1912" y="1128"/>
                      <a:pt x="1764" y="969"/>
                    </a:cubicBezTo>
                    <a:cubicBezTo>
                      <a:pt x="1580" y="779"/>
                      <a:pt x="1488" y="576"/>
                      <a:pt x="1543" y="521"/>
                    </a:cubicBezTo>
                    <a:cubicBezTo>
                      <a:pt x="1553" y="512"/>
                      <a:pt x="1567" y="507"/>
                      <a:pt x="1584" y="507"/>
                    </a:cubicBezTo>
                    <a:close/>
                    <a:moveTo>
                      <a:pt x="888" y="540"/>
                    </a:moveTo>
                    <a:cubicBezTo>
                      <a:pt x="971" y="540"/>
                      <a:pt x="1129" y="644"/>
                      <a:pt x="1279" y="803"/>
                    </a:cubicBezTo>
                    <a:cubicBezTo>
                      <a:pt x="1457" y="994"/>
                      <a:pt x="1555" y="1197"/>
                      <a:pt x="1500" y="1252"/>
                    </a:cubicBezTo>
                    <a:cubicBezTo>
                      <a:pt x="1490" y="1261"/>
                      <a:pt x="1476" y="1266"/>
                      <a:pt x="1459" y="1266"/>
                    </a:cubicBezTo>
                    <a:cubicBezTo>
                      <a:pt x="1375" y="1266"/>
                      <a:pt x="1218" y="1158"/>
                      <a:pt x="1070" y="1000"/>
                    </a:cubicBezTo>
                    <a:cubicBezTo>
                      <a:pt x="892" y="810"/>
                      <a:pt x="793" y="607"/>
                      <a:pt x="849" y="552"/>
                    </a:cubicBezTo>
                    <a:cubicBezTo>
                      <a:pt x="859" y="544"/>
                      <a:pt x="872" y="540"/>
                      <a:pt x="888" y="540"/>
                    </a:cubicBezTo>
                    <a:close/>
                    <a:moveTo>
                      <a:pt x="2018" y="0"/>
                    </a:moveTo>
                    <a:cubicBezTo>
                      <a:pt x="1957" y="0"/>
                      <a:pt x="1895" y="2"/>
                      <a:pt x="1832" y="5"/>
                    </a:cubicBezTo>
                    <a:cubicBezTo>
                      <a:pt x="812" y="48"/>
                      <a:pt x="1" y="478"/>
                      <a:pt x="26" y="957"/>
                    </a:cubicBezTo>
                    <a:cubicBezTo>
                      <a:pt x="43" y="1401"/>
                      <a:pt x="784" y="1742"/>
                      <a:pt x="1718" y="1742"/>
                    </a:cubicBezTo>
                    <a:cubicBezTo>
                      <a:pt x="1780" y="1742"/>
                      <a:pt x="1842" y="1740"/>
                      <a:pt x="1905" y="1737"/>
                    </a:cubicBezTo>
                    <a:cubicBezTo>
                      <a:pt x="2925" y="1694"/>
                      <a:pt x="3736" y="1264"/>
                      <a:pt x="3712" y="791"/>
                    </a:cubicBezTo>
                    <a:cubicBezTo>
                      <a:pt x="3694" y="342"/>
                      <a:pt x="2947" y="0"/>
                      <a:pt x="20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 rot="10800000">
                <a:off x="-2108541" y="-274171"/>
                <a:ext cx="704306" cy="966581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3965" extrusionOk="0">
                    <a:moveTo>
                      <a:pt x="1293" y="747"/>
                    </a:moveTo>
                    <a:cubicBezTo>
                      <a:pt x="1301" y="747"/>
                      <a:pt x="1308" y="748"/>
                      <a:pt x="1315" y="751"/>
                    </a:cubicBezTo>
                    <a:cubicBezTo>
                      <a:pt x="1401" y="788"/>
                      <a:pt x="1371" y="1046"/>
                      <a:pt x="1248" y="1323"/>
                    </a:cubicBezTo>
                    <a:cubicBezTo>
                      <a:pt x="1135" y="1582"/>
                      <a:pt x="980" y="1769"/>
                      <a:pt x="889" y="1769"/>
                    </a:cubicBezTo>
                    <a:cubicBezTo>
                      <a:pt x="881" y="1769"/>
                      <a:pt x="874" y="1768"/>
                      <a:pt x="867" y="1765"/>
                    </a:cubicBezTo>
                    <a:cubicBezTo>
                      <a:pt x="787" y="1728"/>
                      <a:pt x="818" y="1470"/>
                      <a:pt x="941" y="1187"/>
                    </a:cubicBezTo>
                    <a:cubicBezTo>
                      <a:pt x="1054" y="933"/>
                      <a:pt x="1203" y="747"/>
                      <a:pt x="1293" y="747"/>
                    </a:cubicBezTo>
                    <a:close/>
                    <a:moveTo>
                      <a:pt x="1643" y="1472"/>
                    </a:moveTo>
                    <a:cubicBezTo>
                      <a:pt x="1651" y="1472"/>
                      <a:pt x="1659" y="1473"/>
                      <a:pt x="1666" y="1476"/>
                    </a:cubicBezTo>
                    <a:cubicBezTo>
                      <a:pt x="1752" y="1513"/>
                      <a:pt x="1721" y="1771"/>
                      <a:pt x="1598" y="2048"/>
                    </a:cubicBezTo>
                    <a:cubicBezTo>
                      <a:pt x="1485" y="2307"/>
                      <a:pt x="1336" y="2494"/>
                      <a:pt x="1246" y="2494"/>
                    </a:cubicBezTo>
                    <a:cubicBezTo>
                      <a:pt x="1238" y="2494"/>
                      <a:pt x="1230" y="2493"/>
                      <a:pt x="1223" y="2490"/>
                    </a:cubicBezTo>
                    <a:cubicBezTo>
                      <a:pt x="1137" y="2453"/>
                      <a:pt x="1168" y="2195"/>
                      <a:pt x="1291" y="1912"/>
                    </a:cubicBezTo>
                    <a:cubicBezTo>
                      <a:pt x="1404" y="1658"/>
                      <a:pt x="1553" y="1472"/>
                      <a:pt x="1643" y="1472"/>
                    </a:cubicBezTo>
                    <a:close/>
                    <a:moveTo>
                      <a:pt x="1999" y="2197"/>
                    </a:moveTo>
                    <a:cubicBezTo>
                      <a:pt x="2007" y="2197"/>
                      <a:pt x="2015" y="2198"/>
                      <a:pt x="2022" y="2201"/>
                    </a:cubicBezTo>
                    <a:cubicBezTo>
                      <a:pt x="2108" y="2238"/>
                      <a:pt x="2077" y="2496"/>
                      <a:pt x="1954" y="2773"/>
                    </a:cubicBezTo>
                    <a:cubicBezTo>
                      <a:pt x="1841" y="3032"/>
                      <a:pt x="1687" y="3219"/>
                      <a:pt x="1596" y="3219"/>
                    </a:cubicBezTo>
                    <a:cubicBezTo>
                      <a:pt x="1588" y="3219"/>
                      <a:pt x="1580" y="3218"/>
                      <a:pt x="1573" y="3215"/>
                    </a:cubicBezTo>
                    <a:cubicBezTo>
                      <a:pt x="1487" y="3178"/>
                      <a:pt x="1518" y="2920"/>
                      <a:pt x="1641" y="2637"/>
                    </a:cubicBezTo>
                    <a:cubicBezTo>
                      <a:pt x="1754" y="2383"/>
                      <a:pt x="1908" y="2197"/>
                      <a:pt x="1999" y="2197"/>
                    </a:cubicBezTo>
                    <a:close/>
                    <a:moveTo>
                      <a:pt x="733" y="0"/>
                    </a:moveTo>
                    <a:cubicBezTo>
                      <a:pt x="652" y="0"/>
                      <a:pt x="575" y="17"/>
                      <a:pt x="504" y="51"/>
                    </a:cubicBezTo>
                    <a:cubicBezTo>
                      <a:pt x="1" y="297"/>
                      <a:pt x="19" y="1359"/>
                      <a:pt x="535" y="2422"/>
                    </a:cubicBezTo>
                    <a:cubicBezTo>
                      <a:pt x="985" y="3344"/>
                      <a:pt x="1659" y="3964"/>
                      <a:pt x="2159" y="3964"/>
                    </a:cubicBezTo>
                    <a:cubicBezTo>
                      <a:pt x="2239" y="3964"/>
                      <a:pt x="2315" y="3948"/>
                      <a:pt x="2384" y="3915"/>
                    </a:cubicBezTo>
                    <a:cubicBezTo>
                      <a:pt x="2888" y="3669"/>
                      <a:pt x="2870" y="2607"/>
                      <a:pt x="2354" y="1538"/>
                    </a:cubicBezTo>
                    <a:cubicBezTo>
                      <a:pt x="1904" y="623"/>
                      <a:pt x="1232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 rot="10800000">
                <a:off x="343296" y="188765"/>
                <a:ext cx="909332" cy="553621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2271" extrusionOk="0">
                    <a:moveTo>
                      <a:pt x="2158" y="594"/>
                    </a:moveTo>
                    <a:cubicBezTo>
                      <a:pt x="2251" y="594"/>
                      <a:pt x="2391" y="628"/>
                      <a:pt x="2537" y="692"/>
                    </a:cubicBezTo>
                    <a:cubicBezTo>
                      <a:pt x="2783" y="797"/>
                      <a:pt x="2949" y="938"/>
                      <a:pt x="2918" y="1012"/>
                    </a:cubicBezTo>
                    <a:cubicBezTo>
                      <a:pt x="2906" y="1040"/>
                      <a:pt x="2865" y="1054"/>
                      <a:pt x="2806" y="1054"/>
                    </a:cubicBezTo>
                    <a:cubicBezTo>
                      <a:pt x="2713" y="1054"/>
                      <a:pt x="2573" y="1020"/>
                      <a:pt x="2427" y="956"/>
                    </a:cubicBezTo>
                    <a:cubicBezTo>
                      <a:pt x="2181" y="858"/>
                      <a:pt x="2015" y="711"/>
                      <a:pt x="2046" y="637"/>
                    </a:cubicBezTo>
                    <a:cubicBezTo>
                      <a:pt x="2058" y="608"/>
                      <a:pt x="2099" y="594"/>
                      <a:pt x="2158" y="594"/>
                    </a:cubicBezTo>
                    <a:close/>
                    <a:moveTo>
                      <a:pt x="1540" y="907"/>
                    </a:moveTo>
                    <a:cubicBezTo>
                      <a:pt x="1633" y="907"/>
                      <a:pt x="1772" y="940"/>
                      <a:pt x="1917" y="999"/>
                    </a:cubicBezTo>
                    <a:cubicBezTo>
                      <a:pt x="2163" y="1104"/>
                      <a:pt x="2335" y="1245"/>
                      <a:pt x="2298" y="1319"/>
                    </a:cubicBezTo>
                    <a:cubicBezTo>
                      <a:pt x="2285" y="1349"/>
                      <a:pt x="2241" y="1363"/>
                      <a:pt x="2178" y="1363"/>
                    </a:cubicBezTo>
                    <a:cubicBezTo>
                      <a:pt x="2085" y="1363"/>
                      <a:pt x="1949" y="1332"/>
                      <a:pt x="1806" y="1270"/>
                    </a:cubicBezTo>
                    <a:cubicBezTo>
                      <a:pt x="1567" y="1165"/>
                      <a:pt x="1395" y="1024"/>
                      <a:pt x="1425" y="950"/>
                    </a:cubicBezTo>
                    <a:cubicBezTo>
                      <a:pt x="1437" y="921"/>
                      <a:pt x="1479" y="907"/>
                      <a:pt x="1540" y="907"/>
                    </a:cubicBezTo>
                    <a:close/>
                    <a:moveTo>
                      <a:pt x="925" y="1219"/>
                    </a:moveTo>
                    <a:cubicBezTo>
                      <a:pt x="1019" y="1219"/>
                      <a:pt x="1156" y="1251"/>
                      <a:pt x="1302" y="1313"/>
                    </a:cubicBezTo>
                    <a:cubicBezTo>
                      <a:pt x="1542" y="1417"/>
                      <a:pt x="1714" y="1558"/>
                      <a:pt x="1683" y="1632"/>
                    </a:cubicBezTo>
                    <a:cubicBezTo>
                      <a:pt x="1669" y="1661"/>
                      <a:pt x="1626" y="1675"/>
                      <a:pt x="1564" y="1675"/>
                    </a:cubicBezTo>
                    <a:cubicBezTo>
                      <a:pt x="1469" y="1675"/>
                      <a:pt x="1331" y="1642"/>
                      <a:pt x="1186" y="1583"/>
                    </a:cubicBezTo>
                    <a:cubicBezTo>
                      <a:pt x="946" y="1478"/>
                      <a:pt x="774" y="1337"/>
                      <a:pt x="805" y="1263"/>
                    </a:cubicBezTo>
                    <a:cubicBezTo>
                      <a:pt x="817" y="1234"/>
                      <a:pt x="861" y="1219"/>
                      <a:pt x="925" y="1219"/>
                    </a:cubicBezTo>
                    <a:close/>
                    <a:moveTo>
                      <a:pt x="2800" y="0"/>
                    </a:moveTo>
                    <a:cubicBezTo>
                      <a:pt x="2423" y="0"/>
                      <a:pt x="1948" y="120"/>
                      <a:pt x="1474" y="360"/>
                    </a:cubicBezTo>
                    <a:cubicBezTo>
                      <a:pt x="559" y="821"/>
                      <a:pt x="0" y="1534"/>
                      <a:pt x="215" y="1964"/>
                    </a:cubicBezTo>
                    <a:cubicBezTo>
                      <a:pt x="318" y="2169"/>
                      <a:pt x="579" y="2271"/>
                      <a:pt x="923" y="2271"/>
                    </a:cubicBezTo>
                    <a:cubicBezTo>
                      <a:pt x="1300" y="2271"/>
                      <a:pt x="1777" y="2149"/>
                      <a:pt x="2255" y="1909"/>
                    </a:cubicBezTo>
                    <a:cubicBezTo>
                      <a:pt x="3164" y="1454"/>
                      <a:pt x="3729" y="735"/>
                      <a:pt x="3514" y="305"/>
                    </a:cubicBezTo>
                    <a:cubicBezTo>
                      <a:pt x="3411" y="102"/>
                      <a:pt x="3147" y="0"/>
                      <a:pt x="2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rot="10800000">
                <a:off x="-1269650" y="-1056236"/>
                <a:ext cx="566321" cy="34616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420" extrusionOk="0">
                    <a:moveTo>
                      <a:pt x="714" y="226"/>
                    </a:moveTo>
                    <a:cubicBezTo>
                      <a:pt x="762" y="226"/>
                      <a:pt x="825" y="344"/>
                      <a:pt x="861" y="491"/>
                    </a:cubicBezTo>
                    <a:cubicBezTo>
                      <a:pt x="897" y="650"/>
                      <a:pt x="891" y="792"/>
                      <a:pt x="842" y="804"/>
                    </a:cubicBezTo>
                    <a:cubicBezTo>
                      <a:pt x="840" y="805"/>
                      <a:pt x="838" y="805"/>
                      <a:pt x="835" y="805"/>
                    </a:cubicBezTo>
                    <a:cubicBezTo>
                      <a:pt x="787" y="805"/>
                      <a:pt x="724" y="686"/>
                      <a:pt x="689" y="534"/>
                    </a:cubicBezTo>
                    <a:cubicBezTo>
                      <a:pt x="652" y="374"/>
                      <a:pt x="658" y="239"/>
                      <a:pt x="707" y="226"/>
                    </a:cubicBezTo>
                    <a:cubicBezTo>
                      <a:pt x="709" y="226"/>
                      <a:pt x="712" y="226"/>
                      <a:pt x="714" y="226"/>
                    </a:cubicBezTo>
                    <a:close/>
                    <a:moveTo>
                      <a:pt x="1095" y="422"/>
                    </a:moveTo>
                    <a:cubicBezTo>
                      <a:pt x="1144" y="422"/>
                      <a:pt x="1213" y="535"/>
                      <a:pt x="1248" y="687"/>
                    </a:cubicBezTo>
                    <a:cubicBezTo>
                      <a:pt x="1284" y="847"/>
                      <a:pt x="1278" y="988"/>
                      <a:pt x="1229" y="1001"/>
                    </a:cubicBezTo>
                    <a:cubicBezTo>
                      <a:pt x="1228" y="1001"/>
                      <a:pt x="1227" y="1001"/>
                      <a:pt x="1225" y="1001"/>
                    </a:cubicBezTo>
                    <a:cubicBezTo>
                      <a:pt x="1176" y="1001"/>
                      <a:pt x="1105" y="886"/>
                      <a:pt x="1069" y="730"/>
                    </a:cubicBezTo>
                    <a:cubicBezTo>
                      <a:pt x="1033" y="570"/>
                      <a:pt x="1039" y="435"/>
                      <a:pt x="1088" y="423"/>
                    </a:cubicBezTo>
                    <a:cubicBezTo>
                      <a:pt x="1090" y="422"/>
                      <a:pt x="1093" y="422"/>
                      <a:pt x="1095" y="422"/>
                    </a:cubicBezTo>
                    <a:close/>
                    <a:moveTo>
                      <a:pt x="1479" y="613"/>
                    </a:moveTo>
                    <a:cubicBezTo>
                      <a:pt x="1527" y="613"/>
                      <a:pt x="1593" y="728"/>
                      <a:pt x="1635" y="884"/>
                    </a:cubicBezTo>
                    <a:cubicBezTo>
                      <a:pt x="1672" y="1044"/>
                      <a:pt x="1659" y="1179"/>
                      <a:pt x="1610" y="1191"/>
                    </a:cubicBezTo>
                    <a:cubicBezTo>
                      <a:pt x="1608" y="1192"/>
                      <a:pt x="1606" y="1192"/>
                      <a:pt x="1604" y="1192"/>
                    </a:cubicBezTo>
                    <a:cubicBezTo>
                      <a:pt x="1560" y="1192"/>
                      <a:pt x="1492" y="1079"/>
                      <a:pt x="1456" y="927"/>
                    </a:cubicBezTo>
                    <a:cubicBezTo>
                      <a:pt x="1420" y="767"/>
                      <a:pt x="1426" y="626"/>
                      <a:pt x="1475" y="613"/>
                    </a:cubicBezTo>
                    <a:cubicBezTo>
                      <a:pt x="1476" y="613"/>
                      <a:pt x="1477" y="613"/>
                      <a:pt x="1479" y="613"/>
                    </a:cubicBezTo>
                    <a:close/>
                    <a:moveTo>
                      <a:pt x="577" y="0"/>
                    </a:moveTo>
                    <a:cubicBezTo>
                      <a:pt x="363" y="0"/>
                      <a:pt x="200" y="63"/>
                      <a:pt x="136" y="190"/>
                    </a:cubicBezTo>
                    <a:cubicBezTo>
                      <a:pt x="0" y="454"/>
                      <a:pt x="351" y="902"/>
                      <a:pt x="916" y="1191"/>
                    </a:cubicBezTo>
                    <a:cubicBezTo>
                      <a:pt x="1212" y="1342"/>
                      <a:pt x="1511" y="1420"/>
                      <a:pt x="1747" y="1420"/>
                    </a:cubicBezTo>
                    <a:cubicBezTo>
                      <a:pt x="1961" y="1420"/>
                      <a:pt x="2123" y="1356"/>
                      <a:pt x="2188" y="1228"/>
                    </a:cubicBezTo>
                    <a:cubicBezTo>
                      <a:pt x="2323" y="964"/>
                      <a:pt x="1973" y="515"/>
                      <a:pt x="1401" y="226"/>
                    </a:cubicBezTo>
                    <a:cubicBezTo>
                      <a:pt x="1106" y="76"/>
                      <a:pt x="811" y="0"/>
                      <a:pt x="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 rot="10800000">
                <a:off x="-1861342" y="-596219"/>
                <a:ext cx="328383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84" extrusionOk="0">
                    <a:moveTo>
                      <a:pt x="867" y="356"/>
                    </a:moveTo>
                    <a:cubicBezTo>
                      <a:pt x="978" y="362"/>
                      <a:pt x="1070" y="386"/>
                      <a:pt x="1070" y="423"/>
                    </a:cubicBezTo>
                    <a:cubicBezTo>
                      <a:pt x="1070" y="454"/>
                      <a:pt x="978" y="485"/>
                      <a:pt x="867" y="485"/>
                    </a:cubicBezTo>
                    <a:cubicBezTo>
                      <a:pt x="757" y="478"/>
                      <a:pt x="664" y="454"/>
                      <a:pt x="664" y="417"/>
                    </a:cubicBezTo>
                    <a:cubicBezTo>
                      <a:pt x="664" y="386"/>
                      <a:pt x="757" y="356"/>
                      <a:pt x="867" y="356"/>
                    </a:cubicBezTo>
                    <a:close/>
                    <a:moveTo>
                      <a:pt x="647" y="582"/>
                    </a:moveTo>
                    <a:cubicBezTo>
                      <a:pt x="657" y="582"/>
                      <a:pt x="667" y="582"/>
                      <a:pt x="677" y="583"/>
                    </a:cubicBezTo>
                    <a:cubicBezTo>
                      <a:pt x="787" y="583"/>
                      <a:pt x="880" y="614"/>
                      <a:pt x="880" y="644"/>
                    </a:cubicBezTo>
                    <a:cubicBezTo>
                      <a:pt x="880" y="681"/>
                      <a:pt x="781" y="706"/>
                      <a:pt x="671" y="706"/>
                    </a:cubicBezTo>
                    <a:cubicBezTo>
                      <a:pt x="560" y="700"/>
                      <a:pt x="474" y="675"/>
                      <a:pt x="474" y="638"/>
                    </a:cubicBezTo>
                    <a:cubicBezTo>
                      <a:pt x="474" y="610"/>
                      <a:pt x="546" y="582"/>
                      <a:pt x="647" y="582"/>
                    </a:cubicBezTo>
                    <a:close/>
                    <a:moveTo>
                      <a:pt x="480" y="804"/>
                    </a:moveTo>
                    <a:cubicBezTo>
                      <a:pt x="591" y="804"/>
                      <a:pt x="683" y="835"/>
                      <a:pt x="683" y="865"/>
                    </a:cubicBezTo>
                    <a:cubicBezTo>
                      <a:pt x="683" y="902"/>
                      <a:pt x="591" y="927"/>
                      <a:pt x="480" y="927"/>
                    </a:cubicBezTo>
                    <a:cubicBezTo>
                      <a:pt x="363" y="927"/>
                      <a:pt x="277" y="896"/>
                      <a:pt x="277" y="859"/>
                    </a:cubicBezTo>
                    <a:cubicBezTo>
                      <a:pt x="277" y="829"/>
                      <a:pt x="370" y="804"/>
                      <a:pt x="480" y="804"/>
                    </a:cubicBezTo>
                    <a:close/>
                    <a:moveTo>
                      <a:pt x="1050" y="0"/>
                    </a:moveTo>
                    <a:cubicBezTo>
                      <a:pt x="871" y="0"/>
                      <a:pt x="613" y="152"/>
                      <a:pt x="394" y="399"/>
                    </a:cubicBezTo>
                    <a:cubicBezTo>
                      <a:pt x="112" y="724"/>
                      <a:pt x="1" y="1099"/>
                      <a:pt x="155" y="1234"/>
                    </a:cubicBezTo>
                    <a:cubicBezTo>
                      <a:pt x="192" y="1267"/>
                      <a:pt x="242" y="1283"/>
                      <a:pt x="300" y="1283"/>
                    </a:cubicBezTo>
                    <a:cubicBezTo>
                      <a:pt x="479" y="1283"/>
                      <a:pt x="735" y="1134"/>
                      <a:pt x="953" y="884"/>
                    </a:cubicBezTo>
                    <a:cubicBezTo>
                      <a:pt x="1236" y="558"/>
                      <a:pt x="1346" y="184"/>
                      <a:pt x="1193" y="48"/>
                    </a:cubicBezTo>
                    <a:cubicBezTo>
                      <a:pt x="1156" y="16"/>
                      <a:pt x="1107" y="0"/>
                      <a:pt x="10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 rot="10800000">
                <a:off x="2696390" y="-42337"/>
                <a:ext cx="812060" cy="798374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75" extrusionOk="0">
                    <a:moveTo>
                      <a:pt x="1199" y="91"/>
                    </a:moveTo>
                    <a:cubicBezTo>
                      <a:pt x="1381" y="91"/>
                      <a:pt x="1577" y="104"/>
                      <a:pt x="1776" y="128"/>
                    </a:cubicBezTo>
                    <a:cubicBezTo>
                      <a:pt x="2182" y="183"/>
                      <a:pt x="2563" y="281"/>
                      <a:pt x="2839" y="410"/>
                    </a:cubicBezTo>
                    <a:cubicBezTo>
                      <a:pt x="3091" y="527"/>
                      <a:pt x="3232" y="662"/>
                      <a:pt x="3220" y="767"/>
                    </a:cubicBezTo>
                    <a:cubicBezTo>
                      <a:pt x="3208" y="853"/>
                      <a:pt x="3097" y="932"/>
                      <a:pt x="2894" y="988"/>
                    </a:cubicBezTo>
                    <a:lnTo>
                      <a:pt x="2864" y="994"/>
                    </a:lnTo>
                    <a:lnTo>
                      <a:pt x="2747" y="3052"/>
                    </a:lnTo>
                    <a:cubicBezTo>
                      <a:pt x="2747" y="3089"/>
                      <a:pt x="2729" y="3126"/>
                      <a:pt x="2698" y="3150"/>
                    </a:cubicBezTo>
                    <a:cubicBezTo>
                      <a:pt x="2672" y="3171"/>
                      <a:pt x="2643" y="3183"/>
                      <a:pt x="2612" y="3183"/>
                    </a:cubicBezTo>
                    <a:cubicBezTo>
                      <a:pt x="2606" y="3183"/>
                      <a:pt x="2600" y="3182"/>
                      <a:pt x="2593" y="3181"/>
                    </a:cubicBezTo>
                    <a:lnTo>
                      <a:pt x="222" y="2880"/>
                    </a:lnTo>
                    <a:cubicBezTo>
                      <a:pt x="185" y="2874"/>
                      <a:pt x="148" y="2855"/>
                      <a:pt x="130" y="2825"/>
                    </a:cubicBezTo>
                    <a:cubicBezTo>
                      <a:pt x="105" y="2794"/>
                      <a:pt x="99" y="2751"/>
                      <a:pt x="105" y="2714"/>
                    </a:cubicBezTo>
                    <a:lnTo>
                      <a:pt x="505" y="693"/>
                    </a:lnTo>
                    <a:lnTo>
                      <a:pt x="474" y="681"/>
                    </a:lnTo>
                    <a:cubicBezTo>
                      <a:pt x="296" y="576"/>
                      <a:pt x="204" y="472"/>
                      <a:pt x="216" y="386"/>
                    </a:cubicBezTo>
                    <a:cubicBezTo>
                      <a:pt x="228" y="275"/>
                      <a:pt x="400" y="183"/>
                      <a:pt x="677" y="134"/>
                    </a:cubicBezTo>
                    <a:cubicBezTo>
                      <a:pt x="828" y="105"/>
                      <a:pt x="1006" y="91"/>
                      <a:pt x="1199" y="91"/>
                    </a:cubicBezTo>
                    <a:close/>
                    <a:moveTo>
                      <a:pt x="1182" y="0"/>
                    </a:moveTo>
                    <a:cubicBezTo>
                      <a:pt x="990" y="0"/>
                      <a:pt x="812" y="14"/>
                      <a:pt x="658" y="42"/>
                    </a:cubicBezTo>
                    <a:cubicBezTo>
                      <a:pt x="326" y="103"/>
                      <a:pt x="142" y="220"/>
                      <a:pt x="124" y="373"/>
                    </a:cubicBezTo>
                    <a:cubicBezTo>
                      <a:pt x="111" y="496"/>
                      <a:pt x="204" y="625"/>
                      <a:pt x="400" y="742"/>
                    </a:cubicBezTo>
                    <a:lnTo>
                      <a:pt x="13" y="2696"/>
                    </a:lnTo>
                    <a:cubicBezTo>
                      <a:pt x="1" y="2757"/>
                      <a:pt x="13" y="2825"/>
                      <a:pt x="56" y="2880"/>
                    </a:cubicBezTo>
                    <a:cubicBezTo>
                      <a:pt x="93" y="2929"/>
                      <a:pt x="148" y="2966"/>
                      <a:pt x="210" y="2972"/>
                    </a:cubicBezTo>
                    <a:lnTo>
                      <a:pt x="2581" y="3273"/>
                    </a:lnTo>
                    <a:cubicBezTo>
                      <a:pt x="2589" y="3274"/>
                      <a:pt x="2597" y="3274"/>
                      <a:pt x="2604" y="3274"/>
                    </a:cubicBezTo>
                    <a:cubicBezTo>
                      <a:pt x="2659" y="3274"/>
                      <a:pt x="2716" y="3255"/>
                      <a:pt x="2759" y="3218"/>
                    </a:cubicBezTo>
                    <a:cubicBezTo>
                      <a:pt x="2808" y="3181"/>
                      <a:pt x="2833" y="3120"/>
                      <a:pt x="2839" y="3058"/>
                    </a:cubicBezTo>
                    <a:lnTo>
                      <a:pt x="2950" y="1068"/>
                    </a:lnTo>
                    <a:cubicBezTo>
                      <a:pt x="3171" y="1000"/>
                      <a:pt x="3300" y="902"/>
                      <a:pt x="3312" y="779"/>
                    </a:cubicBezTo>
                    <a:cubicBezTo>
                      <a:pt x="3331" y="625"/>
                      <a:pt x="3183" y="466"/>
                      <a:pt x="2876" y="324"/>
                    </a:cubicBezTo>
                    <a:cubicBezTo>
                      <a:pt x="2593" y="195"/>
                      <a:pt x="2206" y="91"/>
                      <a:pt x="1789" y="42"/>
                    </a:cubicBezTo>
                    <a:cubicBezTo>
                      <a:pt x="1580" y="14"/>
                      <a:pt x="1374" y="0"/>
                      <a:pt x="11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 rot="10800000">
                <a:off x="2739784" y="-164"/>
                <a:ext cx="723565" cy="71573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36" extrusionOk="0">
                    <a:moveTo>
                      <a:pt x="905" y="1"/>
                    </a:moveTo>
                    <a:cubicBezTo>
                      <a:pt x="360" y="1"/>
                      <a:pt x="126" y="117"/>
                      <a:pt x="117" y="214"/>
                    </a:cubicBezTo>
                    <a:cubicBezTo>
                      <a:pt x="98" y="343"/>
                      <a:pt x="424" y="459"/>
                      <a:pt x="424" y="459"/>
                    </a:cubicBezTo>
                    <a:lnTo>
                      <a:pt x="0" y="2591"/>
                    </a:lnTo>
                    <a:cubicBezTo>
                      <a:pt x="0" y="2603"/>
                      <a:pt x="6" y="2609"/>
                      <a:pt x="6" y="2616"/>
                    </a:cubicBezTo>
                    <a:cubicBezTo>
                      <a:pt x="12" y="2622"/>
                      <a:pt x="19" y="2628"/>
                      <a:pt x="31" y="2628"/>
                    </a:cubicBezTo>
                    <a:lnTo>
                      <a:pt x="2439" y="2935"/>
                    </a:lnTo>
                    <a:cubicBezTo>
                      <a:pt x="2451" y="2935"/>
                      <a:pt x="2458" y="2929"/>
                      <a:pt x="2464" y="2923"/>
                    </a:cubicBezTo>
                    <a:cubicBezTo>
                      <a:pt x="2470" y="2923"/>
                      <a:pt x="2476" y="2917"/>
                      <a:pt x="2476" y="2904"/>
                    </a:cubicBezTo>
                    <a:cubicBezTo>
                      <a:pt x="2476" y="2904"/>
                      <a:pt x="2580" y="797"/>
                      <a:pt x="2599" y="736"/>
                    </a:cubicBezTo>
                    <a:cubicBezTo>
                      <a:pt x="2734" y="717"/>
                      <a:pt x="2943" y="680"/>
                      <a:pt x="2955" y="576"/>
                    </a:cubicBezTo>
                    <a:cubicBezTo>
                      <a:pt x="2968" y="465"/>
                      <a:pt x="2611" y="177"/>
                      <a:pt x="1579" y="48"/>
                    </a:cubicBezTo>
                    <a:cubicBezTo>
                      <a:pt x="1315" y="15"/>
                      <a:pt x="1092" y="1"/>
                      <a:pt x="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 rot="10800000">
                <a:off x="-76032" y="-1060373"/>
                <a:ext cx="785000" cy="759613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116" extrusionOk="0">
                    <a:moveTo>
                      <a:pt x="1610" y="93"/>
                    </a:moveTo>
                    <a:cubicBezTo>
                      <a:pt x="2021" y="93"/>
                      <a:pt x="2408" y="142"/>
                      <a:pt x="2697" y="234"/>
                    </a:cubicBezTo>
                    <a:cubicBezTo>
                      <a:pt x="2961" y="320"/>
                      <a:pt x="3121" y="431"/>
                      <a:pt x="3127" y="542"/>
                    </a:cubicBezTo>
                    <a:cubicBezTo>
                      <a:pt x="3127" y="628"/>
                      <a:pt x="3023" y="720"/>
                      <a:pt x="2832" y="800"/>
                    </a:cubicBezTo>
                    <a:lnTo>
                      <a:pt x="2802" y="812"/>
                    </a:lnTo>
                    <a:lnTo>
                      <a:pt x="2949" y="2864"/>
                    </a:lnTo>
                    <a:cubicBezTo>
                      <a:pt x="2949" y="2907"/>
                      <a:pt x="2937" y="2944"/>
                      <a:pt x="2912" y="2968"/>
                    </a:cubicBezTo>
                    <a:cubicBezTo>
                      <a:pt x="2888" y="2999"/>
                      <a:pt x="2851" y="3017"/>
                      <a:pt x="2808" y="3017"/>
                    </a:cubicBezTo>
                    <a:lnTo>
                      <a:pt x="424" y="3024"/>
                    </a:lnTo>
                    <a:cubicBezTo>
                      <a:pt x="381" y="3024"/>
                      <a:pt x="344" y="3005"/>
                      <a:pt x="320" y="2974"/>
                    </a:cubicBezTo>
                    <a:cubicBezTo>
                      <a:pt x="295" y="2950"/>
                      <a:pt x="283" y="2913"/>
                      <a:pt x="283" y="2876"/>
                    </a:cubicBezTo>
                    <a:lnTo>
                      <a:pt x="418" y="818"/>
                    </a:lnTo>
                    <a:lnTo>
                      <a:pt x="387" y="806"/>
                    </a:lnTo>
                    <a:cubicBezTo>
                      <a:pt x="197" y="732"/>
                      <a:pt x="92" y="634"/>
                      <a:pt x="92" y="548"/>
                    </a:cubicBezTo>
                    <a:cubicBezTo>
                      <a:pt x="92" y="443"/>
                      <a:pt x="252" y="327"/>
                      <a:pt x="516" y="241"/>
                    </a:cubicBezTo>
                    <a:cubicBezTo>
                      <a:pt x="811" y="148"/>
                      <a:pt x="1198" y="99"/>
                      <a:pt x="1610" y="93"/>
                    </a:cubicBezTo>
                    <a:close/>
                    <a:moveTo>
                      <a:pt x="1610" y="1"/>
                    </a:moveTo>
                    <a:cubicBezTo>
                      <a:pt x="1186" y="7"/>
                      <a:pt x="787" y="56"/>
                      <a:pt x="492" y="155"/>
                    </a:cubicBezTo>
                    <a:cubicBezTo>
                      <a:pt x="172" y="259"/>
                      <a:pt x="0" y="394"/>
                      <a:pt x="0" y="548"/>
                    </a:cubicBezTo>
                    <a:cubicBezTo>
                      <a:pt x="0" y="677"/>
                      <a:pt x="111" y="787"/>
                      <a:pt x="326" y="879"/>
                    </a:cubicBezTo>
                    <a:lnTo>
                      <a:pt x="191" y="2870"/>
                    </a:lnTo>
                    <a:cubicBezTo>
                      <a:pt x="184" y="2931"/>
                      <a:pt x="209" y="2993"/>
                      <a:pt x="252" y="3042"/>
                    </a:cubicBezTo>
                    <a:cubicBezTo>
                      <a:pt x="295" y="3091"/>
                      <a:pt x="356" y="3116"/>
                      <a:pt x="424" y="3116"/>
                    </a:cubicBezTo>
                    <a:lnTo>
                      <a:pt x="2808" y="3110"/>
                    </a:lnTo>
                    <a:cubicBezTo>
                      <a:pt x="2875" y="3110"/>
                      <a:pt x="2937" y="3079"/>
                      <a:pt x="2980" y="3036"/>
                    </a:cubicBezTo>
                    <a:cubicBezTo>
                      <a:pt x="3023" y="2987"/>
                      <a:pt x="3047" y="2925"/>
                      <a:pt x="3041" y="2858"/>
                    </a:cubicBezTo>
                    <a:lnTo>
                      <a:pt x="2900" y="873"/>
                    </a:lnTo>
                    <a:cubicBezTo>
                      <a:pt x="3103" y="781"/>
                      <a:pt x="3219" y="664"/>
                      <a:pt x="3219" y="542"/>
                    </a:cubicBezTo>
                    <a:cubicBezTo>
                      <a:pt x="3213" y="382"/>
                      <a:pt x="3047" y="247"/>
                      <a:pt x="2728" y="148"/>
                    </a:cubicBezTo>
                    <a:cubicBezTo>
                      <a:pt x="2427" y="56"/>
                      <a:pt x="2027" y="1"/>
                      <a:pt x="1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 rot="10800000">
                <a:off x="-32638" y="-1016981"/>
                <a:ext cx="699674" cy="67258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759" extrusionOk="0">
                    <a:moveTo>
                      <a:pt x="1438" y="0"/>
                    </a:moveTo>
                    <a:cubicBezTo>
                      <a:pt x="393" y="6"/>
                      <a:pt x="0" y="221"/>
                      <a:pt x="6" y="350"/>
                    </a:cubicBezTo>
                    <a:cubicBezTo>
                      <a:pt x="6" y="485"/>
                      <a:pt x="344" y="559"/>
                      <a:pt x="344" y="559"/>
                    </a:cubicBezTo>
                    <a:lnTo>
                      <a:pt x="197" y="2722"/>
                    </a:lnTo>
                    <a:cubicBezTo>
                      <a:pt x="197" y="2734"/>
                      <a:pt x="203" y="2746"/>
                      <a:pt x="209" y="2746"/>
                    </a:cubicBezTo>
                    <a:cubicBezTo>
                      <a:pt x="209" y="2752"/>
                      <a:pt x="221" y="2759"/>
                      <a:pt x="227" y="2759"/>
                    </a:cubicBezTo>
                    <a:lnTo>
                      <a:pt x="2660" y="2752"/>
                    </a:lnTo>
                    <a:cubicBezTo>
                      <a:pt x="2673" y="2752"/>
                      <a:pt x="2679" y="2746"/>
                      <a:pt x="2679" y="2740"/>
                    </a:cubicBezTo>
                    <a:cubicBezTo>
                      <a:pt x="2685" y="2734"/>
                      <a:pt x="2691" y="2728"/>
                      <a:pt x="2691" y="2716"/>
                    </a:cubicBezTo>
                    <a:cubicBezTo>
                      <a:pt x="2691" y="2716"/>
                      <a:pt x="2525" y="614"/>
                      <a:pt x="2531" y="553"/>
                    </a:cubicBezTo>
                    <a:cubicBezTo>
                      <a:pt x="2666" y="516"/>
                      <a:pt x="2869" y="449"/>
                      <a:pt x="2869" y="344"/>
                    </a:cubicBezTo>
                    <a:cubicBezTo>
                      <a:pt x="2869" y="240"/>
                      <a:pt x="2476" y="0"/>
                      <a:pt x="1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 rot="10800000">
                <a:off x="2951430" y="-697868"/>
                <a:ext cx="1505396" cy="792280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3250" extrusionOk="0">
                    <a:moveTo>
                      <a:pt x="3656" y="0"/>
                    </a:moveTo>
                    <a:cubicBezTo>
                      <a:pt x="3564" y="55"/>
                      <a:pt x="3478" y="123"/>
                      <a:pt x="3398" y="184"/>
                    </a:cubicBezTo>
                    <a:cubicBezTo>
                      <a:pt x="3312" y="252"/>
                      <a:pt x="3232" y="326"/>
                      <a:pt x="3152" y="393"/>
                    </a:cubicBezTo>
                    <a:cubicBezTo>
                      <a:pt x="3085" y="461"/>
                      <a:pt x="3017" y="522"/>
                      <a:pt x="2949" y="590"/>
                    </a:cubicBezTo>
                    <a:cubicBezTo>
                      <a:pt x="2827" y="602"/>
                      <a:pt x="2526" y="657"/>
                      <a:pt x="2335" y="872"/>
                    </a:cubicBezTo>
                    <a:cubicBezTo>
                      <a:pt x="2126" y="1106"/>
                      <a:pt x="2120" y="1456"/>
                      <a:pt x="2126" y="1548"/>
                    </a:cubicBezTo>
                    <a:cubicBezTo>
                      <a:pt x="1831" y="1524"/>
                      <a:pt x="1561" y="1493"/>
                      <a:pt x="1309" y="1456"/>
                    </a:cubicBezTo>
                    <a:cubicBezTo>
                      <a:pt x="1457" y="1431"/>
                      <a:pt x="1666" y="1382"/>
                      <a:pt x="1825" y="1235"/>
                    </a:cubicBezTo>
                    <a:cubicBezTo>
                      <a:pt x="2034" y="1038"/>
                      <a:pt x="2077" y="731"/>
                      <a:pt x="2089" y="608"/>
                    </a:cubicBezTo>
                    <a:cubicBezTo>
                      <a:pt x="2157" y="547"/>
                      <a:pt x="2218" y="485"/>
                      <a:pt x="2292" y="424"/>
                    </a:cubicBezTo>
                    <a:cubicBezTo>
                      <a:pt x="2366" y="356"/>
                      <a:pt x="2452" y="283"/>
                      <a:pt x="2532" y="221"/>
                    </a:cubicBezTo>
                    <a:cubicBezTo>
                      <a:pt x="2618" y="154"/>
                      <a:pt x="2704" y="92"/>
                      <a:pt x="2796" y="37"/>
                    </a:cubicBezTo>
                    <a:lnTo>
                      <a:pt x="2796" y="37"/>
                    </a:lnTo>
                    <a:cubicBezTo>
                      <a:pt x="2704" y="86"/>
                      <a:pt x="2612" y="141"/>
                      <a:pt x="2519" y="203"/>
                    </a:cubicBezTo>
                    <a:cubicBezTo>
                      <a:pt x="2433" y="258"/>
                      <a:pt x="2341" y="320"/>
                      <a:pt x="2261" y="387"/>
                    </a:cubicBezTo>
                    <a:cubicBezTo>
                      <a:pt x="2188" y="442"/>
                      <a:pt x="2114" y="504"/>
                      <a:pt x="2040" y="559"/>
                    </a:cubicBezTo>
                    <a:cubicBezTo>
                      <a:pt x="1917" y="565"/>
                      <a:pt x="1610" y="590"/>
                      <a:pt x="1401" y="786"/>
                    </a:cubicBezTo>
                    <a:cubicBezTo>
                      <a:pt x="1186" y="989"/>
                      <a:pt x="1143" y="1309"/>
                      <a:pt x="1137" y="1425"/>
                    </a:cubicBezTo>
                    <a:cubicBezTo>
                      <a:pt x="898" y="1382"/>
                      <a:pt x="689" y="1327"/>
                      <a:pt x="504" y="1272"/>
                    </a:cubicBezTo>
                    <a:cubicBezTo>
                      <a:pt x="633" y="1253"/>
                      <a:pt x="805" y="1204"/>
                      <a:pt x="934" y="1094"/>
                    </a:cubicBezTo>
                    <a:cubicBezTo>
                      <a:pt x="1131" y="922"/>
                      <a:pt x="1180" y="639"/>
                      <a:pt x="1192" y="535"/>
                    </a:cubicBezTo>
                    <a:cubicBezTo>
                      <a:pt x="1254" y="479"/>
                      <a:pt x="1315" y="424"/>
                      <a:pt x="1377" y="375"/>
                    </a:cubicBezTo>
                    <a:cubicBezTo>
                      <a:pt x="1450" y="313"/>
                      <a:pt x="1530" y="252"/>
                      <a:pt x="1604" y="197"/>
                    </a:cubicBezTo>
                    <a:cubicBezTo>
                      <a:pt x="1684" y="141"/>
                      <a:pt x="1764" y="86"/>
                      <a:pt x="1850" y="37"/>
                    </a:cubicBezTo>
                    <a:lnTo>
                      <a:pt x="1850" y="37"/>
                    </a:lnTo>
                    <a:cubicBezTo>
                      <a:pt x="1758" y="80"/>
                      <a:pt x="1678" y="129"/>
                      <a:pt x="1592" y="178"/>
                    </a:cubicBezTo>
                    <a:cubicBezTo>
                      <a:pt x="1512" y="227"/>
                      <a:pt x="1432" y="283"/>
                      <a:pt x="1352" y="338"/>
                    </a:cubicBezTo>
                    <a:cubicBezTo>
                      <a:pt x="1285" y="387"/>
                      <a:pt x="1217" y="436"/>
                      <a:pt x="1149" y="492"/>
                    </a:cubicBezTo>
                    <a:cubicBezTo>
                      <a:pt x="1039" y="492"/>
                      <a:pt x="756" y="504"/>
                      <a:pt x="566" y="676"/>
                    </a:cubicBezTo>
                    <a:cubicBezTo>
                      <a:pt x="388" y="836"/>
                      <a:pt x="326" y="1075"/>
                      <a:pt x="308" y="1198"/>
                    </a:cubicBezTo>
                    <a:cubicBezTo>
                      <a:pt x="216" y="1161"/>
                      <a:pt x="130" y="1124"/>
                      <a:pt x="56" y="1081"/>
                    </a:cubicBezTo>
                    <a:cubicBezTo>
                      <a:pt x="51" y="1080"/>
                      <a:pt x="46" y="1079"/>
                      <a:pt x="41" y="1079"/>
                    </a:cubicBezTo>
                    <a:cubicBezTo>
                      <a:pt x="28" y="1079"/>
                      <a:pt x="16" y="1085"/>
                      <a:pt x="7" y="1094"/>
                    </a:cubicBezTo>
                    <a:cubicBezTo>
                      <a:pt x="7" y="1100"/>
                      <a:pt x="1" y="1106"/>
                      <a:pt x="1" y="1112"/>
                    </a:cubicBezTo>
                    <a:cubicBezTo>
                      <a:pt x="1" y="1124"/>
                      <a:pt x="7" y="1143"/>
                      <a:pt x="19" y="1143"/>
                    </a:cubicBezTo>
                    <a:cubicBezTo>
                      <a:pt x="99" y="1186"/>
                      <a:pt x="179" y="1229"/>
                      <a:pt x="277" y="1266"/>
                    </a:cubicBezTo>
                    <a:cubicBezTo>
                      <a:pt x="240" y="1358"/>
                      <a:pt x="154" y="1640"/>
                      <a:pt x="259" y="1892"/>
                    </a:cubicBezTo>
                    <a:cubicBezTo>
                      <a:pt x="357" y="2132"/>
                      <a:pt x="597" y="2267"/>
                      <a:pt x="701" y="2316"/>
                    </a:cubicBezTo>
                    <a:cubicBezTo>
                      <a:pt x="738" y="2390"/>
                      <a:pt x="775" y="2470"/>
                      <a:pt x="812" y="2543"/>
                    </a:cubicBezTo>
                    <a:cubicBezTo>
                      <a:pt x="861" y="2629"/>
                      <a:pt x="910" y="2709"/>
                      <a:pt x="959" y="2795"/>
                    </a:cubicBezTo>
                    <a:cubicBezTo>
                      <a:pt x="1014" y="2875"/>
                      <a:pt x="1070" y="2955"/>
                      <a:pt x="1125" y="3029"/>
                    </a:cubicBezTo>
                    <a:cubicBezTo>
                      <a:pt x="1076" y="2949"/>
                      <a:pt x="1027" y="2869"/>
                      <a:pt x="977" y="2783"/>
                    </a:cubicBezTo>
                    <a:cubicBezTo>
                      <a:pt x="934" y="2697"/>
                      <a:pt x="891" y="2611"/>
                      <a:pt x="855" y="2525"/>
                    </a:cubicBezTo>
                    <a:cubicBezTo>
                      <a:pt x="818" y="2445"/>
                      <a:pt x="787" y="2371"/>
                      <a:pt x="756" y="2292"/>
                    </a:cubicBezTo>
                    <a:cubicBezTo>
                      <a:pt x="793" y="2193"/>
                      <a:pt x="873" y="1923"/>
                      <a:pt x="769" y="1677"/>
                    </a:cubicBezTo>
                    <a:cubicBezTo>
                      <a:pt x="707" y="1524"/>
                      <a:pt x="578" y="1407"/>
                      <a:pt x="468" y="1333"/>
                    </a:cubicBezTo>
                    <a:lnTo>
                      <a:pt x="468" y="1333"/>
                    </a:lnTo>
                    <a:cubicBezTo>
                      <a:pt x="664" y="1401"/>
                      <a:pt x="879" y="1450"/>
                      <a:pt x="1125" y="1499"/>
                    </a:cubicBezTo>
                    <a:cubicBezTo>
                      <a:pt x="1106" y="1585"/>
                      <a:pt x="1057" y="1929"/>
                      <a:pt x="1229" y="2193"/>
                    </a:cubicBezTo>
                    <a:cubicBezTo>
                      <a:pt x="1389" y="2433"/>
                      <a:pt x="1678" y="2531"/>
                      <a:pt x="1795" y="2562"/>
                    </a:cubicBezTo>
                    <a:cubicBezTo>
                      <a:pt x="1850" y="2642"/>
                      <a:pt x="1911" y="2715"/>
                      <a:pt x="1967" y="2783"/>
                    </a:cubicBezTo>
                    <a:cubicBezTo>
                      <a:pt x="2034" y="2869"/>
                      <a:pt x="2108" y="2949"/>
                      <a:pt x="2175" y="3029"/>
                    </a:cubicBezTo>
                    <a:cubicBezTo>
                      <a:pt x="2249" y="3109"/>
                      <a:pt x="2329" y="3182"/>
                      <a:pt x="2409" y="3250"/>
                    </a:cubicBezTo>
                    <a:cubicBezTo>
                      <a:pt x="2335" y="3176"/>
                      <a:pt x="2261" y="3096"/>
                      <a:pt x="2194" y="3010"/>
                    </a:cubicBezTo>
                    <a:cubicBezTo>
                      <a:pt x="2132" y="2931"/>
                      <a:pt x="2065" y="2845"/>
                      <a:pt x="2003" y="2758"/>
                    </a:cubicBezTo>
                    <a:cubicBezTo>
                      <a:pt x="1954" y="2679"/>
                      <a:pt x="1905" y="2605"/>
                      <a:pt x="1856" y="2531"/>
                    </a:cubicBezTo>
                    <a:cubicBezTo>
                      <a:pt x="1874" y="2408"/>
                      <a:pt x="1899" y="2101"/>
                      <a:pt x="1745" y="1855"/>
                    </a:cubicBezTo>
                    <a:cubicBezTo>
                      <a:pt x="1629" y="1683"/>
                      <a:pt x="1438" y="1585"/>
                      <a:pt x="1303" y="1530"/>
                    </a:cubicBezTo>
                    <a:lnTo>
                      <a:pt x="1303" y="1530"/>
                    </a:lnTo>
                    <a:cubicBezTo>
                      <a:pt x="1549" y="1567"/>
                      <a:pt x="1825" y="1597"/>
                      <a:pt x="2114" y="1622"/>
                    </a:cubicBezTo>
                    <a:cubicBezTo>
                      <a:pt x="2108" y="1733"/>
                      <a:pt x="2102" y="2052"/>
                      <a:pt x="2286" y="2285"/>
                    </a:cubicBezTo>
                    <a:cubicBezTo>
                      <a:pt x="2464" y="2513"/>
                      <a:pt x="2765" y="2586"/>
                      <a:pt x="2882" y="2605"/>
                    </a:cubicBezTo>
                    <a:cubicBezTo>
                      <a:pt x="2943" y="2679"/>
                      <a:pt x="3005" y="2746"/>
                      <a:pt x="3072" y="2814"/>
                    </a:cubicBezTo>
                    <a:cubicBezTo>
                      <a:pt x="3146" y="2888"/>
                      <a:pt x="3226" y="2961"/>
                      <a:pt x="3306" y="3035"/>
                    </a:cubicBezTo>
                    <a:cubicBezTo>
                      <a:pt x="3386" y="3109"/>
                      <a:pt x="3466" y="3176"/>
                      <a:pt x="3552" y="3238"/>
                    </a:cubicBezTo>
                    <a:cubicBezTo>
                      <a:pt x="3472" y="3170"/>
                      <a:pt x="3392" y="3096"/>
                      <a:pt x="3318" y="3017"/>
                    </a:cubicBezTo>
                    <a:cubicBezTo>
                      <a:pt x="3244" y="2943"/>
                      <a:pt x="3177" y="2863"/>
                      <a:pt x="3109" y="2777"/>
                    </a:cubicBezTo>
                    <a:cubicBezTo>
                      <a:pt x="3048" y="2709"/>
                      <a:pt x="2993" y="2636"/>
                      <a:pt x="2937" y="2568"/>
                    </a:cubicBezTo>
                    <a:cubicBezTo>
                      <a:pt x="2943" y="2445"/>
                      <a:pt x="2949" y="2132"/>
                      <a:pt x="2765" y="1905"/>
                    </a:cubicBezTo>
                    <a:cubicBezTo>
                      <a:pt x="2655" y="1763"/>
                      <a:pt x="2495" y="1683"/>
                      <a:pt x="2360" y="1634"/>
                    </a:cubicBezTo>
                    <a:lnTo>
                      <a:pt x="2360" y="1634"/>
                    </a:lnTo>
                    <a:cubicBezTo>
                      <a:pt x="2599" y="1653"/>
                      <a:pt x="2851" y="1659"/>
                      <a:pt x="3109" y="1659"/>
                    </a:cubicBezTo>
                    <a:cubicBezTo>
                      <a:pt x="3091" y="1659"/>
                      <a:pt x="3079" y="1665"/>
                      <a:pt x="3079" y="1665"/>
                    </a:cubicBezTo>
                    <a:cubicBezTo>
                      <a:pt x="3079" y="1665"/>
                      <a:pt x="3146" y="2046"/>
                      <a:pt x="3416" y="2224"/>
                    </a:cubicBezTo>
                    <a:cubicBezTo>
                      <a:pt x="3560" y="2322"/>
                      <a:pt x="3733" y="2347"/>
                      <a:pt x="3864" y="2347"/>
                    </a:cubicBezTo>
                    <a:cubicBezTo>
                      <a:pt x="3929" y="2347"/>
                      <a:pt x="3984" y="2341"/>
                      <a:pt x="4018" y="2335"/>
                    </a:cubicBezTo>
                    <a:cubicBezTo>
                      <a:pt x="4092" y="2378"/>
                      <a:pt x="4166" y="2421"/>
                      <a:pt x="4240" y="2457"/>
                    </a:cubicBezTo>
                    <a:cubicBezTo>
                      <a:pt x="4326" y="2507"/>
                      <a:pt x="4412" y="2550"/>
                      <a:pt x="4504" y="2586"/>
                    </a:cubicBezTo>
                    <a:cubicBezTo>
                      <a:pt x="4590" y="2629"/>
                      <a:pt x="4682" y="2660"/>
                      <a:pt x="4774" y="2691"/>
                    </a:cubicBezTo>
                    <a:cubicBezTo>
                      <a:pt x="4682" y="2654"/>
                      <a:pt x="4596" y="2611"/>
                      <a:pt x="4510" y="2568"/>
                    </a:cubicBezTo>
                    <a:cubicBezTo>
                      <a:pt x="4430" y="2525"/>
                      <a:pt x="4344" y="2476"/>
                      <a:pt x="4264" y="2421"/>
                    </a:cubicBezTo>
                    <a:cubicBezTo>
                      <a:pt x="4197" y="2378"/>
                      <a:pt x="4123" y="2335"/>
                      <a:pt x="4055" y="2285"/>
                    </a:cubicBezTo>
                    <a:cubicBezTo>
                      <a:pt x="4031" y="2181"/>
                      <a:pt x="3945" y="1911"/>
                      <a:pt x="3730" y="1763"/>
                    </a:cubicBezTo>
                    <a:cubicBezTo>
                      <a:pt x="3638" y="1702"/>
                      <a:pt x="3533" y="1671"/>
                      <a:pt x="3435" y="1659"/>
                    </a:cubicBezTo>
                    <a:cubicBezTo>
                      <a:pt x="3625" y="1653"/>
                      <a:pt x="3816" y="1647"/>
                      <a:pt x="4012" y="1640"/>
                    </a:cubicBezTo>
                    <a:cubicBezTo>
                      <a:pt x="4109" y="1719"/>
                      <a:pt x="4348" y="1899"/>
                      <a:pt x="4631" y="1899"/>
                    </a:cubicBezTo>
                    <a:cubicBezTo>
                      <a:pt x="4636" y="1899"/>
                      <a:pt x="4640" y="1899"/>
                      <a:pt x="4645" y="1898"/>
                    </a:cubicBezTo>
                    <a:cubicBezTo>
                      <a:pt x="4934" y="1892"/>
                      <a:pt x="5173" y="1696"/>
                      <a:pt x="5266" y="1610"/>
                    </a:cubicBezTo>
                    <a:cubicBezTo>
                      <a:pt x="5358" y="1604"/>
                      <a:pt x="5450" y="1591"/>
                      <a:pt x="5542" y="1579"/>
                    </a:cubicBezTo>
                    <a:cubicBezTo>
                      <a:pt x="5653" y="1567"/>
                      <a:pt x="5757" y="1548"/>
                      <a:pt x="5862" y="1530"/>
                    </a:cubicBezTo>
                    <a:cubicBezTo>
                      <a:pt x="5966" y="1511"/>
                      <a:pt x="6077" y="1481"/>
                      <a:pt x="6175" y="1450"/>
                    </a:cubicBezTo>
                    <a:lnTo>
                      <a:pt x="6175" y="1450"/>
                    </a:lnTo>
                    <a:cubicBezTo>
                      <a:pt x="6070" y="1474"/>
                      <a:pt x="5966" y="1493"/>
                      <a:pt x="5862" y="1505"/>
                    </a:cubicBezTo>
                    <a:cubicBezTo>
                      <a:pt x="5751" y="1518"/>
                      <a:pt x="5647" y="1530"/>
                      <a:pt x="5536" y="1530"/>
                    </a:cubicBezTo>
                    <a:cubicBezTo>
                      <a:pt x="5450" y="1536"/>
                      <a:pt x="5358" y="1542"/>
                      <a:pt x="5266" y="1542"/>
                    </a:cubicBezTo>
                    <a:cubicBezTo>
                      <a:pt x="5175" y="1463"/>
                      <a:pt x="4930" y="1278"/>
                      <a:pt x="4647" y="1278"/>
                    </a:cubicBezTo>
                    <a:cubicBezTo>
                      <a:pt x="4642" y="1278"/>
                      <a:pt x="4637" y="1278"/>
                      <a:pt x="4633" y="1278"/>
                    </a:cubicBezTo>
                    <a:cubicBezTo>
                      <a:pt x="4344" y="1284"/>
                      <a:pt x="4098" y="1481"/>
                      <a:pt x="4012" y="1567"/>
                    </a:cubicBezTo>
                    <a:cubicBezTo>
                      <a:pt x="3816" y="1573"/>
                      <a:pt x="3625" y="1579"/>
                      <a:pt x="3435" y="1585"/>
                    </a:cubicBezTo>
                    <a:cubicBezTo>
                      <a:pt x="3539" y="1554"/>
                      <a:pt x="3650" y="1505"/>
                      <a:pt x="3742" y="1419"/>
                    </a:cubicBezTo>
                    <a:cubicBezTo>
                      <a:pt x="3932" y="1241"/>
                      <a:pt x="3975" y="965"/>
                      <a:pt x="3988" y="854"/>
                    </a:cubicBezTo>
                    <a:cubicBezTo>
                      <a:pt x="4043" y="799"/>
                      <a:pt x="4104" y="743"/>
                      <a:pt x="4166" y="688"/>
                    </a:cubicBezTo>
                    <a:cubicBezTo>
                      <a:pt x="4240" y="627"/>
                      <a:pt x="4313" y="565"/>
                      <a:pt x="4393" y="504"/>
                    </a:cubicBezTo>
                    <a:cubicBezTo>
                      <a:pt x="4467" y="449"/>
                      <a:pt x="4547" y="393"/>
                      <a:pt x="4627" y="338"/>
                    </a:cubicBezTo>
                    <a:lnTo>
                      <a:pt x="4627" y="338"/>
                    </a:lnTo>
                    <a:cubicBezTo>
                      <a:pt x="4541" y="387"/>
                      <a:pt x="4461" y="436"/>
                      <a:pt x="4381" y="485"/>
                    </a:cubicBezTo>
                    <a:cubicBezTo>
                      <a:pt x="4295" y="541"/>
                      <a:pt x="4215" y="596"/>
                      <a:pt x="4141" y="657"/>
                    </a:cubicBezTo>
                    <a:cubicBezTo>
                      <a:pt x="4074" y="707"/>
                      <a:pt x="4006" y="756"/>
                      <a:pt x="3945" y="811"/>
                    </a:cubicBezTo>
                    <a:cubicBezTo>
                      <a:pt x="3834" y="811"/>
                      <a:pt x="3552" y="836"/>
                      <a:pt x="3361" y="1014"/>
                    </a:cubicBezTo>
                    <a:cubicBezTo>
                      <a:pt x="3171" y="1192"/>
                      <a:pt x="3128" y="1481"/>
                      <a:pt x="3122" y="1585"/>
                    </a:cubicBezTo>
                    <a:cubicBezTo>
                      <a:pt x="2808" y="1585"/>
                      <a:pt x="2513" y="1573"/>
                      <a:pt x="2237" y="1554"/>
                    </a:cubicBezTo>
                    <a:cubicBezTo>
                      <a:pt x="2378" y="1530"/>
                      <a:pt x="2630" y="1462"/>
                      <a:pt x="2790" y="1278"/>
                    </a:cubicBezTo>
                    <a:cubicBezTo>
                      <a:pt x="2986" y="1063"/>
                      <a:pt x="3005" y="750"/>
                      <a:pt x="3005" y="633"/>
                    </a:cubicBezTo>
                    <a:cubicBezTo>
                      <a:pt x="3060" y="565"/>
                      <a:pt x="3122" y="498"/>
                      <a:pt x="3183" y="430"/>
                    </a:cubicBezTo>
                    <a:cubicBezTo>
                      <a:pt x="3257" y="350"/>
                      <a:pt x="3337" y="277"/>
                      <a:pt x="3410" y="203"/>
                    </a:cubicBezTo>
                    <a:cubicBezTo>
                      <a:pt x="3490" y="135"/>
                      <a:pt x="3570" y="61"/>
                      <a:pt x="36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 rot="10800000">
                <a:off x="-1572189" y="-1012575"/>
                <a:ext cx="984175" cy="176617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7245" extrusionOk="0">
                    <a:moveTo>
                      <a:pt x="2003" y="1"/>
                    </a:moveTo>
                    <a:cubicBezTo>
                      <a:pt x="1985" y="1"/>
                      <a:pt x="1972" y="13"/>
                      <a:pt x="1972" y="25"/>
                    </a:cubicBezTo>
                    <a:cubicBezTo>
                      <a:pt x="1936" y="124"/>
                      <a:pt x="1905" y="228"/>
                      <a:pt x="1880" y="345"/>
                    </a:cubicBezTo>
                    <a:cubicBezTo>
                      <a:pt x="1836" y="338"/>
                      <a:pt x="1754" y="326"/>
                      <a:pt x="1654" y="326"/>
                    </a:cubicBezTo>
                    <a:cubicBezTo>
                      <a:pt x="1503" y="326"/>
                      <a:pt x="1312" y="352"/>
                      <a:pt x="1149" y="456"/>
                    </a:cubicBezTo>
                    <a:cubicBezTo>
                      <a:pt x="891" y="615"/>
                      <a:pt x="781" y="929"/>
                      <a:pt x="744" y="1051"/>
                    </a:cubicBezTo>
                    <a:cubicBezTo>
                      <a:pt x="664" y="1113"/>
                      <a:pt x="584" y="1168"/>
                      <a:pt x="504" y="1230"/>
                    </a:cubicBezTo>
                    <a:cubicBezTo>
                      <a:pt x="418" y="1303"/>
                      <a:pt x="326" y="1377"/>
                      <a:pt x="246" y="1451"/>
                    </a:cubicBezTo>
                    <a:cubicBezTo>
                      <a:pt x="160" y="1531"/>
                      <a:pt x="80" y="1610"/>
                      <a:pt x="0" y="1690"/>
                    </a:cubicBezTo>
                    <a:cubicBezTo>
                      <a:pt x="86" y="1617"/>
                      <a:pt x="172" y="1543"/>
                      <a:pt x="258" y="1469"/>
                    </a:cubicBezTo>
                    <a:cubicBezTo>
                      <a:pt x="351" y="1402"/>
                      <a:pt x="443" y="1334"/>
                      <a:pt x="535" y="1273"/>
                    </a:cubicBezTo>
                    <a:cubicBezTo>
                      <a:pt x="615" y="1217"/>
                      <a:pt x="701" y="1168"/>
                      <a:pt x="781" y="1113"/>
                    </a:cubicBezTo>
                    <a:cubicBezTo>
                      <a:pt x="830" y="1122"/>
                      <a:pt x="911" y="1133"/>
                      <a:pt x="1005" y="1133"/>
                    </a:cubicBezTo>
                    <a:cubicBezTo>
                      <a:pt x="1155" y="1133"/>
                      <a:pt x="1341" y="1106"/>
                      <a:pt x="1499" y="1008"/>
                    </a:cubicBezTo>
                    <a:cubicBezTo>
                      <a:pt x="1671" y="898"/>
                      <a:pt x="1776" y="726"/>
                      <a:pt x="1837" y="585"/>
                    </a:cubicBezTo>
                    <a:lnTo>
                      <a:pt x="1837" y="585"/>
                    </a:lnTo>
                    <a:cubicBezTo>
                      <a:pt x="1807" y="824"/>
                      <a:pt x="1788" y="1088"/>
                      <a:pt x="1782" y="1377"/>
                    </a:cubicBezTo>
                    <a:cubicBezTo>
                      <a:pt x="1678" y="1377"/>
                      <a:pt x="1266" y="1389"/>
                      <a:pt x="996" y="1641"/>
                    </a:cubicBezTo>
                    <a:cubicBezTo>
                      <a:pt x="750" y="1875"/>
                      <a:pt x="695" y="2231"/>
                      <a:pt x="682" y="2378"/>
                    </a:cubicBezTo>
                    <a:cubicBezTo>
                      <a:pt x="602" y="2458"/>
                      <a:pt x="529" y="2538"/>
                      <a:pt x="455" y="2618"/>
                    </a:cubicBezTo>
                    <a:cubicBezTo>
                      <a:pt x="375" y="2716"/>
                      <a:pt x="295" y="2815"/>
                      <a:pt x="215" y="2913"/>
                    </a:cubicBezTo>
                    <a:cubicBezTo>
                      <a:pt x="142" y="3011"/>
                      <a:pt x="68" y="3116"/>
                      <a:pt x="0" y="3226"/>
                    </a:cubicBezTo>
                    <a:cubicBezTo>
                      <a:pt x="80" y="3122"/>
                      <a:pt x="154" y="3024"/>
                      <a:pt x="240" y="2931"/>
                    </a:cubicBezTo>
                    <a:cubicBezTo>
                      <a:pt x="326" y="2839"/>
                      <a:pt x="412" y="2747"/>
                      <a:pt x="498" y="2655"/>
                    </a:cubicBezTo>
                    <a:cubicBezTo>
                      <a:pt x="578" y="2581"/>
                      <a:pt x="652" y="2507"/>
                      <a:pt x="732" y="2434"/>
                    </a:cubicBezTo>
                    <a:cubicBezTo>
                      <a:pt x="873" y="2434"/>
                      <a:pt x="1241" y="2403"/>
                      <a:pt x="1493" y="2170"/>
                    </a:cubicBezTo>
                    <a:cubicBezTo>
                      <a:pt x="1671" y="2004"/>
                      <a:pt x="1751" y="1764"/>
                      <a:pt x="1782" y="1592"/>
                    </a:cubicBezTo>
                    <a:cubicBezTo>
                      <a:pt x="1788" y="1887"/>
                      <a:pt x="1807" y="2213"/>
                      <a:pt x="1843" y="2557"/>
                    </a:cubicBezTo>
                    <a:cubicBezTo>
                      <a:pt x="1708" y="2569"/>
                      <a:pt x="1334" y="2630"/>
                      <a:pt x="1100" y="2888"/>
                    </a:cubicBezTo>
                    <a:cubicBezTo>
                      <a:pt x="879" y="3140"/>
                      <a:pt x="854" y="3503"/>
                      <a:pt x="854" y="3644"/>
                    </a:cubicBezTo>
                    <a:cubicBezTo>
                      <a:pt x="787" y="3730"/>
                      <a:pt x="719" y="3822"/>
                      <a:pt x="652" y="3908"/>
                    </a:cubicBezTo>
                    <a:cubicBezTo>
                      <a:pt x="578" y="4013"/>
                      <a:pt x="510" y="4117"/>
                      <a:pt x="443" y="4222"/>
                    </a:cubicBezTo>
                    <a:cubicBezTo>
                      <a:pt x="375" y="4326"/>
                      <a:pt x="314" y="4437"/>
                      <a:pt x="252" y="4553"/>
                    </a:cubicBezTo>
                    <a:cubicBezTo>
                      <a:pt x="320" y="4443"/>
                      <a:pt x="387" y="4338"/>
                      <a:pt x="461" y="4240"/>
                    </a:cubicBezTo>
                    <a:cubicBezTo>
                      <a:pt x="541" y="4135"/>
                      <a:pt x="615" y="4037"/>
                      <a:pt x="695" y="3945"/>
                    </a:cubicBezTo>
                    <a:cubicBezTo>
                      <a:pt x="768" y="3865"/>
                      <a:pt x="836" y="3785"/>
                      <a:pt x="910" y="3705"/>
                    </a:cubicBezTo>
                    <a:cubicBezTo>
                      <a:pt x="1051" y="3687"/>
                      <a:pt x="1413" y="3626"/>
                      <a:pt x="1641" y="3374"/>
                    </a:cubicBezTo>
                    <a:cubicBezTo>
                      <a:pt x="1788" y="3214"/>
                      <a:pt x="1850" y="3011"/>
                      <a:pt x="1874" y="2845"/>
                    </a:cubicBezTo>
                    <a:cubicBezTo>
                      <a:pt x="1905" y="3122"/>
                      <a:pt x="1948" y="3417"/>
                      <a:pt x="2003" y="3724"/>
                    </a:cubicBezTo>
                    <a:cubicBezTo>
                      <a:pt x="1991" y="3699"/>
                      <a:pt x="1991" y="3687"/>
                      <a:pt x="1991" y="3687"/>
                    </a:cubicBezTo>
                    <a:cubicBezTo>
                      <a:pt x="1991" y="3687"/>
                      <a:pt x="1561" y="3841"/>
                      <a:pt x="1401" y="4191"/>
                    </a:cubicBezTo>
                    <a:cubicBezTo>
                      <a:pt x="1278" y="4473"/>
                      <a:pt x="1358" y="4793"/>
                      <a:pt x="1395" y="4916"/>
                    </a:cubicBezTo>
                    <a:cubicBezTo>
                      <a:pt x="1364" y="5008"/>
                      <a:pt x="1327" y="5100"/>
                      <a:pt x="1297" y="5198"/>
                    </a:cubicBezTo>
                    <a:cubicBezTo>
                      <a:pt x="1260" y="5309"/>
                      <a:pt x="1229" y="5413"/>
                      <a:pt x="1205" y="5524"/>
                    </a:cubicBezTo>
                    <a:cubicBezTo>
                      <a:pt x="1174" y="5635"/>
                      <a:pt x="1149" y="5751"/>
                      <a:pt x="1131" y="5862"/>
                    </a:cubicBezTo>
                    <a:cubicBezTo>
                      <a:pt x="1162" y="5751"/>
                      <a:pt x="1192" y="5641"/>
                      <a:pt x="1229" y="5536"/>
                    </a:cubicBezTo>
                    <a:cubicBezTo>
                      <a:pt x="1266" y="5426"/>
                      <a:pt x="1303" y="5321"/>
                      <a:pt x="1346" y="5217"/>
                    </a:cubicBezTo>
                    <a:cubicBezTo>
                      <a:pt x="1383" y="5125"/>
                      <a:pt x="1426" y="5039"/>
                      <a:pt x="1463" y="4946"/>
                    </a:cubicBezTo>
                    <a:cubicBezTo>
                      <a:pt x="1579" y="4897"/>
                      <a:pt x="1874" y="4744"/>
                      <a:pt x="2003" y="4461"/>
                    </a:cubicBezTo>
                    <a:cubicBezTo>
                      <a:pt x="2052" y="4338"/>
                      <a:pt x="2071" y="4209"/>
                      <a:pt x="2071" y="4092"/>
                    </a:cubicBezTo>
                    <a:cubicBezTo>
                      <a:pt x="2108" y="4314"/>
                      <a:pt x="2157" y="4535"/>
                      <a:pt x="2206" y="4768"/>
                    </a:cubicBezTo>
                    <a:cubicBezTo>
                      <a:pt x="2132" y="4891"/>
                      <a:pt x="1966" y="5217"/>
                      <a:pt x="2034" y="5549"/>
                    </a:cubicBezTo>
                    <a:cubicBezTo>
                      <a:pt x="2102" y="5886"/>
                      <a:pt x="2378" y="6126"/>
                      <a:pt x="2495" y="6212"/>
                    </a:cubicBezTo>
                    <a:cubicBezTo>
                      <a:pt x="2519" y="6316"/>
                      <a:pt x="2550" y="6427"/>
                      <a:pt x="2581" y="6531"/>
                    </a:cubicBezTo>
                    <a:cubicBezTo>
                      <a:pt x="2618" y="6654"/>
                      <a:pt x="2661" y="6777"/>
                      <a:pt x="2710" y="6894"/>
                    </a:cubicBezTo>
                    <a:cubicBezTo>
                      <a:pt x="2753" y="7011"/>
                      <a:pt x="2802" y="7127"/>
                      <a:pt x="2863" y="7244"/>
                    </a:cubicBezTo>
                    <a:cubicBezTo>
                      <a:pt x="2814" y="7127"/>
                      <a:pt x="2771" y="7005"/>
                      <a:pt x="2734" y="6882"/>
                    </a:cubicBezTo>
                    <a:cubicBezTo>
                      <a:pt x="2697" y="6765"/>
                      <a:pt x="2667" y="6642"/>
                      <a:pt x="2636" y="6519"/>
                    </a:cubicBezTo>
                    <a:cubicBezTo>
                      <a:pt x="2618" y="6409"/>
                      <a:pt x="2593" y="6304"/>
                      <a:pt x="2575" y="6200"/>
                    </a:cubicBezTo>
                    <a:cubicBezTo>
                      <a:pt x="2648" y="6077"/>
                      <a:pt x="2814" y="5745"/>
                      <a:pt x="2747" y="5407"/>
                    </a:cubicBezTo>
                    <a:cubicBezTo>
                      <a:pt x="2685" y="5075"/>
                      <a:pt x="2403" y="4836"/>
                      <a:pt x="2292" y="4750"/>
                    </a:cubicBezTo>
                    <a:cubicBezTo>
                      <a:pt x="2237" y="4523"/>
                      <a:pt x="2194" y="4301"/>
                      <a:pt x="2157" y="4080"/>
                    </a:cubicBezTo>
                    <a:lnTo>
                      <a:pt x="2157" y="4080"/>
                    </a:lnTo>
                    <a:cubicBezTo>
                      <a:pt x="2206" y="4197"/>
                      <a:pt x="2286" y="4320"/>
                      <a:pt x="2403" y="4406"/>
                    </a:cubicBezTo>
                    <a:cubicBezTo>
                      <a:pt x="2604" y="4557"/>
                      <a:pt x="2868" y="4580"/>
                      <a:pt x="3024" y="4580"/>
                    </a:cubicBezTo>
                    <a:cubicBezTo>
                      <a:pt x="3058" y="4580"/>
                      <a:pt x="3087" y="4579"/>
                      <a:pt x="3109" y="4578"/>
                    </a:cubicBezTo>
                    <a:cubicBezTo>
                      <a:pt x="3189" y="4633"/>
                      <a:pt x="3269" y="4695"/>
                      <a:pt x="3343" y="4750"/>
                    </a:cubicBezTo>
                    <a:cubicBezTo>
                      <a:pt x="3429" y="4824"/>
                      <a:pt x="3515" y="4897"/>
                      <a:pt x="3601" y="4977"/>
                    </a:cubicBezTo>
                    <a:cubicBezTo>
                      <a:pt x="3687" y="5051"/>
                      <a:pt x="3766" y="5131"/>
                      <a:pt x="3840" y="5217"/>
                    </a:cubicBezTo>
                    <a:cubicBezTo>
                      <a:pt x="3773" y="5125"/>
                      <a:pt x="3699" y="5039"/>
                      <a:pt x="3619" y="4959"/>
                    </a:cubicBezTo>
                    <a:cubicBezTo>
                      <a:pt x="3539" y="4873"/>
                      <a:pt x="3459" y="4793"/>
                      <a:pt x="3373" y="4713"/>
                    </a:cubicBezTo>
                    <a:cubicBezTo>
                      <a:pt x="3306" y="4645"/>
                      <a:pt x="3226" y="4578"/>
                      <a:pt x="3152" y="4516"/>
                    </a:cubicBezTo>
                    <a:cubicBezTo>
                      <a:pt x="3127" y="4387"/>
                      <a:pt x="3048" y="4068"/>
                      <a:pt x="2802" y="3884"/>
                    </a:cubicBezTo>
                    <a:cubicBezTo>
                      <a:pt x="2601" y="3732"/>
                      <a:pt x="2346" y="3709"/>
                      <a:pt x="2188" y="3709"/>
                    </a:cubicBezTo>
                    <a:cubicBezTo>
                      <a:pt x="2148" y="3709"/>
                      <a:pt x="2114" y="3710"/>
                      <a:pt x="2089" y="3712"/>
                    </a:cubicBezTo>
                    <a:cubicBezTo>
                      <a:pt x="2028" y="3355"/>
                      <a:pt x="1979" y="3011"/>
                      <a:pt x="1948" y="2686"/>
                    </a:cubicBezTo>
                    <a:lnTo>
                      <a:pt x="1948" y="2686"/>
                    </a:lnTo>
                    <a:cubicBezTo>
                      <a:pt x="2003" y="2845"/>
                      <a:pt x="2132" y="3122"/>
                      <a:pt x="2378" y="3275"/>
                    </a:cubicBezTo>
                    <a:cubicBezTo>
                      <a:pt x="2549" y="3381"/>
                      <a:pt x="2747" y="3409"/>
                      <a:pt x="2909" y="3409"/>
                    </a:cubicBezTo>
                    <a:cubicBezTo>
                      <a:pt x="3019" y="3409"/>
                      <a:pt x="3113" y="3396"/>
                      <a:pt x="3170" y="3386"/>
                    </a:cubicBezTo>
                    <a:cubicBezTo>
                      <a:pt x="3263" y="3441"/>
                      <a:pt x="3355" y="3503"/>
                      <a:pt x="3441" y="3558"/>
                    </a:cubicBezTo>
                    <a:cubicBezTo>
                      <a:pt x="3545" y="3626"/>
                      <a:pt x="3650" y="3699"/>
                      <a:pt x="3748" y="3773"/>
                    </a:cubicBezTo>
                    <a:cubicBezTo>
                      <a:pt x="3852" y="3853"/>
                      <a:pt x="3945" y="3933"/>
                      <a:pt x="4037" y="4019"/>
                    </a:cubicBezTo>
                    <a:cubicBezTo>
                      <a:pt x="3951" y="3927"/>
                      <a:pt x="3865" y="3841"/>
                      <a:pt x="3766" y="3755"/>
                    </a:cubicBezTo>
                    <a:cubicBezTo>
                      <a:pt x="3674" y="3669"/>
                      <a:pt x="3576" y="3589"/>
                      <a:pt x="3478" y="3515"/>
                    </a:cubicBezTo>
                    <a:cubicBezTo>
                      <a:pt x="3392" y="3447"/>
                      <a:pt x="3300" y="3380"/>
                      <a:pt x="3213" y="3318"/>
                    </a:cubicBezTo>
                    <a:cubicBezTo>
                      <a:pt x="3170" y="3177"/>
                      <a:pt x="3048" y="2839"/>
                      <a:pt x="2759" y="2661"/>
                    </a:cubicBezTo>
                    <a:cubicBezTo>
                      <a:pt x="2585" y="2552"/>
                      <a:pt x="2381" y="2524"/>
                      <a:pt x="2217" y="2524"/>
                    </a:cubicBezTo>
                    <a:cubicBezTo>
                      <a:pt x="2086" y="2524"/>
                      <a:pt x="1979" y="2542"/>
                      <a:pt x="1936" y="2550"/>
                    </a:cubicBezTo>
                    <a:cubicBezTo>
                      <a:pt x="1899" y="2206"/>
                      <a:pt x="1880" y="1887"/>
                      <a:pt x="1874" y="1586"/>
                    </a:cubicBezTo>
                    <a:lnTo>
                      <a:pt x="1874" y="1586"/>
                    </a:lnTo>
                    <a:cubicBezTo>
                      <a:pt x="1929" y="1752"/>
                      <a:pt x="2034" y="1985"/>
                      <a:pt x="2231" y="2139"/>
                    </a:cubicBezTo>
                    <a:cubicBezTo>
                      <a:pt x="2447" y="2297"/>
                      <a:pt x="2719" y="2328"/>
                      <a:pt x="2893" y="2328"/>
                    </a:cubicBezTo>
                    <a:cubicBezTo>
                      <a:pt x="2941" y="2328"/>
                      <a:pt x="2981" y="2326"/>
                      <a:pt x="3011" y="2323"/>
                    </a:cubicBezTo>
                    <a:cubicBezTo>
                      <a:pt x="3097" y="2385"/>
                      <a:pt x="3183" y="2452"/>
                      <a:pt x="3269" y="2520"/>
                    </a:cubicBezTo>
                    <a:cubicBezTo>
                      <a:pt x="3367" y="2593"/>
                      <a:pt x="3465" y="2679"/>
                      <a:pt x="3558" y="2759"/>
                    </a:cubicBezTo>
                    <a:cubicBezTo>
                      <a:pt x="3650" y="2845"/>
                      <a:pt x="3736" y="2938"/>
                      <a:pt x="3822" y="3030"/>
                    </a:cubicBezTo>
                    <a:cubicBezTo>
                      <a:pt x="3742" y="2931"/>
                      <a:pt x="3662" y="2833"/>
                      <a:pt x="3576" y="2741"/>
                    </a:cubicBezTo>
                    <a:cubicBezTo>
                      <a:pt x="3490" y="2649"/>
                      <a:pt x="3398" y="2563"/>
                      <a:pt x="3306" y="2477"/>
                    </a:cubicBezTo>
                    <a:cubicBezTo>
                      <a:pt x="3226" y="2403"/>
                      <a:pt x="3146" y="2329"/>
                      <a:pt x="3060" y="2256"/>
                    </a:cubicBezTo>
                    <a:cubicBezTo>
                      <a:pt x="3029" y="2114"/>
                      <a:pt x="2937" y="1764"/>
                      <a:pt x="2667" y="1561"/>
                    </a:cubicBezTo>
                    <a:cubicBezTo>
                      <a:pt x="2455" y="1402"/>
                      <a:pt x="2180" y="1371"/>
                      <a:pt x="2004" y="1371"/>
                    </a:cubicBezTo>
                    <a:cubicBezTo>
                      <a:pt x="1949" y="1371"/>
                      <a:pt x="1905" y="1374"/>
                      <a:pt x="1874" y="1377"/>
                    </a:cubicBezTo>
                    <a:cubicBezTo>
                      <a:pt x="1880" y="1094"/>
                      <a:pt x="1893" y="843"/>
                      <a:pt x="1929" y="615"/>
                    </a:cubicBezTo>
                    <a:cubicBezTo>
                      <a:pt x="1972" y="763"/>
                      <a:pt x="2059" y="947"/>
                      <a:pt x="2218" y="1076"/>
                    </a:cubicBezTo>
                    <a:cubicBezTo>
                      <a:pt x="2427" y="1242"/>
                      <a:pt x="2709" y="1268"/>
                      <a:pt x="2860" y="1268"/>
                    </a:cubicBezTo>
                    <a:cubicBezTo>
                      <a:pt x="2883" y="1268"/>
                      <a:pt x="2903" y="1267"/>
                      <a:pt x="2919" y="1266"/>
                    </a:cubicBezTo>
                    <a:cubicBezTo>
                      <a:pt x="2998" y="1322"/>
                      <a:pt x="3072" y="1383"/>
                      <a:pt x="3146" y="1451"/>
                    </a:cubicBezTo>
                    <a:cubicBezTo>
                      <a:pt x="3232" y="1524"/>
                      <a:pt x="3318" y="1598"/>
                      <a:pt x="3398" y="1678"/>
                    </a:cubicBezTo>
                    <a:cubicBezTo>
                      <a:pt x="3478" y="1758"/>
                      <a:pt x="3558" y="1838"/>
                      <a:pt x="3625" y="1924"/>
                    </a:cubicBezTo>
                    <a:cubicBezTo>
                      <a:pt x="3558" y="1832"/>
                      <a:pt x="3490" y="1746"/>
                      <a:pt x="3410" y="1660"/>
                    </a:cubicBezTo>
                    <a:cubicBezTo>
                      <a:pt x="3336" y="1574"/>
                      <a:pt x="3256" y="1488"/>
                      <a:pt x="3177" y="1408"/>
                    </a:cubicBezTo>
                    <a:cubicBezTo>
                      <a:pt x="3109" y="1340"/>
                      <a:pt x="3035" y="1273"/>
                      <a:pt x="2962" y="1205"/>
                    </a:cubicBezTo>
                    <a:cubicBezTo>
                      <a:pt x="2937" y="1076"/>
                      <a:pt x="2863" y="757"/>
                      <a:pt x="2624" y="566"/>
                    </a:cubicBezTo>
                    <a:cubicBezTo>
                      <a:pt x="2430" y="405"/>
                      <a:pt x="2171" y="375"/>
                      <a:pt x="2014" y="375"/>
                    </a:cubicBezTo>
                    <a:cubicBezTo>
                      <a:pt x="1997" y="375"/>
                      <a:pt x="1981" y="375"/>
                      <a:pt x="1966" y="376"/>
                    </a:cubicBezTo>
                    <a:cubicBezTo>
                      <a:pt x="1991" y="259"/>
                      <a:pt x="2016" y="148"/>
                      <a:pt x="2052" y="56"/>
                    </a:cubicBezTo>
                    <a:cubicBezTo>
                      <a:pt x="2059" y="32"/>
                      <a:pt x="2046" y="7"/>
                      <a:pt x="20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 rot="10800000">
                <a:off x="1411354" y="-591580"/>
                <a:ext cx="831320" cy="71744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943" extrusionOk="0">
                    <a:moveTo>
                      <a:pt x="2009" y="0"/>
                    </a:moveTo>
                    <a:lnTo>
                      <a:pt x="2009" y="0"/>
                    </a:lnTo>
                    <a:cubicBezTo>
                      <a:pt x="2071" y="25"/>
                      <a:pt x="2132" y="43"/>
                      <a:pt x="2187" y="74"/>
                    </a:cubicBezTo>
                    <a:cubicBezTo>
                      <a:pt x="2249" y="98"/>
                      <a:pt x="2304" y="123"/>
                      <a:pt x="2365" y="154"/>
                    </a:cubicBezTo>
                    <a:cubicBezTo>
                      <a:pt x="2415" y="178"/>
                      <a:pt x="2464" y="209"/>
                      <a:pt x="2507" y="233"/>
                    </a:cubicBezTo>
                    <a:cubicBezTo>
                      <a:pt x="2531" y="301"/>
                      <a:pt x="2605" y="479"/>
                      <a:pt x="2759" y="565"/>
                    </a:cubicBezTo>
                    <a:cubicBezTo>
                      <a:pt x="2838" y="610"/>
                      <a:pt x="2929" y="622"/>
                      <a:pt x="3007" y="622"/>
                    </a:cubicBezTo>
                    <a:cubicBezTo>
                      <a:pt x="3025" y="622"/>
                      <a:pt x="3043" y="622"/>
                      <a:pt x="3060" y="621"/>
                    </a:cubicBezTo>
                    <a:lnTo>
                      <a:pt x="3060" y="621"/>
                    </a:lnTo>
                    <a:cubicBezTo>
                      <a:pt x="2937" y="670"/>
                      <a:pt x="2795" y="731"/>
                      <a:pt x="2648" y="811"/>
                    </a:cubicBezTo>
                    <a:cubicBezTo>
                      <a:pt x="2623" y="756"/>
                      <a:pt x="2501" y="553"/>
                      <a:pt x="2304" y="485"/>
                    </a:cubicBezTo>
                    <a:cubicBezTo>
                      <a:pt x="2250" y="468"/>
                      <a:pt x="2196" y="461"/>
                      <a:pt x="2144" y="461"/>
                    </a:cubicBezTo>
                    <a:cubicBezTo>
                      <a:pt x="2016" y="461"/>
                      <a:pt x="1902" y="502"/>
                      <a:pt x="1849" y="528"/>
                    </a:cubicBezTo>
                    <a:cubicBezTo>
                      <a:pt x="1788" y="510"/>
                      <a:pt x="1726" y="498"/>
                      <a:pt x="1665" y="479"/>
                    </a:cubicBezTo>
                    <a:cubicBezTo>
                      <a:pt x="1591" y="467"/>
                      <a:pt x="1524" y="455"/>
                      <a:pt x="1450" y="442"/>
                    </a:cubicBezTo>
                    <a:cubicBezTo>
                      <a:pt x="1382" y="430"/>
                      <a:pt x="1309" y="424"/>
                      <a:pt x="1235" y="418"/>
                    </a:cubicBezTo>
                    <a:lnTo>
                      <a:pt x="1235" y="418"/>
                    </a:lnTo>
                    <a:cubicBezTo>
                      <a:pt x="1309" y="430"/>
                      <a:pt x="1376" y="442"/>
                      <a:pt x="1450" y="455"/>
                    </a:cubicBezTo>
                    <a:cubicBezTo>
                      <a:pt x="1518" y="473"/>
                      <a:pt x="1585" y="492"/>
                      <a:pt x="1659" y="516"/>
                    </a:cubicBezTo>
                    <a:cubicBezTo>
                      <a:pt x="1714" y="528"/>
                      <a:pt x="1776" y="553"/>
                      <a:pt x="1831" y="571"/>
                    </a:cubicBezTo>
                    <a:cubicBezTo>
                      <a:pt x="1868" y="639"/>
                      <a:pt x="1985" y="817"/>
                      <a:pt x="2169" y="879"/>
                    </a:cubicBezTo>
                    <a:cubicBezTo>
                      <a:pt x="2221" y="895"/>
                      <a:pt x="2274" y="902"/>
                      <a:pt x="2325" y="902"/>
                    </a:cubicBezTo>
                    <a:cubicBezTo>
                      <a:pt x="2406" y="902"/>
                      <a:pt x="2481" y="885"/>
                      <a:pt x="2537" y="866"/>
                    </a:cubicBezTo>
                    <a:lnTo>
                      <a:pt x="2537" y="866"/>
                    </a:lnTo>
                    <a:cubicBezTo>
                      <a:pt x="2390" y="952"/>
                      <a:pt x="2236" y="1051"/>
                      <a:pt x="2071" y="1161"/>
                    </a:cubicBezTo>
                    <a:cubicBezTo>
                      <a:pt x="2028" y="1094"/>
                      <a:pt x="1899" y="922"/>
                      <a:pt x="1702" y="879"/>
                    </a:cubicBezTo>
                    <a:cubicBezTo>
                      <a:pt x="1667" y="870"/>
                      <a:pt x="1631" y="867"/>
                      <a:pt x="1596" y="867"/>
                    </a:cubicBezTo>
                    <a:cubicBezTo>
                      <a:pt x="1449" y="867"/>
                      <a:pt x="1313" y="929"/>
                      <a:pt x="1253" y="958"/>
                    </a:cubicBezTo>
                    <a:cubicBezTo>
                      <a:pt x="1192" y="946"/>
                      <a:pt x="1131" y="940"/>
                      <a:pt x="1069" y="928"/>
                    </a:cubicBezTo>
                    <a:cubicBezTo>
                      <a:pt x="995" y="922"/>
                      <a:pt x="928" y="915"/>
                      <a:pt x="854" y="909"/>
                    </a:cubicBezTo>
                    <a:cubicBezTo>
                      <a:pt x="780" y="903"/>
                      <a:pt x="713" y="903"/>
                      <a:pt x="639" y="903"/>
                    </a:cubicBezTo>
                    <a:cubicBezTo>
                      <a:pt x="707" y="909"/>
                      <a:pt x="780" y="915"/>
                      <a:pt x="854" y="922"/>
                    </a:cubicBezTo>
                    <a:cubicBezTo>
                      <a:pt x="922" y="934"/>
                      <a:pt x="995" y="946"/>
                      <a:pt x="1063" y="958"/>
                    </a:cubicBezTo>
                    <a:cubicBezTo>
                      <a:pt x="1124" y="977"/>
                      <a:pt x="1186" y="989"/>
                      <a:pt x="1241" y="1001"/>
                    </a:cubicBezTo>
                    <a:cubicBezTo>
                      <a:pt x="1290" y="1069"/>
                      <a:pt x="1419" y="1235"/>
                      <a:pt x="1610" y="1278"/>
                    </a:cubicBezTo>
                    <a:cubicBezTo>
                      <a:pt x="1648" y="1288"/>
                      <a:pt x="1686" y="1292"/>
                      <a:pt x="1724" y="1292"/>
                    </a:cubicBezTo>
                    <a:cubicBezTo>
                      <a:pt x="1802" y="1292"/>
                      <a:pt x="1877" y="1274"/>
                      <a:pt x="1935" y="1253"/>
                    </a:cubicBezTo>
                    <a:lnTo>
                      <a:pt x="1935" y="1253"/>
                    </a:lnTo>
                    <a:cubicBezTo>
                      <a:pt x="1806" y="1345"/>
                      <a:pt x="1671" y="1444"/>
                      <a:pt x="1530" y="1554"/>
                    </a:cubicBezTo>
                    <a:cubicBezTo>
                      <a:pt x="1542" y="1542"/>
                      <a:pt x="1548" y="1536"/>
                      <a:pt x="1548" y="1536"/>
                    </a:cubicBezTo>
                    <a:cubicBezTo>
                      <a:pt x="1548" y="1536"/>
                      <a:pt x="1371" y="1381"/>
                      <a:pt x="1164" y="1381"/>
                    </a:cubicBezTo>
                    <a:cubicBezTo>
                      <a:pt x="1153" y="1381"/>
                      <a:pt x="1142" y="1381"/>
                      <a:pt x="1131" y="1382"/>
                    </a:cubicBezTo>
                    <a:cubicBezTo>
                      <a:pt x="959" y="1395"/>
                      <a:pt x="817" y="1524"/>
                      <a:pt x="768" y="1579"/>
                    </a:cubicBezTo>
                    <a:cubicBezTo>
                      <a:pt x="713" y="1585"/>
                      <a:pt x="658" y="1597"/>
                      <a:pt x="602" y="1603"/>
                    </a:cubicBezTo>
                    <a:cubicBezTo>
                      <a:pt x="535" y="1616"/>
                      <a:pt x="473" y="1628"/>
                      <a:pt x="412" y="1647"/>
                    </a:cubicBezTo>
                    <a:cubicBezTo>
                      <a:pt x="344" y="1665"/>
                      <a:pt x="283" y="1683"/>
                      <a:pt x="221" y="1702"/>
                    </a:cubicBezTo>
                    <a:cubicBezTo>
                      <a:pt x="283" y="1683"/>
                      <a:pt x="350" y="1671"/>
                      <a:pt x="412" y="1659"/>
                    </a:cubicBezTo>
                    <a:cubicBezTo>
                      <a:pt x="479" y="1647"/>
                      <a:pt x="541" y="1640"/>
                      <a:pt x="602" y="1634"/>
                    </a:cubicBezTo>
                    <a:cubicBezTo>
                      <a:pt x="658" y="1628"/>
                      <a:pt x="719" y="1622"/>
                      <a:pt x="768" y="1622"/>
                    </a:cubicBezTo>
                    <a:cubicBezTo>
                      <a:pt x="826" y="1663"/>
                      <a:pt x="972" y="1758"/>
                      <a:pt x="1133" y="1758"/>
                    </a:cubicBezTo>
                    <a:cubicBezTo>
                      <a:pt x="1142" y="1758"/>
                      <a:pt x="1152" y="1758"/>
                      <a:pt x="1161" y="1757"/>
                    </a:cubicBezTo>
                    <a:cubicBezTo>
                      <a:pt x="1235" y="1751"/>
                      <a:pt x="1303" y="1720"/>
                      <a:pt x="1364" y="1690"/>
                    </a:cubicBezTo>
                    <a:lnTo>
                      <a:pt x="1364" y="1690"/>
                    </a:lnTo>
                    <a:cubicBezTo>
                      <a:pt x="1266" y="1769"/>
                      <a:pt x="1167" y="1855"/>
                      <a:pt x="1063" y="1941"/>
                    </a:cubicBezTo>
                    <a:cubicBezTo>
                      <a:pt x="1051" y="1940"/>
                      <a:pt x="1036" y="1940"/>
                      <a:pt x="1019" y="1940"/>
                    </a:cubicBezTo>
                    <a:cubicBezTo>
                      <a:pt x="922" y="1940"/>
                      <a:pt x="751" y="1961"/>
                      <a:pt x="621" y="2070"/>
                    </a:cubicBezTo>
                    <a:cubicBezTo>
                      <a:pt x="473" y="2193"/>
                      <a:pt x="430" y="2396"/>
                      <a:pt x="418" y="2476"/>
                    </a:cubicBezTo>
                    <a:cubicBezTo>
                      <a:pt x="369" y="2519"/>
                      <a:pt x="326" y="2568"/>
                      <a:pt x="283" y="2611"/>
                    </a:cubicBezTo>
                    <a:cubicBezTo>
                      <a:pt x="227" y="2660"/>
                      <a:pt x="178" y="2715"/>
                      <a:pt x="135" y="2771"/>
                    </a:cubicBezTo>
                    <a:cubicBezTo>
                      <a:pt x="86" y="2826"/>
                      <a:pt x="43" y="2881"/>
                      <a:pt x="0" y="2943"/>
                    </a:cubicBezTo>
                    <a:cubicBezTo>
                      <a:pt x="43" y="2887"/>
                      <a:pt x="92" y="2832"/>
                      <a:pt x="141" y="2783"/>
                    </a:cubicBezTo>
                    <a:cubicBezTo>
                      <a:pt x="197" y="2734"/>
                      <a:pt x="246" y="2685"/>
                      <a:pt x="301" y="2636"/>
                    </a:cubicBezTo>
                    <a:cubicBezTo>
                      <a:pt x="350" y="2593"/>
                      <a:pt x="393" y="2556"/>
                      <a:pt x="442" y="2513"/>
                    </a:cubicBezTo>
                    <a:cubicBezTo>
                      <a:pt x="456" y="2514"/>
                      <a:pt x="471" y="2514"/>
                      <a:pt x="490" y="2514"/>
                    </a:cubicBezTo>
                    <a:cubicBezTo>
                      <a:pt x="591" y="2514"/>
                      <a:pt x="761" y="2494"/>
                      <a:pt x="891" y="2390"/>
                    </a:cubicBezTo>
                    <a:cubicBezTo>
                      <a:pt x="1038" y="2267"/>
                      <a:pt x="1081" y="2058"/>
                      <a:pt x="1094" y="1978"/>
                    </a:cubicBezTo>
                    <a:cubicBezTo>
                      <a:pt x="1192" y="1892"/>
                      <a:pt x="1296" y="1806"/>
                      <a:pt x="1395" y="1726"/>
                    </a:cubicBezTo>
                    <a:lnTo>
                      <a:pt x="1395" y="1726"/>
                    </a:lnTo>
                    <a:cubicBezTo>
                      <a:pt x="1352" y="1788"/>
                      <a:pt x="1315" y="1862"/>
                      <a:pt x="1296" y="1941"/>
                    </a:cubicBezTo>
                    <a:cubicBezTo>
                      <a:pt x="1272" y="2113"/>
                      <a:pt x="1364" y="2279"/>
                      <a:pt x="1407" y="2341"/>
                    </a:cubicBezTo>
                    <a:cubicBezTo>
                      <a:pt x="1395" y="2396"/>
                      <a:pt x="1389" y="2451"/>
                      <a:pt x="1376" y="2507"/>
                    </a:cubicBezTo>
                    <a:cubicBezTo>
                      <a:pt x="1370" y="2568"/>
                      <a:pt x="1352" y="2636"/>
                      <a:pt x="1339" y="2697"/>
                    </a:cubicBezTo>
                    <a:cubicBezTo>
                      <a:pt x="1321" y="2758"/>
                      <a:pt x="1303" y="2820"/>
                      <a:pt x="1284" y="2881"/>
                    </a:cubicBezTo>
                    <a:cubicBezTo>
                      <a:pt x="1309" y="2826"/>
                      <a:pt x="1333" y="2765"/>
                      <a:pt x="1352" y="2703"/>
                    </a:cubicBezTo>
                    <a:cubicBezTo>
                      <a:pt x="1370" y="2642"/>
                      <a:pt x="1389" y="2574"/>
                      <a:pt x="1407" y="2513"/>
                    </a:cubicBezTo>
                    <a:cubicBezTo>
                      <a:pt x="1425" y="2457"/>
                      <a:pt x="1438" y="2402"/>
                      <a:pt x="1450" y="2347"/>
                    </a:cubicBezTo>
                    <a:cubicBezTo>
                      <a:pt x="1505" y="2304"/>
                      <a:pt x="1640" y="2175"/>
                      <a:pt x="1671" y="1997"/>
                    </a:cubicBezTo>
                    <a:cubicBezTo>
                      <a:pt x="1696" y="1825"/>
                      <a:pt x="1597" y="1653"/>
                      <a:pt x="1561" y="1597"/>
                    </a:cubicBezTo>
                    <a:cubicBezTo>
                      <a:pt x="1720" y="1468"/>
                      <a:pt x="1880" y="1352"/>
                      <a:pt x="2040" y="1241"/>
                    </a:cubicBezTo>
                    <a:lnTo>
                      <a:pt x="2040" y="1241"/>
                    </a:lnTo>
                    <a:cubicBezTo>
                      <a:pt x="1972" y="1315"/>
                      <a:pt x="1868" y="1456"/>
                      <a:pt x="1862" y="1622"/>
                    </a:cubicBezTo>
                    <a:cubicBezTo>
                      <a:pt x="1849" y="1812"/>
                      <a:pt x="1966" y="1984"/>
                      <a:pt x="2015" y="2052"/>
                    </a:cubicBezTo>
                    <a:cubicBezTo>
                      <a:pt x="2015" y="2113"/>
                      <a:pt x="2009" y="2169"/>
                      <a:pt x="2009" y="2230"/>
                    </a:cubicBezTo>
                    <a:cubicBezTo>
                      <a:pt x="2003" y="2304"/>
                      <a:pt x="1991" y="2378"/>
                      <a:pt x="1978" y="2445"/>
                    </a:cubicBezTo>
                    <a:cubicBezTo>
                      <a:pt x="1972" y="2519"/>
                      <a:pt x="1954" y="2586"/>
                      <a:pt x="1935" y="2660"/>
                    </a:cubicBezTo>
                    <a:cubicBezTo>
                      <a:pt x="1960" y="2586"/>
                      <a:pt x="1978" y="2519"/>
                      <a:pt x="1997" y="2451"/>
                    </a:cubicBezTo>
                    <a:cubicBezTo>
                      <a:pt x="2015" y="2378"/>
                      <a:pt x="2028" y="2310"/>
                      <a:pt x="2040" y="2236"/>
                    </a:cubicBezTo>
                    <a:cubicBezTo>
                      <a:pt x="2046" y="2175"/>
                      <a:pt x="2058" y="2113"/>
                      <a:pt x="2064" y="2052"/>
                    </a:cubicBezTo>
                    <a:cubicBezTo>
                      <a:pt x="2126" y="1991"/>
                      <a:pt x="2261" y="1837"/>
                      <a:pt x="2273" y="1647"/>
                    </a:cubicBezTo>
                    <a:cubicBezTo>
                      <a:pt x="2286" y="1431"/>
                      <a:pt x="2138" y="1247"/>
                      <a:pt x="2101" y="1198"/>
                    </a:cubicBezTo>
                    <a:cubicBezTo>
                      <a:pt x="2267" y="1087"/>
                      <a:pt x="2421" y="989"/>
                      <a:pt x="2568" y="909"/>
                    </a:cubicBezTo>
                    <a:lnTo>
                      <a:pt x="2568" y="909"/>
                    </a:lnTo>
                    <a:cubicBezTo>
                      <a:pt x="2501" y="983"/>
                      <a:pt x="2408" y="1094"/>
                      <a:pt x="2390" y="1235"/>
                    </a:cubicBezTo>
                    <a:cubicBezTo>
                      <a:pt x="2359" y="1431"/>
                      <a:pt x="2464" y="1610"/>
                      <a:pt x="2513" y="1677"/>
                    </a:cubicBezTo>
                    <a:cubicBezTo>
                      <a:pt x="2501" y="1739"/>
                      <a:pt x="2494" y="1800"/>
                      <a:pt x="2482" y="1862"/>
                    </a:cubicBezTo>
                    <a:cubicBezTo>
                      <a:pt x="2470" y="1929"/>
                      <a:pt x="2451" y="2003"/>
                      <a:pt x="2439" y="2070"/>
                    </a:cubicBezTo>
                    <a:cubicBezTo>
                      <a:pt x="2421" y="2144"/>
                      <a:pt x="2402" y="2212"/>
                      <a:pt x="2378" y="2279"/>
                    </a:cubicBezTo>
                    <a:cubicBezTo>
                      <a:pt x="2408" y="2212"/>
                      <a:pt x="2433" y="2144"/>
                      <a:pt x="2451" y="2077"/>
                    </a:cubicBezTo>
                    <a:cubicBezTo>
                      <a:pt x="2476" y="2009"/>
                      <a:pt x="2494" y="1935"/>
                      <a:pt x="2513" y="1868"/>
                    </a:cubicBezTo>
                    <a:cubicBezTo>
                      <a:pt x="2531" y="1806"/>
                      <a:pt x="2544" y="1745"/>
                      <a:pt x="2556" y="1683"/>
                    </a:cubicBezTo>
                    <a:cubicBezTo>
                      <a:pt x="2617" y="1634"/>
                      <a:pt x="2771" y="1487"/>
                      <a:pt x="2802" y="1296"/>
                    </a:cubicBezTo>
                    <a:cubicBezTo>
                      <a:pt x="2832" y="1100"/>
                      <a:pt x="2716" y="915"/>
                      <a:pt x="2679" y="848"/>
                    </a:cubicBezTo>
                    <a:cubicBezTo>
                      <a:pt x="2820" y="774"/>
                      <a:pt x="2949" y="713"/>
                      <a:pt x="3072" y="670"/>
                    </a:cubicBezTo>
                    <a:lnTo>
                      <a:pt x="3072" y="670"/>
                    </a:lnTo>
                    <a:cubicBezTo>
                      <a:pt x="3010" y="731"/>
                      <a:pt x="2943" y="829"/>
                      <a:pt x="2918" y="940"/>
                    </a:cubicBezTo>
                    <a:cubicBezTo>
                      <a:pt x="2888" y="1112"/>
                      <a:pt x="2980" y="1284"/>
                      <a:pt x="3017" y="1345"/>
                    </a:cubicBezTo>
                    <a:cubicBezTo>
                      <a:pt x="3010" y="1401"/>
                      <a:pt x="2998" y="1456"/>
                      <a:pt x="2986" y="1505"/>
                    </a:cubicBezTo>
                    <a:cubicBezTo>
                      <a:pt x="2974" y="1573"/>
                      <a:pt x="2955" y="1634"/>
                      <a:pt x="2943" y="1696"/>
                    </a:cubicBezTo>
                    <a:cubicBezTo>
                      <a:pt x="2924" y="1757"/>
                      <a:pt x="2900" y="1819"/>
                      <a:pt x="2875" y="1886"/>
                    </a:cubicBezTo>
                    <a:cubicBezTo>
                      <a:pt x="2906" y="1825"/>
                      <a:pt x="2931" y="1763"/>
                      <a:pt x="2955" y="1702"/>
                    </a:cubicBezTo>
                    <a:cubicBezTo>
                      <a:pt x="2974" y="1640"/>
                      <a:pt x="2998" y="1579"/>
                      <a:pt x="3017" y="1517"/>
                    </a:cubicBezTo>
                    <a:cubicBezTo>
                      <a:pt x="3029" y="1462"/>
                      <a:pt x="3041" y="1407"/>
                      <a:pt x="3060" y="1352"/>
                    </a:cubicBezTo>
                    <a:cubicBezTo>
                      <a:pt x="3115" y="1309"/>
                      <a:pt x="3256" y="1180"/>
                      <a:pt x="3287" y="1008"/>
                    </a:cubicBezTo>
                    <a:cubicBezTo>
                      <a:pt x="3318" y="854"/>
                      <a:pt x="3244" y="700"/>
                      <a:pt x="3201" y="627"/>
                    </a:cubicBezTo>
                    <a:cubicBezTo>
                      <a:pt x="3269" y="608"/>
                      <a:pt x="3330" y="590"/>
                      <a:pt x="3385" y="584"/>
                    </a:cubicBezTo>
                    <a:cubicBezTo>
                      <a:pt x="3398" y="584"/>
                      <a:pt x="3410" y="565"/>
                      <a:pt x="3404" y="553"/>
                    </a:cubicBezTo>
                    <a:cubicBezTo>
                      <a:pt x="3404" y="553"/>
                      <a:pt x="3404" y="547"/>
                      <a:pt x="3404" y="541"/>
                    </a:cubicBezTo>
                    <a:cubicBezTo>
                      <a:pt x="3398" y="535"/>
                      <a:pt x="3385" y="535"/>
                      <a:pt x="3379" y="535"/>
                    </a:cubicBezTo>
                    <a:cubicBezTo>
                      <a:pt x="3318" y="547"/>
                      <a:pt x="3256" y="559"/>
                      <a:pt x="3195" y="578"/>
                    </a:cubicBezTo>
                    <a:cubicBezTo>
                      <a:pt x="3176" y="516"/>
                      <a:pt x="3103" y="326"/>
                      <a:pt x="2943" y="240"/>
                    </a:cubicBezTo>
                    <a:cubicBezTo>
                      <a:pt x="2861" y="194"/>
                      <a:pt x="2771" y="181"/>
                      <a:pt x="2693" y="181"/>
                    </a:cubicBezTo>
                    <a:cubicBezTo>
                      <a:pt x="2624" y="181"/>
                      <a:pt x="2566" y="191"/>
                      <a:pt x="2531" y="197"/>
                    </a:cubicBezTo>
                    <a:cubicBezTo>
                      <a:pt x="2482" y="172"/>
                      <a:pt x="2427" y="154"/>
                      <a:pt x="2378" y="129"/>
                    </a:cubicBezTo>
                    <a:cubicBezTo>
                      <a:pt x="2316" y="104"/>
                      <a:pt x="2255" y="80"/>
                      <a:pt x="2193" y="55"/>
                    </a:cubicBezTo>
                    <a:cubicBezTo>
                      <a:pt x="2132" y="37"/>
                      <a:pt x="2071" y="18"/>
                      <a:pt x="2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 rot="10800000">
                <a:off x="4464154" y="-642042"/>
                <a:ext cx="750626" cy="80178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289" extrusionOk="0">
                    <a:moveTo>
                      <a:pt x="1616" y="307"/>
                    </a:moveTo>
                    <a:cubicBezTo>
                      <a:pt x="1747" y="307"/>
                      <a:pt x="1888" y="347"/>
                      <a:pt x="2034" y="428"/>
                    </a:cubicBezTo>
                    <a:cubicBezTo>
                      <a:pt x="2262" y="557"/>
                      <a:pt x="2422" y="766"/>
                      <a:pt x="2489" y="1018"/>
                    </a:cubicBezTo>
                    <a:cubicBezTo>
                      <a:pt x="2489" y="1024"/>
                      <a:pt x="2495" y="1030"/>
                      <a:pt x="2495" y="1036"/>
                    </a:cubicBezTo>
                    <a:cubicBezTo>
                      <a:pt x="2219" y="1362"/>
                      <a:pt x="1979" y="1515"/>
                      <a:pt x="1783" y="1577"/>
                    </a:cubicBezTo>
                    <a:cubicBezTo>
                      <a:pt x="1690" y="1423"/>
                      <a:pt x="1561" y="1288"/>
                      <a:pt x="1383" y="1177"/>
                    </a:cubicBezTo>
                    <a:cubicBezTo>
                      <a:pt x="1254" y="1104"/>
                      <a:pt x="1113" y="1067"/>
                      <a:pt x="966" y="1067"/>
                    </a:cubicBezTo>
                    <a:cubicBezTo>
                      <a:pt x="959" y="932"/>
                      <a:pt x="990" y="796"/>
                      <a:pt x="1070" y="655"/>
                    </a:cubicBezTo>
                    <a:cubicBezTo>
                      <a:pt x="1198" y="426"/>
                      <a:pt x="1391" y="307"/>
                      <a:pt x="1616" y="307"/>
                    </a:cubicBezTo>
                    <a:close/>
                    <a:moveTo>
                      <a:pt x="1088" y="1380"/>
                    </a:moveTo>
                    <a:lnTo>
                      <a:pt x="1088" y="1380"/>
                    </a:lnTo>
                    <a:cubicBezTo>
                      <a:pt x="1138" y="1392"/>
                      <a:pt x="1181" y="1411"/>
                      <a:pt x="1224" y="1441"/>
                    </a:cubicBezTo>
                    <a:cubicBezTo>
                      <a:pt x="1297" y="1484"/>
                      <a:pt x="1359" y="1534"/>
                      <a:pt x="1414" y="1595"/>
                    </a:cubicBezTo>
                    <a:cubicBezTo>
                      <a:pt x="1340" y="1577"/>
                      <a:pt x="1291" y="1546"/>
                      <a:pt x="1254" y="1527"/>
                    </a:cubicBezTo>
                    <a:cubicBezTo>
                      <a:pt x="1187" y="1484"/>
                      <a:pt x="1131" y="1435"/>
                      <a:pt x="1088" y="1380"/>
                    </a:cubicBezTo>
                    <a:close/>
                    <a:moveTo>
                      <a:pt x="2508" y="1466"/>
                    </a:moveTo>
                    <a:lnTo>
                      <a:pt x="2508" y="1466"/>
                    </a:lnTo>
                    <a:cubicBezTo>
                      <a:pt x="2477" y="1656"/>
                      <a:pt x="2397" y="1853"/>
                      <a:pt x="2280" y="2044"/>
                    </a:cubicBezTo>
                    <a:cubicBezTo>
                      <a:pt x="2188" y="2197"/>
                      <a:pt x="2090" y="2314"/>
                      <a:pt x="1991" y="2412"/>
                    </a:cubicBezTo>
                    <a:cubicBezTo>
                      <a:pt x="1991" y="2228"/>
                      <a:pt x="1973" y="2037"/>
                      <a:pt x="1912" y="1853"/>
                    </a:cubicBezTo>
                    <a:cubicBezTo>
                      <a:pt x="2090" y="1792"/>
                      <a:pt x="2293" y="1675"/>
                      <a:pt x="2508" y="1466"/>
                    </a:cubicBezTo>
                    <a:close/>
                    <a:moveTo>
                      <a:pt x="750" y="1411"/>
                    </a:moveTo>
                    <a:cubicBezTo>
                      <a:pt x="818" y="1558"/>
                      <a:pt x="935" y="1687"/>
                      <a:pt x="1095" y="1786"/>
                    </a:cubicBezTo>
                    <a:cubicBezTo>
                      <a:pt x="1175" y="1837"/>
                      <a:pt x="1341" y="1916"/>
                      <a:pt x="1563" y="1916"/>
                    </a:cubicBezTo>
                    <a:cubicBezTo>
                      <a:pt x="1579" y="1916"/>
                      <a:pt x="1595" y="1915"/>
                      <a:pt x="1611" y="1915"/>
                    </a:cubicBezTo>
                    <a:cubicBezTo>
                      <a:pt x="1666" y="2056"/>
                      <a:pt x="1690" y="2228"/>
                      <a:pt x="1684" y="2418"/>
                    </a:cubicBezTo>
                    <a:cubicBezTo>
                      <a:pt x="1684" y="2492"/>
                      <a:pt x="1678" y="2566"/>
                      <a:pt x="1666" y="2639"/>
                    </a:cubicBezTo>
                    <a:cubicBezTo>
                      <a:pt x="1506" y="2718"/>
                      <a:pt x="1353" y="2742"/>
                      <a:pt x="1225" y="2742"/>
                    </a:cubicBezTo>
                    <a:cubicBezTo>
                      <a:pt x="1093" y="2742"/>
                      <a:pt x="988" y="2716"/>
                      <a:pt x="929" y="2701"/>
                    </a:cubicBezTo>
                    <a:cubicBezTo>
                      <a:pt x="695" y="2627"/>
                      <a:pt x="492" y="2461"/>
                      <a:pt x="394" y="2265"/>
                    </a:cubicBezTo>
                    <a:cubicBezTo>
                      <a:pt x="320" y="2123"/>
                      <a:pt x="314" y="1976"/>
                      <a:pt x="363" y="1829"/>
                    </a:cubicBezTo>
                    <a:cubicBezTo>
                      <a:pt x="382" y="1779"/>
                      <a:pt x="400" y="1730"/>
                      <a:pt x="431" y="1687"/>
                    </a:cubicBezTo>
                    <a:cubicBezTo>
                      <a:pt x="505" y="1564"/>
                      <a:pt x="615" y="1466"/>
                      <a:pt x="750" y="1411"/>
                    </a:cubicBezTo>
                    <a:close/>
                    <a:moveTo>
                      <a:pt x="1611" y="1"/>
                    </a:moveTo>
                    <a:cubicBezTo>
                      <a:pt x="1282" y="1"/>
                      <a:pt x="992" y="175"/>
                      <a:pt x="806" y="508"/>
                    </a:cubicBezTo>
                    <a:cubicBezTo>
                      <a:pt x="689" y="710"/>
                      <a:pt x="646" y="919"/>
                      <a:pt x="664" y="1122"/>
                    </a:cubicBezTo>
                    <a:cubicBezTo>
                      <a:pt x="388" y="1220"/>
                      <a:pt x="179" y="1441"/>
                      <a:pt x="75" y="1730"/>
                    </a:cubicBezTo>
                    <a:cubicBezTo>
                      <a:pt x="1" y="1958"/>
                      <a:pt x="13" y="2185"/>
                      <a:pt x="124" y="2406"/>
                    </a:cubicBezTo>
                    <a:cubicBezTo>
                      <a:pt x="259" y="2670"/>
                      <a:pt x="523" y="2891"/>
                      <a:pt x="843" y="2990"/>
                    </a:cubicBezTo>
                    <a:cubicBezTo>
                      <a:pt x="975" y="3032"/>
                      <a:pt x="1103" y="3050"/>
                      <a:pt x="1226" y="3050"/>
                    </a:cubicBezTo>
                    <a:cubicBezTo>
                      <a:pt x="1354" y="3050"/>
                      <a:pt x="1476" y="3030"/>
                      <a:pt x="1592" y="2996"/>
                    </a:cubicBezTo>
                    <a:lnTo>
                      <a:pt x="1592" y="2996"/>
                    </a:lnTo>
                    <a:cubicBezTo>
                      <a:pt x="1574" y="3051"/>
                      <a:pt x="1561" y="3082"/>
                      <a:pt x="1561" y="3082"/>
                    </a:cubicBezTo>
                    <a:cubicBezTo>
                      <a:pt x="1531" y="3162"/>
                      <a:pt x="1574" y="3248"/>
                      <a:pt x="1654" y="3278"/>
                    </a:cubicBezTo>
                    <a:cubicBezTo>
                      <a:pt x="1670" y="3285"/>
                      <a:pt x="1687" y="3288"/>
                      <a:pt x="1705" y="3288"/>
                    </a:cubicBezTo>
                    <a:cubicBezTo>
                      <a:pt x="1765" y="3288"/>
                      <a:pt x="1826" y="3250"/>
                      <a:pt x="1850" y="3192"/>
                    </a:cubicBezTo>
                    <a:cubicBezTo>
                      <a:pt x="1887" y="3088"/>
                      <a:pt x="1924" y="2965"/>
                      <a:pt x="1948" y="2824"/>
                    </a:cubicBezTo>
                    <a:cubicBezTo>
                      <a:pt x="2194" y="2664"/>
                      <a:pt x="2397" y="2437"/>
                      <a:pt x="2544" y="2203"/>
                    </a:cubicBezTo>
                    <a:cubicBezTo>
                      <a:pt x="2759" y="1841"/>
                      <a:pt x="2858" y="1466"/>
                      <a:pt x="2815" y="1116"/>
                    </a:cubicBezTo>
                    <a:cubicBezTo>
                      <a:pt x="2888" y="1030"/>
                      <a:pt x="2956" y="925"/>
                      <a:pt x="3030" y="815"/>
                    </a:cubicBezTo>
                    <a:cubicBezTo>
                      <a:pt x="3079" y="747"/>
                      <a:pt x="3054" y="655"/>
                      <a:pt x="2987" y="606"/>
                    </a:cubicBezTo>
                    <a:cubicBezTo>
                      <a:pt x="2960" y="590"/>
                      <a:pt x="2931" y="583"/>
                      <a:pt x="2902" y="583"/>
                    </a:cubicBezTo>
                    <a:cubicBezTo>
                      <a:pt x="2853" y="583"/>
                      <a:pt x="2805" y="606"/>
                      <a:pt x="2778" y="649"/>
                    </a:cubicBezTo>
                    <a:cubicBezTo>
                      <a:pt x="2753" y="686"/>
                      <a:pt x="2735" y="717"/>
                      <a:pt x="2716" y="741"/>
                    </a:cubicBezTo>
                    <a:cubicBezTo>
                      <a:pt x="2606" y="502"/>
                      <a:pt x="2422" y="299"/>
                      <a:pt x="2182" y="164"/>
                    </a:cubicBezTo>
                    <a:cubicBezTo>
                      <a:pt x="1987" y="54"/>
                      <a:pt x="1793" y="1"/>
                      <a:pt x="16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 rot="10800000">
                <a:off x="-2526403" y="-1049646"/>
                <a:ext cx="713326" cy="822264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3373" extrusionOk="0">
                    <a:moveTo>
                      <a:pt x="1262" y="544"/>
                    </a:moveTo>
                    <a:cubicBezTo>
                      <a:pt x="1410" y="544"/>
                      <a:pt x="1557" y="580"/>
                      <a:pt x="1690" y="652"/>
                    </a:cubicBezTo>
                    <a:cubicBezTo>
                      <a:pt x="1696" y="652"/>
                      <a:pt x="1703" y="658"/>
                      <a:pt x="1709" y="658"/>
                    </a:cubicBezTo>
                    <a:cubicBezTo>
                      <a:pt x="1770" y="1082"/>
                      <a:pt x="1727" y="1359"/>
                      <a:pt x="1641" y="1549"/>
                    </a:cubicBezTo>
                    <a:cubicBezTo>
                      <a:pt x="1573" y="1537"/>
                      <a:pt x="1505" y="1531"/>
                      <a:pt x="1434" y="1531"/>
                    </a:cubicBezTo>
                    <a:cubicBezTo>
                      <a:pt x="1320" y="1531"/>
                      <a:pt x="1202" y="1548"/>
                      <a:pt x="1076" y="1586"/>
                    </a:cubicBezTo>
                    <a:cubicBezTo>
                      <a:pt x="935" y="1629"/>
                      <a:pt x="812" y="1709"/>
                      <a:pt x="713" y="1819"/>
                    </a:cubicBezTo>
                    <a:cubicBezTo>
                      <a:pt x="609" y="1740"/>
                      <a:pt x="529" y="1617"/>
                      <a:pt x="480" y="1469"/>
                    </a:cubicBezTo>
                    <a:cubicBezTo>
                      <a:pt x="345" y="1070"/>
                      <a:pt x="517" y="744"/>
                      <a:pt x="953" y="597"/>
                    </a:cubicBezTo>
                    <a:cubicBezTo>
                      <a:pt x="1054" y="561"/>
                      <a:pt x="1159" y="544"/>
                      <a:pt x="1262" y="544"/>
                    </a:cubicBezTo>
                    <a:close/>
                    <a:moveTo>
                      <a:pt x="1408" y="1838"/>
                    </a:moveTo>
                    <a:cubicBezTo>
                      <a:pt x="1346" y="1875"/>
                      <a:pt x="1291" y="1899"/>
                      <a:pt x="1254" y="1912"/>
                    </a:cubicBezTo>
                    <a:cubicBezTo>
                      <a:pt x="1174" y="1936"/>
                      <a:pt x="1101" y="1942"/>
                      <a:pt x="1033" y="1942"/>
                    </a:cubicBezTo>
                    <a:cubicBezTo>
                      <a:pt x="1076" y="1912"/>
                      <a:pt x="1119" y="1893"/>
                      <a:pt x="1168" y="1875"/>
                    </a:cubicBezTo>
                    <a:cubicBezTo>
                      <a:pt x="1248" y="1850"/>
                      <a:pt x="1328" y="1838"/>
                      <a:pt x="1408" y="1838"/>
                    </a:cubicBezTo>
                    <a:close/>
                    <a:moveTo>
                      <a:pt x="2040" y="941"/>
                    </a:moveTo>
                    <a:lnTo>
                      <a:pt x="2040" y="941"/>
                    </a:lnTo>
                    <a:cubicBezTo>
                      <a:pt x="2163" y="1088"/>
                      <a:pt x="2256" y="1273"/>
                      <a:pt x="2323" y="1488"/>
                    </a:cubicBezTo>
                    <a:cubicBezTo>
                      <a:pt x="2372" y="1660"/>
                      <a:pt x="2397" y="1813"/>
                      <a:pt x="2403" y="1948"/>
                    </a:cubicBezTo>
                    <a:cubicBezTo>
                      <a:pt x="2268" y="1826"/>
                      <a:pt x="2108" y="1715"/>
                      <a:pt x="1936" y="1641"/>
                    </a:cubicBezTo>
                    <a:cubicBezTo>
                      <a:pt x="2004" y="1463"/>
                      <a:pt x="2053" y="1236"/>
                      <a:pt x="2040" y="941"/>
                    </a:cubicBezTo>
                    <a:close/>
                    <a:moveTo>
                      <a:pt x="1782" y="1899"/>
                    </a:moveTo>
                    <a:cubicBezTo>
                      <a:pt x="1924" y="1961"/>
                      <a:pt x="2065" y="2053"/>
                      <a:pt x="2206" y="2182"/>
                    </a:cubicBezTo>
                    <a:cubicBezTo>
                      <a:pt x="2262" y="2237"/>
                      <a:pt x="2311" y="2286"/>
                      <a:pt x="2360" y="2342"/>
                    </a:cubicBezTo>
                    <a:cubicBezTo>
                      <a:pt x="2256" y="2692"/>
                      <a:pt x="2016" y="2870"/>
                      <a:pt x="1911" y="2931"/>
                    </a:cubicBezTo>
                    <a:cubicBezTo>
                      <a:pt x="1758" y="3023"/>
                      <a:pt x="1583" y="3072"/>
                      <a:pt x="1419" y="3072"/>
                    </a:cubicBezTo>
                    <a:cubicBezTo>
                      <a:pt x="1353" y="3072"/>
                      <a:pt x="1289" y="3064"/>
                      <a:pt x="1230" y="3048"/>
                    </a:cubicBezTo>
                    <a:cubicBezTo>
                      <a:pt x="1076" y="3005"/>
                      <a:pt x="959" y="2913"/>
                      <a:pt x="885" y="2778"/>
                    </a:cubicBezTo>
                    <a:cubicBezTo>
                      <a:pt x="855" y="2729"/>
                      <a:pt x="836" y="2679"/>
                      <a:pt x="824" y="2630"/>
                    </a:cubicBezTo>
                    <a:cubicBezTo>
                      <a:pt x="781" y="2489"/>
                      <a:pt x="781" y="2348"/>
                      <a:pt x="830" y="2213"/>
                    </a:cubicBezTo>
                    <a:cubicBezTo>
                      <a:pt x="905" y="2233"/>
                      <a:pt x="983" y="2243"/>
                      <a:pt x="1062" y="2243"/>
                    </a:cubicBezTo>
                    <a:cubicBezTo>
                      <a:pt x="1153" y="2243"/>
                      <a:pt x="1245" y="2230"/>
                      <a:pt x="1340" y="2200"/>
                    </a:cubicBezTo>
                    <a:cubicBezTo>
                      <a:pt x="1438" y="2176"/>
                      <a:pt x="1623" y="2096"/>
                      <a:pt x="1782" y="1899"/>
                    </a:cubicBezTo>
                    <a:close/>
                    <a:moveTo>
                      <a:pt x="1763" y="1"/>
                    </a:moveTo>
                    <a:cubicBezTo>
                      <a:pt x="1749" y="1"/>
                      <a:pt x="1735" y="3"/>
                      <a:pt x="1721" y="7"/>
                    </a:cubicBezTo>
                    <a:cubicBezTo>
                      <a:pt x="1641" y="32"/>
                      <a:pt x="1592" y="111"/>
                      <a:pt x="1610" y="191"/>
                    </a:cubicBezTo>
                    <a:cubicBezTo>
                      <a:pt x="1623" y="228"/>
                      <a:pt x="1629" y="265"/>
                      <a:pt x="1641" y="302"/>
                    </a:cubicBezTo>
                    <a:cubicBezTo>
                      <a:pt x="1520" y="263"/>
                      <a:pt x="1393" y="243"/>
                      <a:pt x="1265" y="243"/>
                    </a:cubicBezTo>
                    <a:cubicBezTo>
                      <a:pt x="1127" y="243"/>
                      <a:pt x="988" y="267"/>
                      <a:pt x="855" y="314"/>
                    </a:cubicBezTo>
                    <a:cubicBezTo>
                      <a:pt x="259" y="517"/>
                      <a:pt x="1" y="1008"/>
                      <a:pt x="191" y="1568"/>
                    </a:cubicBezTo>
                    <a:cubicBezTo>
                      <a:pt x="265" y="1789"/>
                      <a:pt x="394" y="1961"/>
                      <a:pt x="554" y="2077"/>
                    </a:cubicBezTo>
                    <a:cubicBezTo>
                      <a:pt x="449" y="2348"/>
                      <a:pt x="474" y="2655"/>
                      <a:pt x="621" y="2925"/>
                    </a:cubicBezTo>
                    <a:cubicBezTo>
                      <a:pt x="732" y="3134"/>
                      <a:pt x="922" y="3275"/>
                      <a:pt x="1156" y="3337"/>
                    </a:cubicBezTo>
                    <a:cubicBezTo>
                      <a:pt x="1244" y="3361"/>
                      <a:pt x="1336" y="3373"/>
                      <a:pt x="1430" y="3373"/>
                    </a:cubicBezTo>
                    <a:cubicBezTo>
                      <a:pt x="1645" y="3373"/>
                      <a:pt x="1868" y="3311"/>
                      <a:pt x="2065" y="3196"/>
                    </a:cubicBezTo>
                    <a:cubicBezTo>
                      <a:pt x="2311" y="3048"/>
                      <a:pt x="2471" y="2852"/>
                      <a:pt x="2575" y="2636"/>
                    </a:cubicBezTo>
                    <a:cubicBezTo>
                      <a:pt x="2600" y="2686"/>
                      <a:pt x="2618" y="2716"/>
                      <a:pt x="2618" y="2716"/>
                    </a:cubicBezTo>
                    <a:cubicBezTo>
                      <a:pt x="2644" y="2769"/>
                      <a:pt x="2699" y="2800"/>
                      <a:pt x="2754" y="2800"/>
                    </a:cubicBezTo>
                    <a:cubicBezTo>
                      <a:pt x="2777" y="2800"/>
                      <a:pt x="2799" y="2795"/>
                      <a:pt x="2821" y="2784"/>
                    </a:cubicBezTo>
                    <a:cubicBezTo>
                      <a:pt x="2894" y="2741"/>
                      <a:pt x="2925" y="2655"/>
                      <a:pt x="2888" y="2575"/>
                    </a:cubicBezTo>
                    <a:cubicBezTo>
                      <a:pt x="2839" y="2483"/>
                      <a:pt x="2772" y="2372"/>
                      <a:pt x="2679" y="2256"/>
                    </a:cubicBezTo>
                    <a:cubicBezTo>
                      <a:pt x="2729" y="1967"/>
                      <a:pt x="2692" y="1666"/>
                      <a:pt x="2612" y="1402"/>
                    </a:cubicBezTo>
                    <a:cubicBezTo>
                      <a:pt x="2489" y="996"/>
                      <a:pt x="2274" y="677"/>
                      <a:pt x="1985" y="474"/>
                    </a:cubicBezTo>
                    <a:cubicBezTo>
                      <a:pt x="1967" y="363"/>
                      <a:pt x="1942" y="241"/>
                      <a:pt x="1905" y="111"/>
                    </a:cubicBezTo>
                    <a:cubicBezTo>
                      <a:pt x="1885" y="46"/>
                      <a:pt x="1827" y="1"/>
                      <a:pt x="17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 rot="10800000">
                <a:off x="1266052" y="127333"/>
                <a:ext cx="787925" cy="61505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2523" extrusionOk="0">
                    <a:moveTo>
                      <a:pt x="1474" y="305"/>
                    </a:moveTo>
                    <a:cubicBezTo>
                      <a:pt x="1588" y="305"/>
                      <a:pt x="1708" y="318"/>
                      <a:pt x="1831" y="342"/>
                    </a:cubicBezTo>
                    <a:cubicBezTo>
                      <a:pt x="2003" y="379"/>
                      <a:pt x="2150" y="428"/>
                      <a:pt x="2273" y="489"/>
                    </a:cubicBezTo>
                    <a:cubicBezTo>
                      <a:pt x="2101" y="551"/>
                      <a:pt x="1929" y="637"/>
                      <a:pt x="1782" y="754"/>
                    </a:cubicBezTo>
                    <a:cubicBezTo>
                      <a:pt x="1659" y="606"/>
                      <a:pt x="1481" y="459"/>
                      <a:pt x="1211" y="330"/>
                    </a:cubicBezTo>
                    <a:cubicBezTo>
                      <a:pt x="1295" y="313"/>
                      <a:pt x="1383" y="305"/>
                      <a:pt x="1474" y="305"/>
                    </a:cubicBezTo>
                    <a:close/>
                    <a:moveTo>
                      <a:pt x="1708" y="1306"/>
                    </a:moveTo>
                    <a:cubicBezTo>
                      <a:pt x="1714" y="1380"/>
                      <a:pt x="1708" y="1442"/>
                      <a:pt x="1702" y="1485"/>
                    </a:cubicBezTo>
                    <a:cubicBezTo>
                      <a:pt x="1684" y="1558"/>
                      <a:pt x="1659" y="1626"/>
                      <a:pt x="1622" y="1687"/>
                    </a:cubicBezTo>
                    <a:cubicBezTo>
                      <a:pt x="1616" y="1638"/>
                      <a:pt x="1616" y="1589"/>
                      <a:pt x="1628" y="1540"/>
                    </a:cubicBezTo>
                    <a:cubicBezTo>
                      <a:pt x="1641" y="1460"/>
                      <a:pt x="1671" y="1380"/>
                      <a:pt x="1708" y="1306"/>
                    </a:cubicBezTo>
                    <a:close/>
                    <a:moveTo>
                      <a:pt x="811" y="489"/>
                    </a:moveTo>
                    <a:cubicBezTo>
                      <a:pt x="1211" y="631"/>
                      <a:pt x="1438" y="803"/>
                      <a:pt x="1561" y="969"/>
                    </a:cubicBezTo>
                    <a:cubicBezTo>
                      <a:pt x="1450" y="1110"/>
                      <a:pt x="1370" y="1282"/>
                      <a:pt x="1327" y="1485"/>
                    </a:cubicBezTo>
                    <a:cubicBezTo>
                      <a:pt x="1297" y="1626"/>
                      <a:pt x="1309" y="1773"/>
                      <a:pt x="1364" y="1915"/>
                    </a:cubicBezTo>
                    <a:cubicBezTo>
                      <a:pt x="1278" y="1949"/>
                      <a:pt x="1183" y="1969"/>
                      <a:pt x="1080" y="1969"/>
                    </a:cubicBezTo>
                    <a:cubicBezTo>
                      <a:pt x="1037" y="1969"/>
                      <a:pt x="992" y="1965"/>
                      <a:pt x="946" y="1958"/>
                    </a:cubicBezTo>
                    <a:cubicBezTo>
                      <a:pt x="529" y="1884"/>
                      <a:pt x="326" y="1577"/>
                      <a:pt x="400" y="1128"/>
                    </a:cubicBezTo>
                    <a:cubicBezTo>
                      <a:pt x="443" y="870"/>
                      <a:pt x="584" y="649"/>
                      <a:pt x="793" y="502"/>
                    </a:cubicBezTo>
                    <a:cubicBezTo>
                      <a:pt x="799" y="496"/>
                      <a:pt x="805" y="489"/>
                      <a:pt x="811" y="489"/>
                    </a:cubicBezTo>
                    <a:close/>
                    <a:moveTo>
                      <a:pt x="2599" y="711"/>
                    </a:moveTo>
                    <a:cubicBezTo>
                      <a:pt x="2863" y="969"/>
                      <a:pt x="2906" y="1263"/>
                      <a:pt x="2912" y="1386"/>
                    </a:cubicBezTo>
                    <a:cubicBezTo>
                      <a:pt x="2925" y="1632"/>
                      <a:pt x="2839" y="1878"/>
                      <a:pt x="2691" y="2038"/>
                    </a:cubicBezTo>
                    <a:cubicBezTo>
                      <a:pt x="2581" y="2154"/>
                      <a:pt x="2445" y="2216"/>
                      <a:pt x="2286" y="2216"/>
                    </a:cubicBezTo>
                    <a:cubicBezTo>
                      <a:pt x="2236" y="2216"/>
                      <a:pt x="2181" y="2216"/>
                      <a:pt x="2132" y="2203"/>
                    </a:cubicBezTo>
                    <a:cubicBezTo>
                      <a:pt x="1985" y="2173"/>
                      <a:pt x="1862" y="2105"/>
                      <a:pt x="1763" y="2001"/>
                    </a:cubicBezTo>
                    <a:cubicBezTo>
                      <a:pt x="1880" y="1878"/>
                      <a:pt x="1960" y="1724"/>
                      <a:pt x="1997" y="1546"/>
                    </a:cubicBezTo>
                    <a:cubicBezTo>
                      <a:pt x="2015" y="1442"/>
                      <a:pt x="2034" y="1239"/>
                      <a:pt x="1942" y="1012"/>
                    </a:cubicBezTo>
                    <a:cubicBezTo>
                      <a:pt x="2058" y="913"/>
                      <a:pt x="2206" y="833"/>
                      <a:pt x="2384" y="772"/>
                    </a:cubicBezTo>
                    <a:cubicBezTo>
                      <a:pt x="2458" y="747"/>
                      <a:pt x="2531" y="729"/>
                      <a:pt x="2599" y="711"/>
                    </a:cubicBezTo>
                    <a:close/>
                    <a:moveTo>
                      <a:pt x="1484" y="0"/>
                    </a:moveTo>
                    <a:cubicBezTo>
                      <a:pt x="1227" y="0"/>
                      <a:pt x="988" y="52"/>
                      <a:pt x="780" y="158"/>
                    </a:cubicBezTo>
                    <a:cubicBezTo>
                      <a:pt x="670" y="121"/>
                      <a:pt x="553" y="90"/>
                      <a:pt x="424" y="59"/>
                    </a:cubicBezTo>
                    <a:cubicBezTo>
                      <a:pt x="410" y="55"/>
                      <a:pt x="396" y="53"/>
                      <a:pt x="383" y="53"/>
                    </a:cubicBezTo>
                    <a:cubicBezTo>
                      <a:pt x="314" y="53"/>
                      <a:pt x="255" y="103"/>
                      <a:pt x="240" y="170"/>
                    </a:cubicBezTo>
                    <a:cubicBezTo>
                      <a:pt x="221" y="256"/>
                      <a:pt x="271" y="336"/>
                      <a:pt x="357" y="354"/>
                    </a:cubicBezTo>
                    <a:cubicBezTo>
                      <a:pt x="393" y="360"/>
                      <a:pt x="424" y="373"/>
                      <a:pt x="461" y="379"/>
                    </a:cubicBezTo>
                    <a:cubicBezTo>
                      <a:pt x="271" y="563"/>
                      <a:pt x="142" y="809"/>
                      <a:pt x="99" y="1079"/>
                    </a:cubicBezTo>
                    <a:cubicBezTo>
                      <a:pt x="0" y="1700"/>
                      <a:pt x="314" y="2160"/>
                      <a:pt x="897" y="2253"/>
                    </a:cubicBezTo>
                    <a:cubicBezTo>
                      <a:pt x="966" y="2266"/>
                      <a:pt x="1034" y="2272"/>
                      <a:pt x="1100" y="2272"/>
                    </a:cubicBezTo>
                    <a:cubicBezTo>
                      <a:pt x="1251" y="2272"/>
                      <a:pt x="1394" y="2239"/>
                      <a:pt x="1518" y="2179"/>
                    </a:cubicBezTo>
                    <a:cubicBezTo>
                      <a:pt x="1708" y="2400"/>
                      <a:pt x="1991" y="2523"/>
                      <a:pt x="2292" y="2523"/>
                    </a:cubicBezTo>
                    <a:cubicBezTo>
                      <a:pt x="2531" y="2517"/>
                      <a:pt x="2746" y="2418"/>
                      <a:pt x="2912" y="2246"/>
                    </a:cubicBezTo>
                    <a:cubicBezTo>
                      <a:pt x="3115" y="2025"/>
                      <a:pt x="3232" y="1700"/>
                      <a:pt x="3213" y="1368"/>
                    </a:cubicBezTo>
                    <a:cubicBezTo>
                      <a:pt x="3201" y="1085"/>
                      <a:pt x="3103" y="852"/>
                      <a:pt x="2961" y="661"/>
                    </a:cubicBezTo>
                    <a:lnTo>
                      <a:pt x="3054" y="661"/>
                    </a:lnTo>
                    <a:cubicBezTo>
                      <a:pt x="3140" y="661"/>
                      <a:pt x="3207" y="594"/>
                      <a:pt x="3207" y="508"/>
                    </a:cubicBezTo>
                    <a:cubicBezTo>
                      <a:pt x="3207" y="428"/>
                      <a:pt x="3140" y="354"/>
                      <a:pt x="3060" y="354"/>
                    </a:cubicBezTo>
                    <a:cubicBezTo>
                      <a:pt x="2949" y="354"/>
                      <a:pt x="2820" y="360"/>
                      <a:pt x="2679" y="385"/>
                    </a:cubicBezTo>
                    <a:cubicBezTo>
                      <a:pt x="2445" y="207"/>
                      <a:pt x="2163" y="96"/>
                      <a:pt x="1892" y="41"/>
                    </a:cubicBezTo>
                    <a:cubicBezTo>
                      <a:pt x="1753" y="14"/>
                      <a:pt x="1616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 rot="10800000">
                <a:off x="-411501" y="-1051359"/>
                <a:ext cx="331309" cy="439532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803" extrusionOk="0">
                    <a:moveTo>
                      <a:pt x="755" y="170"/>
                    </a:moveTo>
                    <a:cubicBezTo>
                      <a:pt x="841" y="170"/>
                      <a:pt x="924" y="191"/>
                      <a:pt x="990" y="230"/>
                    </a:cubicBezTo>
                    <a:cubicBezTo>
                      <a:pt x="1064" y="273"/>
                      <a:pt x="1113" y="341"/>
                      <a:pt x="1137" y="421"/>
                    </a:cubicBezTo>
                    <a:cubicBezTo>
                      <a:pt x="1143" y="451"/>
                      <a:pt x="1150" y="482"/>
                      <a:pt x="1150" y="513"/>
                    </a:cubicBezTo>
                    <a:cubicBezTo>
                      <a:pt x="1150" y="593"/>
                      <a:pt x="1131" y="672"/>
                      <a:pt x="1088" y="734"/>
                    </a:cubicBezTo>
                    <a:cubicBezTo>
                      <a:pt x="1008" y="691"/>
                      <a:pt x="910" y="666"/>
                      <a:pt x="806" y="666"/>
                    </a:cubicBezTo>
                    <a:cubicBezTo>
                      <a:pt x="750" y="672"/>
                      <a:pt x="640" y="685"/>
                      <a:pt x="529" y="771"/>
                    </a:cubicBezTo>
                    <a:cubicBezTo>
                      <a:pt x="455" y="715"/>
                      <a:pt x="394" y="648"/>
                      <a:pt x="339" y="556"/>
                    </a:cubicBezTo>
                    <a:cubicBezTo>
                      <a:pt x="314" y="519"/>
                      <a:pt x="296" y="482"/>
                      <a:pt x="277" y="445"/>
                    </a:cubicBezTo>
                    <a:cubicBezTo>
                      <a:pt x="382" y="273"/>
                      <a:pt x="535" y="212"/>
                      <a:pt x="603" y="193"/>
                    </a:cubicBezTo>
                    <a:cubicBezTo>
                      <a:pt x="653" y="177"/>
                      <a:pt x="705" y="170"/>
                      <a:pt x="755" y="170"/>
                    </a:cubicBezTo>
                    <a:close/>
                    <a:moveTo>
                      <a:pt x="812" y="838"/>
                    </a:moveTo>
                    <a:cubicBezTo>
                      <a:pt x="855" y="838"/>
                      <a:pt x="898" y="844"/>
                      <a:pt x="935" y="857"/>
                    </a:cubicBezTo>
                    <a:cubicBezTo>
                      <a:pt x="910" y="863"/>
                      <a:pt x="885" y="869"/>
                      <a:pt x="855" y="869"/>
                    </a:cubicBezTo>
                    <a:cubicBezTo>
                      <a:pt x="842" y="871"/>
                      <a:pt x="829" y="871"/>
                      <a:pt x="816" y="871"/>
                    </a:cubicBezTo>
                    <a:cubicBezTo>
                      <a:pt x="783" y="871"/>
                      <a:pt x="751" y="866"/>
                      <a:pt x="720" y="857"/>
                    </a:cubicBezTo>
                    <a:cubicBezTo>
                      <a:pt x="756" y="844"/>
                      <a:pt x="787" y="838"/>
                      <a:pt x="812" y="838"/>
                    </a:cubicBezTo>
                    <a:close/>
                    <a:moveTo>
                      <a:pt x="197" y="654"/>
                    </a:moveTo>
                    <a:cubicBezTo>
                      <a:pt x="253" y="740"/>
                      <a:pt x="320" y="820"/>
                      <a:pt x="406" y="887"/>
                    </a:cubicBezTo>
                    <a:cubicBezTo>
                      <a:pt x="339" y="973"/>
                      <a:pt x="283" y="1090"/>
                      <a:pt x="247" y="1250"/>
                    </a:cubicBezTo>
                    <a:cubicBezTo>
                      <a:pt x="204" y="1158"/>
                      <a:pt x="179" y="1041"/>
                      <a:pt x="173" y="918"/>
                    </a:cubicBezTo>
                    <a:cubicBezTo>
                      <a:pt x="173" y="814"/>
                      <a:pt x="179" y="728"/>
                      <a:pt x="197" y="654"/>
                    </a:cubicBezTo>
                    <a:close/>
                    <a:moveTo>
                      <a:pt x="1088" y="967"/>
                    </a:moveTo>
                    <a:cubicBezTo>
                      <a:pt x="1137" y="1023"/>
                      <a:pt x="1162" y="1102"/>
                      <a:pt x="1168" y="1189"/>
                    </a:cubicBezTo>
                    <a:cubicBezTo>
                      <a:pt x="1186" y="1422"/>
                      <a:pt x="1045" y="1576"/>
                      <a:pt x="787" y="1594"/>
                    </a:cubicBezTo>
                    <a:cubicBezTo>
                      <a:pt x="772" y="1595"/>
                      <a:pt x="757" y="1596"/>
                      <a:pt x="743" y="1596"/>
                    </a:cubicBezTo>
                    <a:cubicBezTo>
                      <a:pt x="613" y="1596"/>
                      <a:pt x="493" y="1547"/>
                      <a:pt x="394" y="1459"/>
                    </a:cubicBezTo>
                    <a:cubicBezTo>
                      <a:pt x="394" y="1459"/>
                      <a:pt x="388" y="1453"/>
                      <a:pt x="388" y="1453"/>
                    </a:cubicBezTo>
                    <a:cubicBezTo>
                      <a:pt x="412" y="1213"/>
                      <a:pt x="480" y="1072"/>
                      <a:pt x="554" y="980"/>
                    </a:cubicBezTo>
                    <a:cubicBezTo>
                      <a:pt x="631" y="1018"/>
                      <a:pt x="723" y="1042"/>
                      <a:pt x="826" y="1042"/>
                    </a:cubicBezTo>
                    <a:cubicBezTo>
                      <a:pt x="837" y="1042"/>
                      <a:pt x="849" y="1042"/>
                      <a:pt x="861" y="1041"/>
                    </a:cubicBezTo>
                    <a:cubicBezTo>
                      <a:pt x="941" y="1041"/>
                      <a:pt x="1021" y="1010"/>
                      <a:pt x="1088" y="967"/>
                    </a:cubicBezTo>
                    <a:close/>
                    <a:moveTo>
                      <a:pt x="752" y="1"/>
                    </a:moveTo>
                    <a:cubicBezTo>
                      <a:pt x="686" y="1"/>
                      <a:pt x="618" y="10"/>
                      <a:pt x="554" y="27"/>
                    </a:cubicBezTo>
                    <a:cubicBezTo>
                      <a:pt x="406" y="70"/>
                      <a:pt x="290" y="156"/>
                      <a:pt x="204" y="255"/>
                    </a:cubicBezTo>
                    <a:cubicBezTo>
                      <a:pt x="191" y="224"/>
                      <a:pt x="191" y="206"/>
                      <a:pt x="191" y="206"/>
                    </a:cubicBezTo>
                    <a:cubicBezTo>
                      <a:pt x="181" y="169"/>
                      <a:pt x="148" y="141"/>
                      <a:pt x="109" y="141"/>
                    </a:cubicBezTo>
                    <a:cubicBezTo>
                      <a:pt x="101" y="141"/>
                      <a:pt x="94" y="142"/>
                      <a:pt x="87" y="144"/>
                    </a:cubicBezTo>
                    <a:cubicBezTo>
                      <a:pt x="44" y="150"/>
                      <a:pt x="13" y="199"/>
                      <a:pt x="25" y="242"/>
                    </a:cubicBezTo>
                    <a:cubicBezTo>
                      <a:pt x="38" y="304"/>
                      <a:pt x="56" y="371"/>
                      <a:pt x="87" y="445"/>
                    </a:cubicBezTo>
                    <a:cubicBezTo>
                      <a:pt x="25" y="599"/>
                      <a:pt x="1" y="765"/>
                      <a:pt x="7" y="924"/>
                    </a:cubicBezTo>
                    <a:cubicBezTo>
                      <a:pt x="13" y="1158"/>
                      <a:pt x="87" y="1361"/>
                      <a:pt x="210" y="1508"/>
                    </a:cubicBezTo>
                    <a:cubicBezTo>
                      <a:pt x="204" y="1576"/>
                      <a:pt x="204" y="1643"/>
                      <a:pt x="204" y="1717"/>
                    </a:cubicBezTo>
                    <a:cubicBezTo>
                      <a:pt x="204" y="1766"/>
                      <a:pt x="240" y="1803"/>
                      <a:pt x="290" y="1803"/>
                    </a:cubicBezTo>
                    <a:cubicBezTo>
                      <a:pt x="333" y="1803"/>
                      <a:pt x="369" y="1766"/>
                      <a:pt x="369" y="1717"/>
                    </a:cubicBezTo>
                    <a:cubicBezTo>
                      <a:pt x="369" y="1698"/>
                      <a:pt x="369" y="1674"/>
                      <a:pt x="369" y="1655"/>
                    </a:cubicBezTo>
                    <a:cubicBezTo>
                      <a:pt x="482" y="1725"/>
                      <a:pt x="609" y="1762"/>
                      <a:pt x="742" y="1762"/>
                    </a:cubicBezTo>
                    <a:cubicBezTo>
                      <a:pt x="761" y="1762"/>
                      <a:pt x="780" y="1761"/>
                      <a:pt x="799" y="1760"/>
                    </a:cubicBezTo>
                    <a:cubicBezTo>
                      <a:pt x="1150" y="1735"/>
                      <a:pt x="1358" y="1508"/>
                      <a:pt x="1340" y="1176"/>
                    </a:cubicBezTo>
                    <a:cubicBezTo>
                      <a:pt x="1328" y="1047"/>
                      <a:pt x="1285" y="930"/>
                      <a:pt x="1217" y="851"/>
                    </a:cubicBezTo>
                    <a:cubicBezTo>
                      <a:pt x="1309" y="715"/>
                      <a:pt x="1340" y="550"/>
                      <a:pt x="1303" y="384"/>
                    </a:cubicBezTo>
                    <a:cubicBezTo>
                      <a:pt x="1266" y="255"/>
                      <a:pt x="1193" y="150"/>
                      <a:pt x="1070" y="83"/>
                    </a:cubicBezTo>
                    <a:cubicBezTo>
                      <a:pt x="980" y="28"/>
                      <a:pt x="86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 rot="10800000">
                <a:off x="2035948" y="-192999"/>
                <a:ext cx="543893" cy="51973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132" extrusionOk="0">
                    <a:moveTo>
                      <a:pt x="382" y="1"/>
                    </a:moveTo>
                    <a:cubicBezTo>
                      <a:pt x="333" y="1"/>
                      <a:pt x="290" y="38"/>
                      <a:pt x="290" y="87"/>
                    </a:cubicBezTo>
                    <a:cubicBezTo>
                      <a:pt x="302" y="566"/>
                      <a:pt x="216" y="1027"/>
                      <a:pt x="19" y="1469"/>
                    </a:cubicBezTo>
                    <a:cubicBezTo>
                      <a:pt x="1" y="1512"/>
                      <a:pt x="25" y="1561"/>
                      <a:pt x="75" y="1580"/>
                    </a:cubicBezTo>
                    <a:lnTo>
                      <a:pt x="1703" y="2126"/>
                    </a:lnTo>
                    <a:cubicBezTo>
                      <a:pt x="1712" y="2130"/>
                      <a:pt x="1722" y="2131"/>
                      <a:pt x="1732" y="2131"/>
                    </a:cubicBezTo>
                    <a:cubicBezTo>
                      <a:pt x="1762" y="2131"/>
                      <a:pt x="1793" y="2117"/>
                      <a:pt x="1807" y="2090"/>
                    </a:cubicBezTo>
                    <a:cubicBezTo>
                      <a:pt x="2102" y="1500"/>
                      <a:pt x="2231" y="861"/>
                      <a:pt x="2176" y="185"/>
                    </a:cubicBezTo>
                    <a:cubicBezTo>
                      <a:pt x="2170" y="142"/>
                      <a:pt x="2139" y="111"/>
                      <a:pt x="2096" y="105"/>
                    </a:cubicBez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 rot="10800000">
                <a:off x="2199044" y="-458968"/>
                <a:ext cx="480995" cy="38102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563" extrusionOk="0">
                    <a:moveTo>
                      <a:pt x="451" y="1"/>
                    </a:moveTo>
                    <a:cubicBezTo>
                      <a:pt x="425" y="1"/>
                      <a:pt x="401" y="14"/>
                      <a:pt x="387" y="36"/>
                    </a:cubicBezTo>
                    <a:cubicBezTo>
                      <a:pt x="326" y="147"/>
                      <a:pt x="185" y="387"/>
                      <a:pt x="25" y="577"/>
                    </a:cubicBezTo>
                    <a:cubicBezTo>
                      <a:pt x="0" y="602"/>
                      <a:pt x="0" y="638"/>
                      <a:pt x="13" y="669"/>
                    </a:cubicBezTo>
                    <a:cubicBezTo>
                      <a:pt x="203" y="1001"/>
                      <a:pt x="406" y="1284"/>
                      <a:pt x="694" y="1542"/>
                    </a:cubicBezTo>
                    <a:cubicBezTo>
                      <a:pt x="708" y="1555"/>
                      <a:pt x="729" y="1562"/>
                      <a:pt x="749" y="1562"/>
                    </a:cubicBezTo>
                    <a:cubicBezTo>
                      <a:pt x="756" y="1562"/>
                      <a:pt x="762" y="1562"/>
                      <a:pt x="768" y="1560"/>
                    </a:cubicBezTo>
                    <a:cubicBezTo>
                      <a:pt x="1174" y="1437"/>
                      <a:pt x="1745" y="976"/>
                      <a:pt x="1948" y="626"/>
                    </a:cubicBezTo>
                    <a:cubicBezTo>
                      <a:pt x="1972" y="583"/>
                      <a:pt x="1954" y="528"/>
                      <a:pt x="1905" y="516"/>
                    </a:cubicBezTo>
                    <a:lnTo>
                      <a:pt x="479" y="6"/>
                    </a:lnTo>
                    <a:cubicBezTo>
                      <a:pt x="470" y="3"/>
                      <a:pt x="460" y="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 rot="10800000">
                <a:off x="2574972" y="-445563"/>
                <a:ext cx="365683" cy="197704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811" extrusionOk="0">
                    <a:moveTo>
                      <a:pt x="975" y="1"/>
                    </a:moveTo>
                    <a:cubicBezTo>
                      <a:pt x="971" y="1"/>
                      <a:pt x="968" y="1"/>
                      <a:pt x="965" y="3"/>
                    </a:cubicBezTo>
                    <a:cubicBezTo>
                      <a:pt x="873" y="43"/>
                      <a:pt x="553" y="152"/>
                      <a:pt x="296" y="152"/>
                    </a:cubicBezTo>
                    <a:cubicBezTo>
                      <a:pt x="277" y="152"/>
                      <a:pt x="258" y="152"/>
                      <a:pt x="240" y="150"/>
                    </a:cubicBezTo>
                    <a:cubicBezTo>
                      <a:pt x="232" y="150"/>
                      <a:pt x="224" y="150"/>
                      <a:pt x="217" y="150"/>
                    </a:cubicBezTo>
                    <a:cubicBezTo>
                      <a:pt x="117" y="150"/>
                      <a:pt x="42" y="188"/>
                      <a:pt x="25" y="273"/>
                    </a:cubicBezTo>
                    <a:cubicBezTo>
                      <a:pt x="0" y="390"/>
                      <a:pt x="68" y="445"/>
                      <a:pt x="215" y="519"/>
                    </a:cubicBezTo>
                    <a:cubicBezTo>
                      <a:pt x="508" y="660"/>
                      <a:pt x="956" y="810"/>
                      <a:pt x="1299" y="810"/>
                    </a:cubicBezTo>
                    <a:cubicBezTo>
                      <a:pt x="1359" y="810"/>
                      <a:pt x="1416" y="806"/>
                      <a:pt x="1469" y="795"/>
                    </a:cubicBezTo>
                    <a:cubicBezTo>
                      <a:pt x="1487" y="789"/>
                      <a:pt x="1499" y="759"/>
                      <a:pt x="1481" y="740"/>
                    </a:cubicBezTo>
                    <a:cubicBezTo>
                      <a:pt x="1223" y="433"/>
                      <a:pt x="1051" y="114"/>
                      <a:pt x="1002" y="21"/>
                    </a:cubicBezTo>
                    <a:cubicBezTo>
                      <a:pt x="997" y="8"/>
                      <a:pt x="986" y="1"/>
                      <a:pt x="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 rot="10800000">
                <a:off x="2089824" y="329424"/>
                <a:ext cx="443452" cy="34519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416" extrusionOk="0">
                    <a:moveTo>
                      <a:pt x="1015" y="0"/>
                    </a:moveTo>
                    <a:cubicBezTo>
                      <a:pt x="1008" y="0"/>
                      <a:pt x="1002" y="1"/>
                      <a:pt x="996" y="2"/>
                    </a:cubicBezTo>
                    <a:cubicBezTo>
                      <a:pt x="633" y="138"/>
                      <a:pt x="338" y="322"/>
                      <a:pt x="37" y="562"/>
                    </a:cubicBezTo>
                    <a:cubicBezTo>
                      <a:pt x="13" y="580"/>
                      <a:pt x="0" y="611"/>
                      <a:pt x="13" y="641"/>
                    </a:cubicBezTo>
                    <a:cubicBezTo>
                      <a:pt x="92" y="881"/>
                      <a:pt x="129" y="1157"/>
                      <a:pt x="148" y="1280"/>
                    </a:cubicBezTo>
                    <a:cubicBezTo>
                      <a:pt x="148" y="1317"/>
                      <a:pt x="178" y="1348"/>
                      <a:pt x="221" y="1348"/>
                    </a:cubicBezTo>
                    <a:lnTo>
                      <a:pt x="1733" y="1416"/>
                    </a:lnTo>
                    <a:cubicBezTo>
                      <a:pt x="1782" y="1416"/>
                      <a:pt x="1819" y="1373"/>
                      <a:pt x="1813" y="1330"/>
                    </a:cubicBezTo>
                    <a:cubicBezTo>
                      <a:pt x="1757" y="924"/>
                      <a:pt x="1401" y="279"/>
                      <a:pt x="1075" y="21"/>
                    </a:cubicBezTo>
                    <a:cubicBezTo>
                      <a:pt x="1057" y="7"/>
                      <a:pt x="1035" y="0"/>
                      <a:pt x="10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 rot="10800000">
                <a:off x="2356289" y="554920"/>
                <a:ext cx="383724" cy="188684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4" extrusionOk="0">
                    <a:moveTo>
                      <a:pt x="508" y="1"/>
                    </a:moveTo>
                    <a:cubicBezTo>
                      <a:pt x="430" y="1"/>
                      <a:pt x="356" y="4"/>
                      <a:pt x="289" y="9"/>
                    </a:cubicBezTo>
                    <a:cubicBezTo>
                      <a:pt x="123" y="21"/>
                      <a:pt x="37" y="46"/>
                      <a:pt x="19" y="163"/>
                    </a:cubicBezTo>
                    <a:cubicBezTo>
                      <a:pt x="1" y="255"/>
                      <a:pt x="62" y="322"/>
                      <a:pt x="173" y="359"/>
                    </a:cubicBezTo>
                    <a:cubicBezTo>
                      <a:pt x="424" y="439"/>
                      <a:pt x="707" y="691"/>
                      <a:pt x="787" y="765"/>
                    </a:cubicBezTo>
                    <a:cubicBezTo>
                      <a:pt x="793" y="771"/>
                      <a:pt x="801" y="774"/>
                      <a:pt x="808" y="774"/>
                    </a:cubicBezTo>
                    <a:cubicBezTo>
                      <a:pt x="816" y="774"/>
                      <a:pt x="824" y="771"/>
                      <a:pt x="830" y="765"/>
                    </a:cubicBezTo>
                    <a:cubicBezTo>
                      <a:pt x="910" y="697"/>
                      <a:pt x="1186" y="470"/>
                      <a:pt x="1549" y="279"/>
                    </a:cubicBezTo>
                    <a:cubicBezTo>
                      <a:pt x="1567" y="267"/>
                      <a:pt x="1573" y="236"/>
                      <a:pt x="1549" y="224"/>
                    </a:cubicBezTo>
                    <a:cubicBezTo>
                      <a:pt x="1307" y="63"/>
                      <a:pt x="865" y="1"/>
                      <a:pt x="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 rot="10800000">
                <a:off x="-50439" y="-236148"/>
                <a:ext cx="521464" cy="528999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2170" extrusionOk="0">
                    <a:moveTo>
                      <a:pt x="506" y="0"/>
                    </a:moveTo>
                    <a:cubicBezTo>
                      <a:pt x="398" y="0"/>
                      <a:pt x="289" y="5"/>
                      <a:pt x="179" y="15"/>
                    </a:cubicBezTo>
                    <a:cubicBezTo>
                      <a:pt x="136" y="15"/>
                      <a:pt x="105" y="52"/>
                      <a:pt x="99" y="95"/>
                    </a:cubicBezTo>
                    <a:lnTo>
                      <a:pt x="7" y="1809"/>
                    </a:lnTo>
                    <a:cubicBezTo>
                      <a:pt x="1" y="1858"/>
                      <a:pt x="44" y="1901"/>
                      <a:pt x="93" y="1901"/>
                    </a:cubicBezTo>
                    <a:cubicBezTo>
                      <a:pt x="133" y="1900"/>
                      <a:pt x="173" y="1899"/>
                      <a:pt x="213" y="1899"/>
                    </a:cubicBezTo>
                    <a:cubicBezTo>
                      <a:pt x="650" y="1899"/>
                      <a:pt x="1070" y="1991"/>
                      <a:pt x="1475" y="2159"/>
                    </a:cubicBezTo>
                    <a:cubicBezTo>
                      <a:pt x="1487" y="2166"/>
                      <a:pt x="1499" y="2169"/>
                      <a:pt x="1511" y="2169"/>
                    </a:cubicBezTo>
                    <a:cubicBezTo>
                      <a:pt x="1543" y="2169"/>
                      <a:pt x="1572" y="2146"/>
                      <a:pt x="1586" y="2110"/>
                    </a:cubicBezTo>
                    <a:lnTo>
                      <a:pt x="2127" y="476"/>
                    </a:lnTo>
                    <a:cubicBezTo>
                      <a:pt x="2139" y="439"/>
                      <a:pt x="2120" y="396"/>
                      <a:pt x="2084" y="378"/>
                    </a:cubicBezTo>
                    <a:cubicBezTo>
                      <a:pt x="1585" y="131"/>
                      <a:pt x="1060" y="0"/>
                      <a:pt x="5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 rot="10800000">
                <a:off x="-317152" y="-337563"/>
                <a:ext cx="383724" cy="476587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955" extrusionOk="0">
                    <a:moveTo>
                      <a:pt x="585" y="0"/>
                    </a:moveTo>
                    <a:cubicBezTo>
                      <a:pt x="555" y="0"/>
                      <a:pt x="524" y="20"/>
                      <a:pt x="511" y="54"/>
                    </a:cubicBezTo>
                    <a:lnTo>
                      <a:pt x="13" y="1485"/>
                    </a:lnTo>
                    <a:cubicBezTo>
                      <a:pt x="1" y="1516"/>
                      <a:pt x="13" y="1559"/>
                      <a:pt x="50" y="1578"/>
                    </a:cubicBezTo>
                    <a:cubicBezTo>
                      <a:pt x="154" y="1633"/>
                      <a:pt x="394" y="1774"/>
                      <a:pt x="590" y="1934"/>
                    </a:cubicBezTo>
                    <a:cubicBezTo>
                      <a:pt x="605" y="1948"/>
                      <a:pt x="623" y="1954"/>
                      <a:pt x="641" y="1954"/>
                    </a:cubicBezTo>
                    <a:cubicBezTo>
                      <a:pt x="654" y="1954"/>
                      <a:pt x="666" y="1951"/>
                      <a:pt x="676" y="1946"/>
                    </a:cubicBezTo>
                    <a:cubicBezTo>
                      <a:pt x="1014" y="1756"/>
                      <a:pt x="1291" y="1547"/>
                      <a:pt x="1549" y="1258"/>
                    </a:cubicBezTo>
                    <a:cubicBezTo>
                      <a:pt x="1567" y="1240"/>
                      <a:pt x="1573" y="1209"/>
                      <a:pt x="1561" y="1184"/>
                    </a:cubicBezTo>
                    <a:cubicBezTo>
                      <a:pt x="1438" y="785"/>
                      <a:pt x="978" y="208"/>
                      <a:pt x="621" y="11"/>
                    </a:cubicBezTo>
                    <a:cubicBezTo>
                      <a:pt x="610" y="4"/>
                      <a:pt x="598" y="0"/>
                      <a:pt x="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 rot="10800000">
                <a:off x="-315692" y="-594268"/>
                <a:ext cx="209902" cy="36006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477" extrusionOk="0">
                    <a:moveTo>
                      <a:pt x="759" y="1"/>
                    </a:moveTo>
                    <a:cubicBezTo>
                      <a:pt x="751" y="1"/>
                      <a:pt x="744" y="4"/>
                      <a:pt x="737" y="10"/>
                    </a:cubicBezTo>
                    <a:cubicBezTo>
                      <a:pt x="430" y="268"/>
                      <a:pt x="111" y="446"/>
                      <a:pt x="19" y="489"/>
                    </a:cubicBezTo>
                    <a:cubicBezTo>
                      <a:pt x="6" y="501"/>
                      <a:pt x="0" y="520"/>
                      <a:pt x="6" y="532"/>
                    </a:cubicBezTo>
                    <a:cubicBezTo>
                      <a:pt x="43" y="630"/>
                      <a:pt x="172" y="993"/>
                      <a:pt x="154" y="1257"/>
                    </a:cubicBezTo>
                    <a:cubicBezTo>
                      <a:pt x="148" y="1367"/>
                      <a:pt x="185" y="1454"/>
                      <a:pt x="283" y="1472"/>
                    </a:cubicBezTo>
                    <a:cubicBezTo>
                      <a:pt x="297" y="1475"/>
                      <a:pt x="310" y="1477"/>
                      <a:pt x="322" y="1477"/>
                    </a:cubicBezTo>
                    <a:cubicBezTo>
                      <a:pt x="408" y="1477"/>
                      <a:pt x="458" y="1404"/>
                      <a:pt x="522" y="1275"/>
                    </a:cubicBezTo>
                    <a:cubicBezTo>
                      <a:pt x="688" y="937"/>
                      <a:pt x="860" y="372"/>
                      <a:pt x="793" y="28"/>
                    </a:cubicBezTo>
                    <a:cubicBezTo>
                      <a:pt x="789" y="12"/>
                      <a:pt x="774" y="1"/>
                      <a:pt x="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 rot="10800000">
                <a:off x="475177" y="-194463"/>
                <a:ext cx="344717" cy="44197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13" extrusionOk="0">
                    <a:moveTo>
                      <a:pt x="1337" y="1"/>
                    </a:moveTo>
                    <a:cubicBezTo>
                      <a:pt x="1334" y="1"/>
                      <a:pt x="1331" y="1"/>
                      <a:pt x="1328" y="1"/>
                    </a:cubicBezTo>
                    <a:cubicBezTo>
                      <a:pt x="922" y="57"/>
                      <a:pt x="283" y="419"/>
                      <a:pt x="19" y="751"/>
                    </a:cubicBezTo>
                    <a:cubicBezTo>
                      <a:pt x="7" y="769"/>
                      <a:pt x="1" y="800"/>
                      <a:pt x="7" y="825"/>
                    </a:cubicBezTo>
                    <a:cubicBezTo>
                      <a:pt x="142" y="1187"/>
                      <a:pt x="326" y="1482"/>
                      <a:pt x="566" y="1783"/>
                    </a:cubicBezTo>
                    <a:cubicBezTo>
                      <a:pt x="584" y="1801"/>
                      <a:pt x="605" y="1812"/>
                      <a:pt x="627" y="1812"/>
                    </a:cubicBezTo>
                    <a:cubicBezTo>
                      <a:pt x="635" y="1812"/>
                      <a:pt x="643" y="1811"/>
                      <a:pt x="652" y="1808"/>
                    </a:cubicBezTo>
                    <a:cubicBezTo>
                      <a:pt x="891" y="1728"/>
                      <a:pt x="1168" y="1685"/>
                      <a:pt x="1291" y="1672"/>
                    </a:cubicBezTo>
                    <a:cubicBezTo>
                      <a:pt x="1328" y="1666"/>
                      <a:pt x="1358" y="1636"/>
                      <a:pt x="1358" y="1599"/>
                    </a:cubicBezTo>
                    <a:lnTo>
                      <a:pt x="1414" y="81"/>
                    </a:lnTo>
                    <a:cubicBezTo>
                      <a:pt x="1414" y="36"/>
                      <a:pt x="1377" y="1"/>
                      <a:pt x="1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 rot="10800000">
                <a:off x="696782" y="-400217"/>
                <a:ext cx="195031" cy="37736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548" extrusionOk="0">
                    <a:moveTo>
                      <a:pt x="266" y="0"/>
                    </a:moveTo>
                    <a:cubicBezTo>
                      <a:pt x="256" y="0"/>
                      <a:pt x="246" y="5"/>
                      <a:pt x="240" y="17"/>
                    </a:cubicBezTo>
                    <a:cubicBezTo>
                      <a:pt x="50" y="312"/>
                      <a:pt x="1" y="895"/>
                      <a:pt x="31" y="1276"/>
                    </a:cubicBezTo>
                    <a:cubicBezTo>
                      <a:pt x="50" y="1442"/>
                      <a:pt x="68" y="1528"/>
                      <a:pt x="185" y="1546"/>
                    </a:cubicBezTo>
                    <a:cubicBezTo>
                      <a:pt x="193" y="1547"/>
                      <a:pt x="201" y="1548"/>
                      <a:pt x="209" y="1548"/>
                    </a:cubicBezTo>
                    <a:cubicBezTo>
                      <a:pt x="294" y="1548"/>
                      <a:pt x="353" y="1488"/>
                      <a:pt x="382" y="1393"/>
                    </a:cubicBezTo>
                    <a:cubicBezTo>
                      <a:pt x="461" y="1135"/>
                      <a:pt x="713" y="852"/>
                      <a:pt x="787" y="772"/>
                    </a:cubicBezTo>
                    <a:cubicBezTo>
                      <a:pt x="799" y="760"/>
                      <a:pt x="799" y="742"/>
                      <a:pt x="787" y="729"/>
                    </a:cubicBezTo>
                    <a:cubicBezTo>
                      <a:pt x="719" y="649"/>
                      <a:pt x="486" y="373"/>
                      <a:pt x="296" y="17"/>
                    </a:cubicBezTo>
                    <a:cubicBezTo>
                      <a:pt x="289" y="7"/>
                      <a:pt x="277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 rot="10800000">
                <a:off x="4067253" y="-1061842"/>
                <a:ext cx="497329" cy="413448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696" extrusionOk="0">
                    <a:moveTo>
                      <a:pt x="338" y="197"/>
                    </a:moveTo>
                    <a:cubicBezTo>
                      <a:pt x="387" y="197"/>
                      <a:pt x="430" y="240"/>
                      <a:pt x="430" y="295"/>
                    </a:cubicBezTo>
                    <a:cubicBezTo>
                      <a:pt x="430" y="344"/>
                      <a:pt x="387" y="387"/>
                      <a:pt x="338" y="387"/>
                    </a:cubicBezTo>
                    <a:cubicBezTo>
                      <a:pt x="283" y="387"/>
                      <a:pt x="240" y="344"/>
                      <a:pt x="240" y="295"/>
                    </a:cubicBezTo>
                    <a:cubicBezTo>
                      <a:pt x="240" y="240"/>
                      <a:pt x="283" y="197"/>
                      <a:pt x="338" y="197"/>
                    </a:cubicBezTo>
                    <a:close/>
                    <a:moveTo>
                      <a:pt x="762" y="197"/>
                    </a:moveTo>
                    <a:cubicBezTo>
                      <a:pt x="817" y="197"/>
                      <a:pt x="860" y="240"/>
                      <a:pt x="860" y="295"/>
                    </a:cubicBezTo>
                    <a:cubicBezTo>
                      <a:pt x="860" y="350"/>
                      <a:pt x="817" y="393"/>
                      <a:pt x="762" y="393"/>
                    </a:cubicBezTo>
                    <a:cubicBezTo>
                      <a:pt x="707" y="393"/>
                      <a:pt x="670" y="350"/>
                      <a:pt x="670" y="295"/>
                    </a:cubicBezTo>
                    <a:cubicBezTo>
                      <a:pt x="670" y="240"/>
                      <a:pt x="713" y="197"/>
                      <a:pt x="762" y="197"/>
                    </a:cubicBezTo>
                    <a:close/>
                    <a:moveTo>
                      <a:pt x="1192" y="203"/>
                    </a:moveTo>
                    <a:cubicBezTo>
                      <a:pt x="1241" y="203"/>
                      <a:pt x="1284" y="246"/>
                      <a:pt x="1284" y="295"/>
                    </a:cubicBezTo>
                    <a:cubicBezTo>
                      <a:pt x="1284" y="350"/>
                      <a:pt x="1241" y="393"/>
                      <a:pt x="1186" y="393"/>
                    </a:cubicBezTo>
                    <a:cubicBezTo>
                      <a:pt x="1137" y="393"/>
                      <a:pt x="1094" y="350"/>
                      <a:pt x="1094" y="295"/>
                    </a:cubicBezTo>
                    <a:cubicBezTo>
                      <a:pt x="1094" y="240"/>
                      <a:pt x="1137" y="203"/>
                      <a:pt x="1192" y="203"/>
                    </a:cubicBezTo>
                    <a:close/>
                    <a:moveTo>
                      <a:pt x="1616" y="203"/>
                    </a:moveTo>
                    <a:cubicBezTo>
                      <a:pt x="1671" y="203"/>
                      <a:pt x="1714" y="246"/>
                      <a:pt x="1714" y="295"/>
                    </a:cubicBezTo>
                    <a:cubicBezTo>
                      <a:pt x="1714" y="350"/>
                      <a:pt x="1671" y="393"/>
                      <a:pt x="1616" y="393"/>
                    </a:cubicBezTo>
                    <a:cubicBezTo>
                      <a:pt x="1561" y="393"/>
                      <a:pt x="1518" y="350"/>
                      <a:pt x="1518" y="295"/>
                    </a:cubicBezTo>
                    <a:cubicBezTo>
                      <a:pt x="1518" y="246"/>
                      <a:pt x="1561" y="203"/>
                      <a:pt x="1616" y="203"/>
                    </a:cubicBezTo>
                    <a:close/>
                    <a:moveTo>
                      <a:pt x="338" y="744"/>
                    </a:moveTo>
                    <a:cubicBezTo>
                      <a:pt x="387" y="744"/>
                      <a:pt x="430" y="787"/>
                      <a:pt x="430" y="842"/>
                    </a:cubicBezTo>
                    <a:cubicBezTo>
                      <a:pt x="430" y="897"/>
                      <a:pt x="387" y="940"/>
                      <a:pt x="332" y="940"/>
                    </a:cubicBezTo>
                    <a:cubicBezTo>
                      <a:pt x="283" y="940"/>
                      <a:pt x="240" y="897"/>
                      <a:pt x="240" y="842"/>
                    </a:cubicBezTo>
                    <a:cubicBezTo>
                      <a:pt x="240" y="787"/>
                      <a:pt x="283" y="744"/>
                      <a:pt x="338" y="744"/>
                    </a:cubicBezTo>
                    <a:close/>
                    <a:moveTo>
                      <a:pt x="762" y="750"/>
                    </a:moveTo>
                    <a:cubicBezTo>
                      <a:pt x="817" y="750"/>
                      <a:pt x="860" y="793"/>
                      <a:pt x="860" y="842"/>
                    </a:cubicBezTo>
                    <a:cubicBezTo>
                      <a:pt x="860" y="897"/>
                      <a:pt x="817" y="940"/>
                      <a:pt x="762" y="940"/>
                    </a:cubicBezTo>
                    <a:cubicBezTo>
                      <a:pt x="707" y="940"/>
                      <a:pt x="664" y="897"/>
                      <a:pt x="664" y="842"/>
                    </a:cubicBezTo>
                    <a:cubicBezTo>
                      <a:pt x="664" y="787"/>
                      <a:pt x="707" y="750"/>
                      <a:pt x="762" y="750"/>
                    </a:cubicBezTo>
                    <a:close/>
                    <a:moveTo>
                      <a:pt x="1186" y="750"/>
                    </a:moveTo>
                    <a:cubicBezTo>
                      <a:pt x="1241" y="750"/>
                      <a:pt x="1284" y="793"/>
                      <a:pt x="1284" y="842"/>
                    </a:cubicBezTo>
                    <a:cubicBezTo>
                      <a:pt x="1284" y="897"/>
                      <a:pt x="1241" y="940"/>
                      <a:pt x="1186" y="940"/>
                    </a:cubicBezTo>
                    <a:cubicBezTo>
                      <a:pt x="1137" y="940"/>
                      <a:pt x="1094" y="897"/>
                      <a:pt x="1094" y="842"/>
                    </a:cubicBezTo>
                    <a:cubicBezTo>
                      <a:pt x="1094" y="793"/>
                      <a:pt x="1137" y="750"/>
                      <a:pt x="1186" y="750"/>
                    </a:cubicBezTo>
                    <a:close/>
                    <a:moveTo>
                      <a:pt x="1616" y="750"/>
                    </a:moveTo>
                    <a:cubicBezTo>
                      <a:pt x="1665" y="750"/>
                      <a:pt x="1708" y="793"/>
                      <a:pt x="1708" y="848"/>
                    </a:cubicBezTo>
                    <a:cubicBezTo>
                      <a:pt x="1708" y="897"/>
                      <a:pt x="1665" y="940"/>
                      <a:pt x="1616" y="940"/>
                    </a:cubicBezTo>
                    <a:cubicBezTo>
                      <a:pt x="1561" y="940"/>
                      <a:pt x="1518" y="897"/>
                      <a:pt x="1518" y="842"/>
                    </a:cubicBezTo>
                    <a:cubicBezTo>
                      <a:pt x="1518" y="793"/>
                      <a:pt x="1561" y="750"/>
                      <a:pt x="1616" y="750"/>
                    </a:cubicBezTo>
                    <a:close/>
                    <a:moveTo>
                      <a:pt x="332" y="1297"/>
                    </a:moveTo>
                    <a:cubicBezTo>
                      <a:pt x="387" y="1297"/>
                      <a:pt x="430" y="1340"/>
                      <a:pt x="430" y="1389"/>
                    </a:cubicBezTo>
                    <a:cubicBezTo>
                      <a:pt x="430" y="1444"/>
                      <a:pt x="387" y="1487"/>
                      <a:pt x="332" y="1487"/>
                    </a:cubicBezTo>
                    <a:cubicBezTo>
                      <a:pt x="283" y="1487"/>
                      <a:pt x="240" y="1444"/>
                      <a:pt x="240" y="1389"/>
                    </a:cubicBezTo>
                    <a:cubicBezTo>
                      <a:pt x="240" y="1340"/>
                      <a:pt x="283" y="1297"/>
                      <a:pt x="332" y="1297"/>
                    </a:cubicBezTo>
                    <a:close/>
                    <a:moveTo>
                      <a:pt x="762" y="1297"/>
                    </a:moveTo>
                    <a:cubicBezTo>
                      <a:pt x="811" y="1297"/>
                      <a:pt x="854" y="1340"/>
                      <a:pt x="854" y="1389"/>
                    </a:cubicBezTo>
                    <a:cubicBezTo>
                      <a:pt x="854" y="1444"/>
                      <a:pt x="811" y="1487"/>
                      <a:pt x="762" y="1487"/>
                    </a:cubicBezTo>
                    <a:cubicBezTo>
                      <a:pt x="707" y="1487"/>
                      <a:pt x="664" y="1444"/>
                      <a:pt x="664" y="1389"/>
                    </a:cubicBezTo>
                    <a:cubicBezTo>
                      <a:pt x="664" y="1340"/>
                      <a:pt x="707" y="1297"/>
                      <a:pt x="762" y="1297"/>
                    </a:cubicBezTo>
                    <a:close/>
                    <a:moveTo>
                      <a:pt x="1186" y="1297"/>
                    </a:moveTo>
                    <a:cubicBezTo>
                      <a:pt x="1241" y="1297"/>
                      <a:pt x="1284" y="1340"/>
                      <a:pt x="1284" y="1395"/>
                    </a:cubicBezTo>
                    <a:cubicBezTo>
                      <a:pt x="1284" y="1444"/>
                      <a:pt x="1241" y="1487"/>
                      <a:pt x="1186" y="1487"/>
                    </a:cubicBezTo>
                    <a:cubicBezTo>
                      <a:pt x="1137" y="1487"/>
                      <a:pt x="1094" y="1444"/>
                      <a:pt x="1094" y="1389"/>
                    </a:cubicBezTo>
                    <a:cubicBezTo>
                      <a:pt x="1094" y="1340"/>
                      <a:pt x="1137" y="1297"/>
                      <a:pt x="1186" y="1297"/>
                    </a:cubicBezTo>
                    <a:close/>
                    <a:moveTo>
                      <a:pt x="1616" y="1297"/>
                    </a:moveTo>
                    <a:cubicBezTo>
                      <a:pt x="1665" y="1297"/>
                      <a:pt x="1708" y="1340"/>
                      <a:pt x="1708" y="1395"/>
                    </a:cubicBezTo>
                    <a:cubicBezTo>
                      <a:pt x="1708" y="1444"/>
                      <a:pt x="1665" y="1487"/>
                      <a:pt x="1610" y="1487"/>
                    </a:cubicBezTo>
                    <a:cubicBezTo>
                      <a:pt x="1561" y="1487"/>
                      <a:pt x="1518" y="1444"/>
                      <a:pt x="1518" y="1395"/>
                    </a:cubicBezTo>
                    <a:cubicBezTo>
                      <a:pt x="1518" y="1340"/>
                      <a:pt x="1561" y="1297"/>
                      <a:pt x="1616" y="1297"/>
                    </a:cubicBezTo>
                    <a:close/>
                    <a:moveTo>
                      <a:pt x="142" y="0"/>
                    </a:moveTo>
                    <a:cubicBezTo>
                      <a:pt x="62" y="6"/>
                      <a:pt x="0" y="80"/>
                      <a:pt x="0" y="160"/>
                    </a:cubicBezTo>
                    <a:lnTo>
                      <a:pt x="0" y="166"/>
                    </a:lnTo>
                    <a:lnTo>
                      <a:pt x="37" y="166"/>
                    </a:lnTo>
                    <a:lnTo>
                      <a:pt x="37" y="264"/>
                    </a:lnTo>
                    <a:lnTo>
                      <a:pt x="0" y="264"/>
                    </a:lnTo>
                    <a:lnTo>
                      <a:pt x="0" y="381"/>
                    </a:lnTo>
                    <a:lnTo>
                      <a:pt x="37" y="381"/>
                    </a:lnTo>
                    <a:lnTo>
                      <a:pt x="37" y="473"/>
                    </a:lnTo>
                    <a:lnTo>
                      <a:pt x="0" y="473"/>
                    </a:lnTo>
                    <a:lnTo>
                      <a:pt x="0" y="590"/>
                    </a:lnTo>
                    <a:lnTo>
                      <a:pt x="37" y="590"/>
                    </a:lnTo>
                    <a:lnTo>
                      <a:pt x="37" y="682"/>
                    </a:lnTo>
                    <a:lnTo>
                      <a:pt x="0" y="682"/>
                    </a:lnTo>
                    <a:lnTo>
                      <a:pt x="0" y="799"/>
                    </a:lnTo>
                    <a:lnTo>
                      <a:pt x="37" y="799"/>
                    </a:lnTo>
                    <a:lnTo>
                      <a:pt x="37" y="891"/>
                    </a:lnTo>
                    <a:lnTo>
                      <a:pt x="0" y="891"/>
                    </a:lnTo>
                    <a:lnTo>
                      <a:pt x="0" y="1008"/>
                    </a:lnTo>
                    <a:lnTo>
                      <a:pt x="37" y="1008"/>
                    </a:lnTo>
                    <a:lnTo>
                      <a:pt x="37" y="1106"/>
                    </a:lnTo>
                    <a:lnTo>
                      <a:pt x="0" y="1106"/>
                    </a:lnTo>
                    <a:lnTo>
                      <a:pt x="0" y="1223"/>
                    </a:lnTo>
                    <a:lnTo>
                      <a:pt x="37" y="1223"/>
                    </a:lnTo>
                    <a:lnTo>
                      <a:pt x="37" y="1315"/>
                    </a:lnTo>
                    <a:lnTo>
                      <a:pt x="0" y="1315"/>
                    </a:lnTo>
                    <a:lnTo>
                      <a:pt x="0" y="1432"/>
                    </a:lnTo>
                    <a:lnTo>
                      <a:pt x="37" y="1432"/>
                    </a:lnTo>
                    <a:lnTo>
                      <a:pt x="37" y="1524"/>
                    </a:lnTo>
                    <a:lnTo>
                      <a:pt x="0" y="1524"/>
                    </a:lnTo>
                    <a:lnTo>
                      <a:pt x="0" y="1530"/>
                    </a:lnTo>
                    <a:cubicBezTo>
                      <a:pt x="0" y="1616"/>
                      <a:pt x="62" y="1684"/>
                      <a:pt x="142" y="1690"/>
                    </a:cubicBezTo>
                    <a:lnTo>
                      <a:pt x="142" y="1665"/>
                    </a:lnTo>
                    <a:lnTo>
                      <a:pt x="234" y="1665"/>
                    </a:lnTo>
                    <a:lnTo>
                      <a:pt x="234" y="1696"/>
                    </a:lnTo>
                    <a:lnTo>
                      <a:pt x="350" y="1696"/>
                    </a:lnTo>
                    <a:lnTo>
                      <a:pt x="350" y="1665"/>
                    </a:lnTo>
                    <a:lnTo>
                      <a:pt x="449" y="1665"/>
                    </a:lnTo>
                    <a:lnTo>
                      <a:pt x="449" y="1696"/>
                    </a:lnTo>
                    <a:lnTo>
                      <a:pt x="565" y="1696"/>
                    </a:lnTo>
                    <a:lnTo>
                      <a:pt x="565" y="1665"/>
                    </a:lnTo>
                    <a:lnTo>
                      <a:pt x="658" y="1665"/>
                    </a:lnTo>
                    <a:lnTo>
                      <a:pt x="658" y="1696"/>
                    </a:lnTo>
                    <a:lnTo>
                      <a:pt x="774" y="1696"/>
                    </a:lnTo>
                    <a:lnTo>
                      <a:pt x="774" y="1665"/>
                    </a:lnTo>
                    <a:lnTo>
                      <a:pt x="867" y="1665"/>
                    </a:lnTo>
                    <a:lnTo>
                      <a:pt x="867" y="1696"/>
                    </a:lnTo>
                    <a:lnTo>
                      <a:pt x="983" y="1696"/>
                    </a:lnTo>
                    <a:lnTo>
                      <a:pt x="983" y="1665"/>
                    </a:lnTo>
                    <a:lnTo>
                      <a:pt x="1075" y="1665"/>
                    </a:lnTo>
                    <a:lnTo>
                      <a:pt x="1075" y="1696"/>
                    </a:lnTo>
                    <a:lnTo>
                      <a:pt x="1192" y="1696"/>
                    </a:lnTo>
                    <a:lnTo>
                      <a:pt x="1192" y="1665"/>
                    </a:lnTo>
                    <a:lnTo>
                      <a:pt x="1290" y="1665"/>
                    </a:lnTo>
                    <a:lnTo>
                      <a:pt x="1290" y="1696"/>
                    </a:lnTo>
                    <a:lnTo>
                      <a:pt x="1407" y="1696"/>
                    </a:lnTo>
                    <a:lnTo>
                      <a:pt x="1407" y="1665"/>
                    </a:lnTo>
                    <a:lnTo>
                      <a:pt x="1499" y="1665"/>
                    </a:lnTo>
                    <a:lnTo>
                      <a:pt x="1499" y="1696"/>
                    </a:lnTo>
                    <a:lnTo>
                      <a:pt x="1616" y="1696"/>
                    </a:lnTo>
                    <a:lnTo>
                      <a:pt x="1616" y="1665"/>
                    </a:lnTo>
                    <a:lnTo>
                      <a:pt x="1714" y="1665"/>
                    </a:lnTo>
                    <a:lnTo>
                      <a:pt x="1714" y="1696"/>
                    </a:lnTo>
                    <a:lnTo>
                      <a:pt x="1831" y="1696"/>
                    </a:lnTo>
                    <a:lnTo>
                      <a:pt x="1831" y="1665"/>
                    </a:lnTo>
                    <a:lnTo>
                      <a:pt x="1923" y="1665"/>
                    </a:lnTo>
                    <a:lnTo>
                      <a:pt x="1923" y="1690"/>
                    </a:lnTo>
                    <a:cubicBezTo>
                      <a:pt x="1991" y="1665"/>
                      <a:pt x="2040" y="1604"/>
                      <a:pt x="2040" y="1530"/>
                    </a:cubicBezTo>
                    <a:lnTo>
                      <a:pt x="2040" y="1524"/>
                    </a:lnTo>
                    <a:lnTo>
                      <a:pt x="2003" y="1524"/>
                    </a:lnTo>
                    <a:lnTo>
                      <a:pt x="2003" y="1432"/>
                    </a:lnTo>
                    <a:lnTo>
                      <a:pt x="2040" y="1432"/>
                    </a:lnTo>
                    <a:lnTo>
                      <a:pt x="2040" y="1315"/>
                    </a:lnTo>
                    <a:lnTo>
                      <a:pt x="2003" y="1315"/>
                    </a:lnTo>
                    <a:lnTo>
                      <a:pt x="2003" y="1223"/>
                    </a:lnTo>
                    <a:lnTo>
                      <a:pt x="2040" y="1223"/>
                    </a:lnTo>
                    <a:lnTo>
                      <a:pt x="2040" y="1106"/>
                    </a:lnTo>
                    <a:lnTo>
                      <a:pt x="2003" y="1106"/>
                    </a:lnTo>
                    <a:lnTo>
                      <a:pt x="2003" y="1008"/>
                    </a:lnTo>
                    <a:lnTo>
                      <a:pt x="2040" y="1008"/>
                    </a:lnTo>
                    <a:lnTo>
                      <a:pt x="2040" y="891"/>
                    </a:lnTo>
                    <a:lnTo>
                      <a:pt x="2003" y="891"/>
                    </a:lnTo>
                    <a:lnTo>
                      <a:pt x="2003" y="799"/>
                    </a:lnTo>
                    <a:lnTo>
                      <a:pt x="2040" y="799"/>
                    </a:lnTo>
                    <a:lnTo>
                      <a:pt x="2040" y="682"/>
                    </a:lnTo>
                    <a:lnTo>
                      <a:pt x="2003" y="682"/>
                    </a:lnTo>
                    <a:lnTo>
                      <a:pt x="2003" y="590"/>
                    </a:lnTo>
                    <a:lnTo>
                      <a:pt x="2040" y="590"/>
                    </a:lnTo>
                    <a:lnTo>
                      <a:pt x="2040" y="473"/>
                    </a:lnTo>
                    <a:lnTo>
                      <a:pt x="2003" y="473"/>
                    </a:lnTo>
                    <a:lnTo>
                      <a:pt x="2003" y="381"/>
                    </a:lnTo>
                    <a:lnTo>
                      <a:pt x="2040" y="381"/>
                    </a:lnTo>
                    <a:lnTo>
                      <a:pt x="2040" y="264"/>
                    </a:lnTo>
                    <a:lnTo>
                      <a:pt x="2003" y="264"/>
                    </a:lnTo>
                    <a:lnTo>
                      <a:pt x="2003" y="166"/>
                    </a:lnTo>
                    <a:lnTo>
                      <a:pt x="2040" y="166"/>
                    </a:lnTo>
                    <a:lnTo>
                      <a:pt x="2040" y="160"/>
                    </a:lnTo>
                    <a:cubicBezTo>
                      <a:pt x="2040" y="86"/>
                      <a:pt x="1991" y="25"/>
                      <a:pt x="1923" y="6"/>
                    </a:cubicBezTo>
                    <a:lnTo>
                      <a:pt x="1923" y="31"/>
                    </a:lnTo>
                    <a:lnTo>
                      <a:pt x="1831" y="31"/>
                    </a:lnTo>
                    <a:lnTo>
                      <a:pt x="1831" y="0"/>
                    </a:lnTo>
                    <a:lnTo>
                      <a:pt x="1714" y="0"/>
                    </a:lnTo>
                    <a:lnTo>
                      <a:pt x="1714" y="31"/>
                    </a:lnTo>
                    <a:lnTo>
                      <a:pt x="1622" y="31"/>
                    </a:lnTo>
                    <a:lnTo>
                      <a:pt x="1622" y="0"/>
                    </a:lnTo>
                    <a:lnTo>
                      <a:pt x="1499" y="0"/>
                    </a:lnTo>
                    <a:lnTo>
                      <a:pt x="1499" y="31"/>
                    </a:lnTo>
                    <a:lnTo>
                      <a:pt x="1407" y="31"/>
                    </a:lnTo>
                    <a:lnTo>
                      <a:pt x="1407" y="0"/>
                    </a:lnTo>
                    <a:lnTo>
                      <a:pt x="1290" y="0"/>
                    </a:lnTo>
                    <a:lnTo>
                      <a:pt x="1290" y="31"/>
                    </a:lnTo>
                    <a:lnTo>
                      <a:pt x="1198" y="31"/>
                    </a:lnTo>
                    <a:lnTo>
                      <a:pt x="1198" y="0"/>
                    </a:lnTo>
                    <a:lnTo>
                      <a:pt x="1075" y="0"/>
                    </a:lnTo>
                    <a:lnTo>
                      <a:pt x="1075" y="31"/>
                    </a:lnTo>
                    <a:lnTo>
                      <a:pt x="983" y="31"/>
                    </a:lnTo>
                    <a:lnTo>
                      <a:pt x="983" y="0"/>
                    </a:lnTo>
                    <a:lnTo>
                      <a:pt x="867" y="0"/>
                    </a:lnTo>
                    <a:lnTo>
                      <a:pt x="867" y="31"/>
                    </a:lnTo>
                    <a:lnTo>
                      <a:pt x="774" y="31"/>
                    </a:lnTo>
                    <a:lnTo>
                      <a:pt x="774" y="0"/>
                    </a:lnTo>
                    <a:lnTo>
                      <a:pt x="658" y="0"/>
                    </a:lnTo>
                    <a:lnTo>
                      <a:pt x="658" y="31"/>
                    </a:lnTo>
                    <a:lnTo>
                      <a:pt x="565" y="31"/>
                    </a:lnTo>
                    <a:lnTo>
                      <a:pt x="565" y="0"/>
                    </a:lnTo>
                    <a:lnTo>
                      <a:pt x="449" y="0"/>
                    </a:lnTo>
                    <a:lnTo>
                      <a:pt x="449" y="31"/>
                    </a:lnTo>
                    <a:lnTo>
                      <a:pt x="357" y="31"/>
                    </a:lnTo>
                    <a:lnTo>
                      <a:pt x="357" y="0"/>
                    </a:lnTo>
                    <a:lnTo>
                      <a:pt x="234" y="0"/>
                    </a:lnTo>
                    <a:lnTo>
                      <a:pt x="234" y="31"/>
                    </a:lnTo>
                    <a:lnTo>
                      <a:pt x="142" y="3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 rot="10800000">
                <a:off x="915470" y="-373398"/>
                <a:ext cx="454178" cy="52948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172" extrusionOk="0">
                    <a:moveTo>
                      <a:pt x="443" y="345"/>
                    </a:moveTo>
                    <a:cubicBezTo>
                      <a:pt x="447" y="345"/>
                      <a:pt x="451" y="345"/>
                      <a:pt x="455" y="345"/>
                    </a:cubicBezTo>
                    <a:cubicBezTo>
                      <a:pt x="505" y="345"/>
                      <a:pt x="541" y="394"/>
                      <a:pt x="541" y="450"/>
                    </a:cubicBezTo>
                    <a:cubicBezTo>
                      <a:pt x="536" y="495"/>
                      <a:pt x="493" y="530"/>
                      <a:pt x="443" y="530"/>
                    </a:cubicBezTo>
                    <a:cubicBezTo>
                      <a:pt x="439" y="530"/>
                      <a:pt x="435" y="530"/>
                      <a:pt x="431" y="530"/>
                    </a:cubicBezTo>
                    <a:cubicBezTo>
                      <a:pt x="382" y="530"/>
                      <a:pt x="345" y="480"/>
                      <a:pt x="351" y="425"/>
                    </a:cubicBezTo>
                    <a:cubicBezTo>
                      <a:pt x="351" y="380"/>
                      <a:pt x="393" y="345"/>
                      <a:pt x="443" y="345"/>
                    </a:cubicBezTo>
                    <a:close/>
                    <a:moveTo>
                      <a:pt x="985" y="400"/>
                    </a:moveTo>
                    <a:cubicBezTo>
                      <a:pt x="989" y="400"/>
                      <a:pt x="993" y="400"/>
                      <a:pt x="996" y="400"/>
                    </a:cubicBezTo>
                    <a:cubicBezTo>
                      <a:pt x="1051" y="407"/>
                      <a:pt x="1088" y="450"/>
                      <a:pt x="1082" y="505"/>
                    </a:cubicBezTo>
                    <a:cubicBezTo>
                      <a:pt x="1076" y="551"/>
                      <a:pt x="1038" y="592"/>
                      <a:pt x="988" y="592"/>
                    </a:cubicBezTo>
                    <a:cubicBezTo>
                      <a:pt x="985" y="592"/>
                      <a:pt x="981" y="591"/>
                      <a:pt x="978" y="591"/>
                    </a:cubicBezTo>
                    <a:cubicBezTo>
                      <a:pt x="922" y="585"/>
                      <a:pt x="886" y="536"/>
                      <a:pt x="892" y="487"/>
                    </a:cubicBezTo>
                    <a:cubicBezTo>
                      <a:pt x="897" y="435"/>
                      <a:pt x="940" y="400"/>
                      <a:pt x="985" y="400"/>
                    </a:cubicBezTo>
                    <a:close/>
                    <a:moveTo>
                      <a:pt x="1532" y="455"/>
                    </a:moveTo>
                    <a:cubicBezTo>
                      <a:pt x="1536" y="455"/>
                      <a:pt x="1539" y="455"/>
                      <a:pt x="1543" y="456"/>
                    </a:cubicBezTo>
                    <a:cubicBezTo>
                      <a:pt x="1592" y="462"/>
                      <a:pt x="1635" y="505"/>
                      <a:pt x="1629" y="560"/>
                    </a:cubicBezTo>
                    <a:cubicBezTo>
                      <a:pt x="1623" y="611"/>
                      <a:pt x="1581" y="647"/>
                      <a:pt x="1535" y="647"/>
                    </a:cubicBezTo>
                    <a:cubicBezTo>
                      <a:pt x="1532" y="647"/>
                      <a:pt x="1528" y="647"/>
                      <a:pt x="1524" y="646"/>
                    </a:cubicBezTo>
                    <a:cubicBezTo>
                      <a:pt x="1469" y="640"/>
                      <a:pt x="1432" y="591"/>
                      <a:pt x="1438" y="542"/>
                    </a:cubicBezTo>
                    <a:cubicBezTo>
                      <a:pt x="1444" y="491"/>
                      <a:pt x="1487" y="455"/>
                      <a:pt x="1532" y="455"/>
                    </a:cubicBezTo>
                    <a:close/>
                    <a:moveTo>
                      <a:pt x="400" y="768"/>
                    </a:moveTo>
                    <a:cubicBezTo>
                      <a:pt x="404" y="768"/>
                      <a:pt x="408" y="769"/>
                      <a:pt x="412" y="769"/>
                    </a:cubicBezTo>
                    <a:cubicBezTo>
                      <a:pt x="462" y="775"/>
                      <a:pt x="498" y="818"/>
                      <a:pt x="492" y="874"/>
                    </a:cubicBezTo>
                    <a:cubicBezTo>
                      <a:pt x="492" y="920"/>
                      <a:pt x="449" y="960"/>
                      <a:pt x="398" y="960"/>
                    </a:cubicBezTo>
                    <a:cubicBezTo>
                      <a:pt x="395" y="960"/>
                      <a:pt x="391" y="960"/>
                      <a:pt x="388" y="960"/>
                    </a:cubicBezTo>
                    <a:cubicBezTo>
                      <a:pt x="339" y="953"/>
                      <a:pt x="302" y="904"/>
                      <a:pt x="302" y="855"/>
                    </a:cubicBezTo>
                    <a:cubicBezTo>
                      <a:pt x="308" y="804"/>
                      <a:pt x="350" y="768"/>
                      <a:pt x="400" y="768"/>
                    </a:cubicBezTo>
                    <a:close/>
                    <a:moveTo>
                      <a:pt x="942" y="824"/>
                    </a:moveTo>
                    <a:cubicBezTo>
                      <a:pt x="946" y="824"/>
                      <a:pt x="949" y="824"/>
                      <a:pt x="953" y="824"/>
                    </a:cubicBezTo>
                    <a:cubicBezTo>
                      <a:pt x="1008" y="831"/>
                      <a:pt x="1045" y="874"/>
                      <a:pt x="1039" y="929"/>
                    </a:cubicBezTo>
                    <a:cubicBezTo>
                      <a:pt x="1033" y="975"/>
                      <a:pt x="995" y="1015"/>
                      <a:pt x="945" y="1015"/>
                    </a:cubicBezTo>
                    <a:cubicBezTo>
                      <a:pt x="942" y="1015"/>
                      <a:pt x="938" y="1015"/>
                      <a:pt x="935" y="1015"/>
                    </a:cubicBezTo>
                    <a:cubicBezTo>
                      <a:pt x="879" y="1009"/>
                      <a:pt x="842" y="960"/>
                      <a:pt x="849" y="910"/>
                    </a:cubicBezTo>
                    <a:cubicBezTo>
                      <a:pt x="854" y="859"/>
                      <a:pt x="897" y="824"/>
                      <a:pt x="942" y="824"/>
                    </a:cubicBezTo>
                    <a:close/>
                    <a:moveTo>
                      <a:pt x="1488" y="879"/>
                    </a:moveTo>
                    <a:cubicBezTo>
                      <a:pt x="1492" y="879"/>
                      <a:pt x="1496" y="879"/>
                      <a:pt x="1500" y="880"/>
                    </a:cubicBezTo>
                    <a:cubicBezTo>
                      <a:pt x="1549" y="886"/>
                      <a:pt x="1592" y="929"/>
                      <a:pt x="1586" y="984"/>
                    </a:cubicBezTo>
                    <a:cubicBezTo>
                      <a:pt x="1580" y="1035"/>
                      <a:pt x="1538" y="1071"/>
                      <a:pt x="1492" y="1071"/>
                    </a:cubicBezTo>
                    <a:cubicBezTo>
                      <a:pt x="1489" y="1071"/>
                      <a:pt x="1485" y="1071"/>
                      <a:pt x="1481" y="1070"/>
                    </a:cubicBezTo>
                    <a:cubicBezTo>
                      <a:pt x="1426" y="1064"/>
                      <a:pt x="1389" y="1015"/>
                      <a:pt x="1395" y="966"/>
                    </a:cubicBezTo>
                    <a:cubicBezTo>
                      <a:pt x="1401" y="914"/>
                      <a:pt x="1438" y="879"/>
                      <a:pt x="1488" y="879"/>
                    </a:cubicBezTo>
                    <a:close/>
                    <a:moveTo>
                      <a:pt x="353" y="1192"/>
                    </a:moveTo>
                    <a:cubicBezTo>
                      <a:pt x="356" y="1192"/>
                      <a:pt x="360" y="1193"/>
                      <a:pt x="363" y="1193"/>
                    </a:cubicBezTo>
                    <a:cubicBezTo>
                      <a:pt x="419" y="1199"/>
                      <a:pt x="455" y="1242"/>
                      <a:pt x="449" y="1297"/>
                    </a:cubicBezTo>
                    <a:cubicBezTo>
                      <a:pt x="444" y="1343"/>
                      <a:pt x="406" y="1384"/>
                      <a:pt x="355" y="1384"/>
                    </a:cubicBezTo>
                    <a:cubicBezTo>
                      <a:pt x="352" y="1384"/>
                      <a:pt x="348" y="1384"/>
                      <a:pt x="345" y="1383"/>
                    </a:cubicBezTo>
                    <a:cubicBezTo>
                      <a:pt x="296" y="1377"/>
                      <a:pt x="253" y="1328"/>
                      <a:pt x="259" y="1279"/>
                    </a:cubicBezTo>
                    <a:cubicBezTo>
                      <a:pt x="265" y="1228"/>
                      <a:pt x="307" y="1192"/>
                      <a:pt x="353" y="1192"/>
                    </a:cubicBezTo>
                    <a:close/>
                    <a:moveTo>
                      <a:pt x="899" y="1248"/>
                    </a:moveTo>
                    <a:cubicBezTo>
                      <a:pt x="903" y="1248"/>
                      <a:pt x="906" y="1248"/>
                      <a:pt x="910" y="1248"/>
                    </a:cubicBezTo>
                    <a:cubicBezTo>
                      <a:pt x="965" y="1254"/>
                      <a:pt x="1002" y="1297"/>
                      <a:pt x="996" y="1353"/>
                    </a:cubicBezTo>
                    <a:cubicBezTo>
                      <a:pt x="990" y="1399"/>
                      <a:pt x="952" y="1439"/>
                      <a:pt x="902" y="1439"/>
                    </a:cubicBezTo>
                    <a:cubicBezTo>
                      <a:pt x="899" y="1439"/>
                      <a:pt x="895" y="1439"/>
                      <a:pt x="892" y="1439"/>
                    </a:cubicBezTo>
                    <a:cubicBezTo>
                      <a:pt x="836" y="1433"/>
                      <a:pt x="799" y="1383"/>
                      <a:pt x="806" y="1334"/>
                    </a:cubicBezTo>
                    <a:cubicBezTo>
                      <a:pt x="811" y="1283"/>
                      <a:pt x="854" y="1248"/>
                      <a:pt x="899" y="1248"/>
                    </a:cubicBezTo>
                    <a:close/>
                    <a:moveTo>
                      <a:pt x="1445" y="1303"/>
                    </a:moveTo>
                    <a:cubicBezTo>
                      <a:pt x="1449" y="1303"/>
                      <a:pt x="1453" y="1303"/>
                      <a:pt x="1457" y="1304"/>
                    </a:cubicBezTo>
                    <a:cubicBezTo>
                      <a:pt x="1506" y="1310"/>
                      <a:pt x="1549" y="1359"/>
                      <a:pt x="1543" y="1408"/>
                    </a:cubicBezTo>
                    <a:cubicBezTo>
                      <a:pt x="1537" y="1459"/>
                      <a:pt x="1495" y="1495"/>
                      <a:pt x="1449" y="1495"/>
                    </a:cubicBezTo>
                    <a:cubicBezTo>
                      <a:pt x="1446" y="1495"/>
                      <a:pt x="1442" y="1494"/>
                      <a:pt x="1438" y="1494"/>
                    </a:cubicBezTo>
                    <a:cubicBezTo>
                      <a:pt x="1383" y="1488"/>
                      <a:pt x="1346" y="1439"/>
                      <a:pt x="1352" y="1390"/>
                    </a:cubicBezTo>
                    <a:cubicBezTo>
                      <a:pt x="1358" y="1338"/>
                      <a:pt x="1395" y="1303"/>
                      <a:pt x="1445" y="1303"/>
                    </a:cubicBezTo>
                    <a:close/>
                    <a:moveTo>
                      <a:pt x="310" y="1616"/>
                    </a:moveTo>
                    <a:cubicBezTo>
                      <a:pt x="313" y="1616"/>
                      <a:pt x="317" y="1616"/>
                      <a:pt x="320" y="1617"/>
                    </a:cubicBezTo>
                    <a:cubicBezTo>
                      <a:pt x="376" y="1623"/>
                      <a:pt x="412" y="1666"/>
                      <a:pt x="406" y="1721"/>
                    </a:cubicBezTo>
                    <a:cubicBezTo>
                      <a:pt x="401" y="1767"/>
                      <a:pt x="363" y="1808"/>
                      <a:pt x="312" y="1808"/>
                    </a:cubicBezTo>
                    <a:cubicBezTo>
                      <a:pt x="309" y="1808"/>
                      <a:pt x="305" y="1808"/>
                      <a:pt x="302" y="1807"/>
                    </a:cubicBezTo>
                    <a:cubicBezTo>
                      <a:pt x="253" y="1801"/>
                      <a:pt x="210" y="1752"/>
                      <a:pt x="216" y="1703"/>
                    </a:cubicBezTo>
                    <a:cubicBezTo>
                      <a:pt x="222" y="1652"/>
                      <a:pt x="264" y="1616"/>
                      <a:pt x="310" y="1616"/>
                    </a:cubicBezTo>
                    <a:close/>
                    <a:moveTo>
                      <a:pt x="855" y="1672"/>
                    </a:moveTo>
                    <a:cubicBezTo>
                      <a:pt x="859" y="1672"/>
                      <a:pt x="863" y="1672"/>
                      <a:pt x="867" y="1672"/>
                    </a:cubicBezTo>
                    <a:cubicBezTo>
                      <a:pt x="916" y="1678"/>
                      <a:pt x="959" y="1721"/>
                      <a:pt x="953" y="1777"/>
                    </a:cubicBezTo>
                    <a:cubicBezTo>
                      <a:pt x="947" y="1828"/>
                      <a:pt x="905" y="1863"/>
                      <a:pt x="859" y="1863"/>
                    </a:cubicBezTo>
                    <a:cubicBezTo>
                      <a:pt x="856" y="1863"/>
                      <a:pt x="852" y="1863"/>
                      <a:pt x="849" y="1863"/>
                    </a:cubicBezTo>
                    <a:cubicBezTo>
                      <a:pt x="793" y="1857"/>
                      <a:pt x="756" y="1807"/>
                      <a:pt x="763" y="1758"/>
                    </a:cubicBezTo>
                    <a:cubicBezTo>
                      <a:pt x="768" y="1707"/>
                      <a:pt x="806" y="1672"/>
                      <a:pt x="855" y="1672"/>
                    </a:cubicBezTo>
                    <a:close/>
                    <a:moveTo>
                      <a:pt x="1402" y="1727"/>
                    </a:moveTo>
                    <a:cubicBezTo>
                      <a:pt x="1406" y="1727"/>
                      <a:pt x="1410" y="1727"/>
                      <a:pt x="1414" y="1727"/>
                    </a:cubicBezTo>
                    <a:cubicBezTo>
                      <a:pt x="1463" y="1734"/>
                      <a:pt x="1500" y="1783"/>
                      <a:pt x="1500" y="1832"/>
                    </a:cubicBezTo>
                    <a:cubicBezTo>
                      <a:pt x="1494" y="1883"/>
                      <a:pt x="1452" y="1919"/>
                      <a:pt x="1401" y="1919"/>
                    </a:cubicBezTo>
                    <a:cubicBezTo>
                      <a:pt x="1397" y="1919"/>
                      <a:pt x="1393" y="1918"/>
                      <a:pt x="1389" y="1918"/>
                    </a:cubicBezTo>
                    <a:cubicBezTo>
                      <a:pt x="1340" y="1912"/>
                      <a:pt x="1303" y="1863"/>
                      <a:pt x="1309" y="1814"/>
                    </a:cubicBezTo>
                    <a:cubicBezTo>
                      <a:pt x="1309" y="1762"/>
                      <a:pt x="1352" y="1727"/>
                      <a:pt x="1402" y="1727"/>
                    </a:cubicBezTo>
                    <a:close/>
                    <a:moveTo>
                      <a:pt x="337" y="1"/>
                    </a:moveTo>
                    <a:cubicBezTo>
                      <a:pt x="269" y="1"/>
                      <a:pt x="208" y="42"/>
                      <a:pt x="185" y="106"/>
                    </a:cubicBezTo>
                    <a:lnTo>
                      <a:pt x="210" y="106"/>
                    </a:lnTo>
                    <a:lnTo>
                      <a:pt x="197" y="198"/>
                    </a:lnTo>
                    <a:lnTo>
                      <a:pt x="167" y="198"/>
                    </a:lnTo>
                    <a:lnTo>
                      <a:pt x="154" y="314"/>
                    </a:lnTo>
                    <a:lnTo>
                      <a:pt x="185" y="314"/>
                    </a:lnTo>
                    <a:lnTo>
                      <a:pt x="179" y="407"/>
                    </a:lnTo>
                    <a:lnTo>
                      <a:pt x="148" y="407"/>
                    </a:lnTo>
                    <a:lnTo>
                      <a:pt x="136" y="523"/>
                    </a:lnTo>
                    <a:lnTo>
                      <a:pt x="167" y="530"/>
                    </a:lnTo>
                    <a:lnTo>
                      <a:pt x="154" y="622"/>
                    </a:lnTo>
                    <a:lnTo>
                      <a:pt x="124" y="616"/>
                    </a:lnTo>
                    <a:lnTo>
                      <a:pt x="111" y="732"/>
                    </a:lnTo>
                    <a:lnTo>
                      <a:pt x="142" y="738"/>
                    </a:lnTo>
                    <a:lnTo>
                      <a:pt x="136" y="831"/>
                    </a:lnTo>
                    <a:lnTo>
                      <a:pt x="105" y="824"/>
                    </a:lnTo>
                    <a:lnTo>
                      <a:pt x="93" y="941"/>
                    </a:lnTo>
                    <a:lnTo>
                      <a:pt x="124" y="947"/>
                    </a:lnTo>
                    <a:lnTo>
                      <a:pt x="111" y="1039"/>
                    </a:lnTo>
                    <a:lnTo>
                      <a:pt x="81" y="1039"/>
                    </a:lnTo>
                    <a:lnTo>
                      <a:pt x="68" y="1156"/>
                    </a:lnTo>
                    <a:lnTo>
                      <a:pt x="99" y="1156"/>
                    </a:lnTo>
                    <a:lnTo>
                      <a:pt x="93" y="1248"/>
                    </a:lnTo>
                    <a:lnTo>
                      <a:pt x="62" y="1248"/>
                    </a:lnTo>
                    <a:lnTo>
                      <a:pt x="50" y="1365"/>
                    </a:lnTo>
                    <a:lnTo>
                      <a:pt x="81" y="1365"/>
                    </a:lnTo>
                    <a:lnTo>
                      <a:pt x="68" y="1457"/>
                    </a:lnTo>
                    <a:lnTo>
                      <a:pt x="38" y="1457"/>
                    </a:lnTo>
                    <a:lnTo>
                      <a:pt x="25" y="1574"/>
                    </a:lnTo>
                    <a:lnTo>
                      <a:pt x="56" y="1574"/>
                    </a:lnTo>
                    <a:lnTo>
                      <a:pt x="50" y="1666"/>
                    </a:lnTo>
                    <a:lnTo>
                      <a:pt x="19" y="1666"/>
                    </a:lnTo>
                    <a:lnTo>
                      <a:pt x="7" y="1783"/>
                    </a:lnTo>
                    <a:lnTo>
                      <a:pt x="38" y="1783"/>
                    </a:lnTo>
                    <a:lnTo>
                      <a:pt x="25" y="1881"/>
                    </a:lnTo>
                    <a:lnTo>
                      <a:pt x="1" y="1875"/>
                    </a:lnTo>
                    <a:lnTo>
                      <a:pt x="1" y="1875"/>
                    </a:lnTo>
                    <a:cubicBezTo>
                      <a:pt x="1" y="1955"/>
                      <a:pt x="62" y="2022"/>
                      <a:pt x="142" y="2035"/>
                    </a:cubicBezTo>
                    <a:lnTo>
                      <a:pt x="154" y="2035"/>
                    </a:lnTo>
                    <a:lnTo>
                      <a:pt x="154" y="1998"/>
                    </a:lnTo>
                    <a:lnTo>
                      <a:pt x="247" y="2004"/>
                    </a:lnTo>
                    <a:lnTo>
                      <a:pt x="247" y="2041"/>
                    </a:lnTo>
                    <a:lnTo>
                      <a:pt x="363" y="2053"/>
                    </a:lnTo>
                    <a:lnTo>
                      <a:pt x="363" y="2016"/>
                    </a:lnTo>
                    <a:lnTo>
                      <a:pt x="455" y="2029"/>
                    </a:lnTo>
                    <a:lnTo>
                      <a:pt x="455" y="2065"/>
                    </a:lnTo>
                    <a:lnTo>
                      <a:pt x="572" y="2078"/>
                    </a:lnTo>
                    <a:lnTo>
                      <a:pt x="572" y="2041"/>
                    </a:lnTo>
                    <a:lnTo>
                      <a:pt x="670" y="2047"/>
                    </a:lnTo>
                    <a:lnTo>
                      <a:pt x="664" y="2084"/>
                    </a:lnTo>
                    <a:lnTo>
                      <a:pt x="781" y="2096"/>
                    </a:lnTo>
                    <a:lnTo>
                      <a:pt x="787" y="2059"/>
                    </a:lnTo>
                    <a:lnTo>
                      <a:pt x="879" y="2072"/>
                    </a:lnTo>
                    <a:lnTo>
                      <a:pt x="873" y="2108"/>
                    </a:lnTo>
                    <a:lnTo>
                      <a:pt x="990" y="2121"/>
                    </a:lnTo>
                    <a:lnTo>
                      <a:pt x="996" y="2084"/>
                    </a:lnTo>
                    <a:lnTo>
                      <a:pt x="1088" y="2090"/>
                    </a:lnTo>
                    <a:lnTo>
                      <a:pt x="1082" y="2127"/>
                    </a:lnTo>
                    <a:lnTo>
                      <a:pt x="1199" y="2139"/>
                    </a:lnTo>
                    <a:lnTo>
                      <a:pt x="1205" y="2102"/>
                    </a:lnTo>
                    <a:lnTo>
                      <a:pt x="1297" y="2115"/>
                    </a:lnTo>
                    <a:lnTo>
                      <a:pt x="1291" y="2151"/>
                    </a:lnTo>
                    <a:lnTo>
                      <a:pt x="1408" y="2164"/>
                    </a:lnTo>
                    <a:lnTo>
                      <a:pt x="1414" y="2127"/>
                    </a:lnTo>
                    <a:lnTo>
                      <a:pt x="1506" y="2133"/>
                    </a:lnTo>
                    <a:lnTo>
                      <a:pt x="1500" y="2170"/>
                    </a:lnTo>
                    <a:lnTo>
                      <a:pt x="1512" y="2170"/>
                    </a:lnTo>
                    <a:cubicBezTo>
                      <a:pt x="1520" y="2171"/>
                      <a:pt x="1527" y="2172"/>
                      <a:pt x="1534" y="2172"/>
                    </a:cubicBezTo>
                    <a:cubicBezTo>
                      <a:pt x="1605" y="2172"/>
                      <a:pt x="1667" y="2119"/>
                      <a:pt x="1684" y="2047"/>
                    </a:cubicBezTo>
                    <a:lnTo>
                      <a:pt x="1653" y="2041"/>
                    </a:lnTo>
                    <a:lnTo>
                      <a:pt x="1666" y="1949"/>
                    </a:lnTo>
                    <a:lnTo>
                      <a:pt x="1696" y="1955"/>
                    </a:lnTo>
                    <a:lnTo>
                      <a:pt x="1709" y="1838"/>
                    </a:lnTo>
                    <a:lnTo>
                      <a:pt x="1678" y="1832"/>
                    </a:lnTo>
                    <a:lnTo>
                      <a:pt x="1684" y="1740"/>
                    </a:lnTo>
                    <a:lnTo>
                      <a:pt x="1715" y="1746"/>
                    </a:lnTo>
                    <a:lnTo>
                      <a:pt x="1727" y="1629"/>
                    </a:lnTo>
                    <a:lnTo>
                      <a:pt x="1696" y="1623"/>
                    </a:lnTo>
                    <a:lnTo>
                      <a:pt x="1709" y="1531"/>
                    </a:lnTo>
                    <a:lnTo>
                      <a:pt x="1739" y="1537"/>
                    </a:lnTo>
                    <a:lnTo>
                      <a:pt x="1752" y="1420"/>
                    </a:lnTo>
                    <a:lnTo>
                      <a:pt x="1721" y="1414"/>
                    </a:lnTo>
                    <a:lnTo>
                      <a:pt x="1727" y="1322"/>
                    </a:lnTo>
                    <a:lnTo>
                      <a:pt x="1758" y="1322"/>
                    </a:lnTo>
                    <a:lnTo>
                      <a:pt x="1770" y="1205"/>
                    </a:lnTo>
                    <a:lnTo>
                      <a:pt x="1739" y="1205"/>
                    </a:lnTo>
                    <a:lnTo>
                      <a:pt x="1752" y="1113"/>
                    </a:lnTo>
                    <a:lnTo>
                      <a:pt x="1782" y="1113"/>
                    </a:lnTo>
                    <a:lnTo>
                      <a:pt x="1795" y="996"/>
                    </a:lnTo>
                    <a:lnTo>
                      <a:pt x="1764" y="996"/>
                    </a:lnTo>
                    <a:lnTo>
                      <a:pt x="1770" y="904"/>
                    </a:lnTo>
                    <a:lnTo>
                      <a:pt x="1801" y="904"/>
                    </a:lnTo>
                    <a:lnTo>
                      <a:pt x="1813" y="788"/>
                    </a:lnTo>
                    <a:lnTo>
                      <a:pt x="1782" y="788"/>
                    </a:lnTo>
                    <a:lnTo>
                      <a:pt x="1795" y="695"/>
                    </a:lnTo>
                    <a:lnTo>
                      <a:pt x="1825" y="695"/>
                    </a:lnTo>
                    <a:lnTo>
                      <a:pt x="1838" y="579"/>
                    </a:lnTo>
                    <a:lnTo>
                      <a:pt x="1807" y="573"/>
                    </a:lnTo>
                    <a:lnTo>
                      <a:pt x="1813" y="480"/>
                    </a:lnTo>
                    <a:lnTo>
                      <a:pt x="1844" y="480"/>
                    </a:lnTo>
                    <a:lnTo>
                      <a:pt x="1856" y="364"/>
                    </a:lnTo>
                    <a:lnTo>
                      <a:pt x="1825" y="364"/>
                    </a:lnTo>
                    <a:lnTo>
                      <a:pt x="1838" y="271"/>
                    </a:lnTo>
                    <a:lnTo>
                      <a:pt x="1862" y="271"/>
                    </a:lnTo>
                    <a:cubicBezTo>
                      <a:pt x="1850" y="204"/>
                      <a:pt x="1795" y="149"/>
                      <a:pt x="1721" y="142"/>
                    </a:cubicBezTo>
                    <a:lnTo>
                      <a:pt x="1709" y="136"/>
                    </a:lnTo>
                    <a:lnTo>
                      <a:pt x="1709" y="173"/>
                    </a:lnTo>
                    <a:lnTo>
                      <a:pt x="1617" y="161"/>
                    </a:lnTo>
                    <a:lnTo>
                      <a:pt x="1617" y="130"/>
                    </a:lnTo>
                    <a:lnTo>
                      <a:pt x="1500" y="118"/>
                    </a:lnTo>
                    <a:lnTo>
                      <a:pt x="1500" y="149"/>
                    </a:lnTo>
                    <a:lnTo>
                      <a:pt x="1402" y="142"/>
                    </a:lnTo>
                    <a:lnTo>
                      <a:pt x="1408" y="106"/>
                    </a:lnTo>
                    <a:lnTo>
                      <a:pt x="1291" y="93"/>
                    </a:lnTo>
                    <a:lnTo>
                      <a:pt x="1285" y="130"/>
                    </a:lnTo>
                    <a:lnTo>
                      <a:pt x="1193" y="118"/>
                    </a:lnTo>
                    <a:lnTo>
                      <a:pt x="1199" y="87"/>
                    </a:lnTo>
                    <a:lnTo>
                      <a:pt x="1082" y="75"/>
                    </a:lnTo>
                    <a:lnTo>
                      <a:pt x="1076" y="106"/>
                    </a:lnTo>
                    <a:lnTo>
                      <a:pt x="984" y="99"/>
                    </a:lnTo>
                    <a:lnTo>
                      <a:pt x="990" y="63"/>
                    </a:lnTo>
                    <a:lnTo>
                      <a:pt x="873" y="50"/>
                    </a:lnTo>
                    <a:lnTo>
                      <a:pt x="867" y="87"/>
                    </a:lnTo>
                    <a:lnTo>
                      <a:pt x="775" y="75"/>
                    </a:lnTo>
                    <a:lnTo>
                      <a:pt x="781" y="44"/>
                    </a:lnTo>
                    <a:lnTo>
                      <a:pt x="664" y="32"/>
                    </a:lnTo>
                    <a:lnTo>
                      <a:pt x="658" y="63"/>
                    </a:lnTo>
                    <a:lnTo>
                      <a:pt x="566" y="56"/>
                    </a:lnTo>
                    <a:lnTo>
                      <a:pt x="566" y="20"/>
                    </a:lnTo>
                    <a:lnTo>
                      <a:pt x="449" y="7"/>
                    </a:lnTo>
                    <a:lnTo>
                      <a:pt x="449" y="44"/>
                    </a:lnTo>
                    <a:lnTo>
                      <a:pt x="357" y="32"/>
                    </a:lnTo>
                    <a:lnTo>
                      <a:pt x="357" y="1"/>
                    </a:lnTo>
                    <a:lnTo>
                      <a:pt x="351" y="1"/>
                    </a:lnTo>
                    <a:cubicBezTo>
                      <a:pt x="346" y="1"/>
                      <a:pt x="342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 rot="10800000">
                <a:off x="-1837447" y="-1030394"/>
                <a:ext cx="484164" cy="40442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659" extrusionOk="0">
                    <a:moveTo>
                      <a:pt x="443" y="203"/>
                    </a:moveTo>
                    <a:cubicBezTo>
                      <a:pt x="492" y="203"/>
                      <a:pt x="529" y="246"/>
                      <a:pt x="529" y="295"/>
                    </a:cubicBezTo>
                    <a:cubicBezTo>
                      <a:pt x="529" y="344"/>
                      <a:pt x="486" y="387"/>
                      <a:pt x="437" y="387"/>
                    </a:cubicBezTo>
                    <a:cubicBezTo>
                      <a:pt x="388" y="381"/>
                      <a:pt x="351" y="338"/>
                      <a:pt x="351" y="289"/>
                    </a:cubicBezTo>
                    <a:cubicBezTo>
                      <a:pt x="351" y="240"/>
                      <a:pt x="394" y="203"/>
                      <a:pt x="443" y="203"/>
                    </a:cubicBezTo>
                    <a:close/>
                    <a:moveTo>
                      <a:pt x="849" y="215"/>
                    </a:moveTo>
                    <a:cubicBezTo>
                      <a:pt x="898" y="215"/>
                      <a:pt x="935" y="258"/>
                      <a:pt x="935" y="307"/>
                    </a:cubicBezTo>
                    <a:cubicBezTo>
                      <a:pt x="935" y="356"/>
                      <a:pt x="892" y="399"/>
                      <a:pt x="842" y="399"/>
                    </a:cubicBezTo>
                    <a:cubicBezTo>
                      <a:pt x="793" y="393"/>
                      <a:pt x="750" y="350"/>
                      <a:pt x="756" y="301"/>
                    </a:cubicBezTo>
                    <a:cubicBezTo>
                      <a:pt x="756" y="252"/>
                      <a:pt x="799" y="215"/>
                      <a:pt x="849" y="215"/>
                    </a:cubicBezTo>
                    <a:close/>
                    <a:moveTo>
                      <a:pt x="1254" y="227"/>
                    </a:moveTo>
                    <a:cubicBezTo>
                      <a:pt x="1303" y="227"/>
                      <a:pt x="1340" y="270"/>
                      <a:pt x="1340" y="320"/>
                    </a:cubicBezTo>
                    <a:cubicBezTo>
                      <a:pt x="1340" y="369"/>
                      <a:pt x="1297" y="412"/>
                      <a:pt x="1248" y="412"/>
                    </a:cubicBezTo>
                    <a:cubicBezTo>
                      <a:pt x="1199" y="406"/>
                      <a:pt x="1156" y="369"/>
                      <a:pt x="1156" y="313"/>
                    </a:cubicBezTo>
                    <a:cubicBezTo>
                      <a:pt x="1162" y="264"/>
                      <a:pt x="1205" y="227"/>
                      <a:pt x="1254" y="227"/>
                    </a:cubicBezTo>
                    <a:close/>
                    <a:moveTo>
                      <a:pt x="1653" y="240"/>
                    </a:moveTo>
                    <a:cubicBezTo>
                      <a:pt x="1709" y="240"/>
                      <a:pt x="1746" y="283"/>
                      <a:pt x="1746" y="332"/>
                    </a:cubicBezTo>
                    <a:cubicBezTo>
                      <a:pt x="1739" y="387"/>
                      <a:pt x="1703" y="424"/>
                      <a:pt x="1647" y="424"/>
                    </a:cubicBezTo>
                    <a:cubicBezTo>
                      <a:pt x="1598" y="418"/>
                      <a:pt x="1561" y="381"/>
                      <a:pt x="1561" y="326"/>
                    </a:cubicBezTo>
                    <a:cubicBezTo>
                      <a:pt x="1561" y="277"/>
                      <a:pt x="1604" y="240"/>
                      <a:pt x="1653" y="240"/>
                    </a:cubicBezTo>
                    <a:close/>
                    <a:moveTo>
                      <a:pt x="425" y="719"/>
                    </a:moveTo>
                    <a:cubicBezTo>
                      <a:pt x="480" y="725"/>
                      <a:pt x="517" y="768"/>
                      <a:pt x="517" y="817"/>
                    </a:cubicBezTo>
                    <a:cubicBezTo>
                      <a:pt x="511" y="866"/>
                      <a:pt x="468" y="903"/>
                      <a:pt x="419" y="903"/>
                    </a:cubicBezTo>
                    <a:cubicBezTo>
                      <a:pt x="369" y="903"/>
                      <a:pt x="333" y="860"/>
                      <a:pt x="333" y="811"/>
                    </a:cubicBezTo>
                    <a:cubicBezTo>
                      <a:pt x="333" y="762"/>
                      <a:pt x="376" y="719"/>
                      <a:pt x="425" y="719"/>
                    </a:cubicBezTo>
                    <a:close/>
                    <a:moveTo>
                      <a:pt x="821" y="737"/>
                    </a:moveTo>
                    <a:cubicBezTo>
                      <a:pt x="824" y="737"/>
                      <a:pt x="827" y="737"/>
                      <a:pt x="830" y="737"/>
                    </a:cubicBezTo>
                    <a:cubicBezTo>
                      <a:pt x="879" y="737"/>
                      <a:pt x="922" y="780"/>
                      <a:pt x="916" y="829"/>
                    </a:cubicBezTo>
                    <a:cubicBezTo>
                      <a:pt x="916" y="879"/>
                      <a:pt x="873" y="915"/>
                      <a:pt x="824" y="915"/>
                    </a:cubicBezTo>
                    <a:cubicBezTo>
                      <a:pt x="775" y="915"/>
                      <a:pt x="738" y="872"/>
                      <a:pt x="738" y="823"/>
                    </a:cubicBezTo>
                    <a:cubicBezTo>
                      <a:pt x="738" y="777"/>
                      <a:pt x="776" y="737"/>
                      <a:pt x="821" y="737"/>
                    </a:cubicBezTo>
                    <a:close/>
                    <a:moveTo>
                      <a:pt x="1226" y="749"/>
                    </a:moveTo>
                    <a:cubicBezTo>
                      <a:pt x="1229" y="749"/>
                      <a:pt x="1232" y="749"/>
                      <a:pt x="1236" y="750"/>
                    </a:cubicBezTo>
                    <a:cubicBezTo>
                      <a:pt x="1285" y="750"/>
                      <a:pt x="1328" y="793"/>
                      <a:pt x="1322" y="842"/>
                    </a:cubicBezTo>
                    <a:cubicBezTo>
                      <a:pt x="1322" y="891"/>
                      <a:pt x="1279" y="928"/>
                      <a:pt x="1229" y="928"/>
                    </a:cubicBezTo>
                    <a:cubicBezTo>
                      <a:pt x="1180" y="928"/>
                      <a:pt x="1137" y="885"/>
                      <a:pt x="1143" y="836"/>
                    </a:cubicBezTo>
                    <a:cubicBezTo>
                      <a:pt x="1143" y="790"/>
                      <a:pt x="1181" y="749"/>
                      <a:pt x="1226" y="749"/>
                    </a:cubicBezTo>
                    <a:close/>
                    <a:moveTo>
                      <a:pt x="1632" y="761"/>
                    </a:moveTo>
                    <a:cubicBezTo>
                      <a:pt x="1635" y="761"/>
                      <a:pt x="1638" y="761"/>
                      <a:pt x="1641" y="762"/>
                    </a:cubicBezTo>
                    <a:cubicBezTo>
                      <a:pt x="1690" y="762"/>
                      <a:pt x="1727" y="805"/>
                      <a:pt x="1727" y="854"/>
                    </a:cubicBezTo>
                    <a:cubicBezTo>
                      <a:pt x="1727" y="903"/>
                      <a:pt x="1684" y="940"/>
                      <a:pt x="1635" y="940"/>
                    </a:cubicBezTo>
                    <a:cubicBezTo>
                      <a:pt x="1586" y="940"/>
                      <a:pt x="1543" y="897"/>
                      <a:pt x="1549" y="848"/>
                    </a:cubicBezTo>
                    <a:cubicBezTo>
                      <a:pt x="1549" y="802"/>
                      <a:pt x="1587" y="761"/>
                      <a:pt x="1632" y="761"/>
                    </a:cubicBezTo>
                    <a:close/>
                    <a:moveTo>
                      <a:pt x="412" y="1241"/>
                    </a:moveTo>
                    <a:cubicBezTo>
                      <a:pt x="462" y="1241"/>
                      <a:pt x="498" y="1284"/>
                      <a:pt x="498" y="1333"/>
                    </a:cubicBezTo>
                    <a:cubicBezTo>
                      <a:pt x="498" y="1382"/>
                      <a:pt x="455" y="1425"/>
                      <a:pt x="406" y="1425"/>
                    </a:cubicBezTo>
                    <a:cubicBezTo>
                      <a:pt x="357" y="1419"/>
                      <a:pt x="314" y="1382"/>
                      <a:pt x="320" y="1327"/>
                    </a:cubicBezTo>
                    <a:cubicBezTo>
                      <a:pt x="320" y="1278"/>
                      <a:pt x="363" y="1241"/>
                      <a:pt x="412" y="1241"/>
                    </a:cubicBezTo>
                    <a:close/>
                    <a:moveTo>
                      <a:pt x="818" y="1253"/>
                    </a:moveTo>
                    <a:cubicBezTo>
                      <a:pt x="867" y="1253"/>
                      <a:pt x="904" y="1296"/>
                      <a:pt x="904" y="1346"/>
                    </a:cubicBezTo>
                    <a:cubicBezTo>
                      <a:pt x="904" y="1401"/>
                      <a:pt x="861" y="1438"/>
                      <a:pt x="812" y="1438"/>
                    </a:cubicBezTo>
                    <a:cubicBezTo>
                      <a:pt x="763" y="1432"/>
                      <a:pt x="720" y="1395"/>
                      <a:pt x="720" y="1339"/>
                    </a:cubicBezTo>
                    <a:cubicBezTo>
                      <a:pt x="726" y="1290"/>
                      <a:pt x="769" y="1253"/>
                      <a:pt x="818" y="1253"/>
                    </a:cubicBezTo>
                    <a:close/>
                    <a:moveTo>
                      <a:pt x="1217" y="1266"/>
                    </a:moveTo>
                    <a:cubicBezTo>
                      <a:pt x="1272" y="1266"/>
                      <a:pt x="1309" y="1309"/>
                      <a:pt x="1309" y="1358"/>
                    </a:cubicBezTo>
                    <a:cubicBezTo>
                      <a:pt x="1303" y="1413"/>
                      <a:pt x="1260" y="1450"/>
                      <a:pt x="1211" y="1450"/>
                    </a:cubicBezTo>
                    <a:cubicBezTo>
                      <a:pt x="1162" y="1444"/>
                      <a:pt x="1125" y="1407"/>
                      <a:pt x="1125" y="1352"/>
                    </a:cubicBezTo>
                    <a:cubicBezTo>
                      <a:pt x="1125" y="1303"/>
                      <a:pt x="1168" y="1266"/>
                      <a:pt x="1217" y="1266"/>
                    </a:cubicBezTo>
                    <a:close/>
                    <a:moveTo>
                      <a:pt x="1623" y="1278"/>
                    </a:moveTo>
                    <a:cubicBezTo>
                      <a:pt x="1672" y="1278"/>
                      <a:pt x="1715" y="1321"/>
                      <a:pt x="1709" y="1376"/>
                    </a:cubicBezTo>
                    <a:cubicBezTo>
                      <a:pt x="1709" y="1425"/>
                      <a:pt x="1666" y="1462"/>
                      <a:pt x="1617" y="1462"/>
                    </a:cubicBezTo>
                    <a:cubicBezTo>
                      <a:pt x="1567" y="1456"/>
                      <a:pt x="1531" y="1419"/>
                      <a:pt x="1531" y="1370"/>
                    </a:cubicBezTo>
                    <a:cubicBezTo>
                      <a:pt x="1531" y="1315"/>
                      <a:pt x="1574" y="1278"/>
                      <a:pt x="1623" y="1278"/>
                    </a:cubicBezTo>
                    <a:close/>
                    <a:moveTo>
                      <a:pt x="161" y="0"/>
                    </a:moveTo>
                    <a:cubicBezTo>
                      <a:pt x="99" y="19"/>
                      <a:pt x="50" y="74"/>
                      <a:pt x="44" y="148"/>
                    </a:cubicBezTo>
                    <a:lnTo>
                      <a:pt x="44" y="154"/>
                    </a:lnTo>
                    <a:lnTo>
                      <a:pt x="81" y="154"/>
                    </a:lnTo>
                    <a:lnTo>
                      <a:pt x="74" y="240"/>
                    </a:lnTo>
                    <a:lnTo>
                      <a:pt x="44" y="240"/>
                    </a:lnTo>
                    <a:lnTo>
                      <a:pt x="38" y="350"/>
                    </a:lnTo>
                    <a:lnTo>
                      <a:pt x="68" y="356"/>
                    </a:lnTo>
                    <a:lnTo>
                      <a:pt x="68" y="442"/>
                    </a:lnTo>
                    <a:lnTo>
                      <a:pt x="38" y="442"/>
                    </a:lnTo>
                    <a:lnTo>
                      <a:pt x="31" y="553"/>
                    </a:lnTo>
                    <a:lnTo>
                      <a:pt x="62" y="553"/>
                    </a:lnTo>
                    <a:lnTo>
                      <a:pt x="62" y="639"/>
                    </a:lnTo>
                    <a:lnTo>
                      <a:pt x="31" y="639"/>
                    </a:lnTo>
                    <a:lnTo>
                      <a:pt x="25" y="750"/>
                    </a:lnTo>
                    <a:lnTo>
                      <a:pt x="56" y="756"/>
                    </a:lnTo>
                    <a:lnTo>
                      <a:pt x="56" y="842"/>
                    </a:lnTo>
                    <a:lnTo>
                      <a:pt x="25" y="842"/>
                    </a:lnTo>
                    <a:lnTo>
                      <a:pt x="19" y="952"/>
                    </a:lnTo>
                    <a:lnTo>
                      <a:pt x="50" y="952"/>
                    </a:lnTo>
                    <a:lnTo>
                      <a:pt x="50" y="1038"/>
                    </a:lnTo>
                    <a:lnTo>
                      <a:pt x="13" y="1038"/>
                    </a:lnTo>
                    <a:lnTo>
                      <a:pt x="13" y="1149"/>
                    </a:lnTo>
                    <a:lnTo>
                      <a:pt x="44" y="1155"/>
                    </a:lnTo>
                    <a:lnTo>
                      <a:pt x="38" y="1241"/>
                    </a:lnTo>
                    <a:lnTo>
                      <a:pt x="7" y="1241"/>
                    </a:lnTo>
                    <a:lnTo>
                      <a:pt x="7" y="1352"/>
                    </a:lnTo>
                    <a:lnTo>
                      <a:pt x="38" y="1352"/>
                    </a:lnTo>
                    <a:lnTo>
                      <a:pt x="31" y="1438"/>
                    </a:lnTo>
                    <a:lnTo>
                      <a:pt x="1" y="1438"/>
                    </a:lnTo>
                    <a:lnTo>
                      <a:pt x="1" y="1450"/>
                    </a:lnTo>
                    <a:cubicBezTo>
                      <a:pt x="1" y="1518"/>
                      <a:pt x="44" y="1579"/>
                      <a:pt x="111" y="1597"/>
                    </a:cubicBezTo>
                    <a:lnTo>
                      <a:pt x="111" y="1579"/>
                    </a:lnTo>
                    <a:lnTo>
                      <a:pt x="197" y="1579"/>
                    </a:lnTo>
                    <a:lnTo>
                      <a:pt x="197" y="1610"/>
                    </a:lnTo>
                    <a:lnTo>
                      <a:pt x="308" y="1610"/>
                    </a:lnTo>
                    <a:lnTo>
                      <a:pt x="308" y="1585"/>
                    </a:lnTo>
                    <a:lnTo>
                      <a:pt x="400" y="1585"/>
                    </a:lnTo>
                    <a:lnTo>
                      <a:pt x="400" y="1616"/>
                    </a:lnTo>
                    <a:lnTo>
                      <a:pt x="511" y="1622"/>
                    </a:lnTo>
                    <a:lnTo>
                      <a:pt x="511" y="1591"/>
                    </a:lnTo>
                    <a:lnTo>
                      <a:pt x="603" y="1591"/>
                    </a:lnTo>
                    <a:lnTo>
                      <a:pt x="597" y="1622"/>
                    </a:lnTo>
                    <a:lnTo>
                      <a:pt x="713" y="1628"/>
                    </a:lnTo>
                    <a:lnTo>
                      <a:pt x="713" y="1597"/>
                    </a:lnTo>
                    <a:lnTo>
                      <a:pt x="799" y="1597"/>
                    </a:lnTo>
                    <a:lnTo>
                      <a:pt x="799" y="1628"/>
                    </a:lnTo>
                    <a:lnTo>
                      <a:pt x="910" y="1634"/>
                    </a:lnTo>
                    <a:lnTo>
                      <a:pt x="910" y="1604"/>
                    </a:lnTo>
                    <a:lnTo>
                      <a:pt x="1002" y="1604"/>
                    </a:lnTo>
                    <a:lnTo>
                      <a:pt x="996" y="1634"/>
                    </a:lnTo>
                    <a:lnTo>
                      <a:pt x="1107" y="1640"/>
                    </a:lnTo>
                    <a:lnTo>
                      <a:pt x="1113" y="1610"/>
                    </a:lnTo>
                    <a:lnTo>
                      <a:pt x="1199" y="1616"/>
                    </a:lnTo>
                    <a:lnTo>
                      <a:pt x="1199" y="1640"/>
                    </a:lnTo>
                    <a:lnTo>
                      <a:pt x="1309" y="1647"/>
                    </a:lnTo>
                    <a:lnTo>
                      <a:pt x="1309" y="1616"/>
                    </a:lnTo>
                    <a:lnTo>
                      <a:pt x="1401" y="1622"/>
                    </a:lnTo>
                    <a:lnTo>
                      <a:pt x="1395" y="1647"/>
                    </a:lnTo>
                    <a:lnTo>
                      <a:pt x="1506" y="1653"/>
                    </a:lnTo>
                    <a:lnTo>
                      <a:pt x="1512" y="1622"/>
                    </a:lnTo>
                    <a:lnTo>
                      <a:pt x="1598" y="1628"/>
                    </a:lnTo>
                    <a:lnTo>
                      <a:pt x="1598" y="1659"/>
                    </a:lnTo>
                    <a:lnTo>
                      <a:pt x="1709" y="1659"/>
                    </a:lnTo>
                    <a:lnTo>
                      <a:pt x="1709" y="1628"/>
                    </a:lnTo>
                    <a:lnTo>
                      <a:pt x="1795" y="1634"/>
                    </a:lnTo>
                    <a:lnTo>
                      <a:pt x="1795" y="1659"/>
                    </a:lnTo>
                    <a:cubicBezTo>
                      <a:pt x="1875" y="1653"/>
                      <a:pt x="1936" y="1591"/>
                      <a:pt x="1936" y="1511"/>
                    </a:cubicBezTo>
                    <a:lnTo>
                      <a:pt x="1936" y="1505"/>
                    </a:lnTo>
                    <a:lnTo>
                      <a:pt x="1899" y="1505"/>
                    </a:lnTo>
                    <a:lnTo>
                      <a:pt x="1905" y="1419"/>
                    </a:lnTo>
                    <a:lnTo>
                      <a:pt x="1942" y="1419"/>
                    </a:lnTo>
                    <a:lnTo>
                      <a:pt x="1942" y="1309"/>
                    </a:lnTo>
                    <a:lnTo>
                      <a:pt x="1905" y="1309"/>
                    </a:lnTo>
                    <a:lnTo>
                      <a:pt x="1911" y="1217"/>
                    </a:lnTo>
                    <a:lnTo>
                      <a:pt x="1948" y="1217"/>
                    </a:lnTo>
                    <a:lnTo>
                      <a:pt x="1948" y="1106"/>
                    </a:lnTo>
                    <a:lnTo>
                      <a:pt x="1918" y="1106"/>
                    </a:lnTo>
                    <a:lnTo>
                      <a:pt x="1918" y="1020"/>
                    </a:lnTo>
                    <a:lnTo>
                      <a:pt x="1954" y="1020"/>
                    </a:lnTo>
                    <a:lnTo>
                      <a:pt x="1954" y="909"/>
                    </a:lnTo>
                    <a:lnTo>
                      <a:pt x="1924" y="909"/>
                    </a:lnTo>
                    <a:lnTo>
                      <a:pt x="1924" y="817"/>
                    </a:lnTo>
                    <a:lnTo>
                      <a:pt x="1961" y="817"/>
                    </a:lnTo>
                    <a:lnTo>
                      <a:pt x="1967" y="707"/>
                    </a:lnTo>
                    <a:lnTo>
                      <a:pt x="1930" y="707"/>
                    </a:lnTo>
                    <a:lnTo>
                      <a:pt x="1930" y="621"/>
                    </a:lnTo>
                    <a:lnTo>
                      <a:pt x="1967" y="621"/>
                    </a:lnTo>
                    <a:lnTo>
                      <a:pt x="1973" y="510"/>
                    </a:lnTo>
                    <a:lnTo>
                      <a:pt x="1936" y="510"/>
                    </a:lnTo>
                    <a:lnTo>
                      <a:pt x="1936" y="418"/>
                    </a:lnTo>
                    <a:lnTo>
                      <a:pt x="1973" y="418"/>
                    </a:lnTo>
                    <a:lnTo>
                      <a:pt x="1979" y="307"/>
                    </a:lnTo>
                    <a:lnTo>
                      <a:pt x="1942" y="307"/>
                    </a:lnTo>
                    <a:lnTo>
                      <a:pt x="1948" y="221"/>
                    </a:lnTo>
                    <a:lnTo>
                      <a:pt x="1979" y="221"/>
                    </a:lnTo>
                    <a:lnTo>
                      <a:pt x="1979" y="215"/>
                    </a:lnTo>
                    <a:cubicBezTo>
                      <a:pt x="1985" y="135"/>
                      <a:pt x="1924" y="68"/>
                      <a:pt x="1850" y="55"/>
                    </a:cubicBezTo>
                    <a:lnTo>
                      <a:pt x="1850" y="86"/>
                    </a:lnTo>
                    <a:lnTo>
                      <a:pt x="1764" y="80"/>
                    </a:lnTo>
                    <a:lnTo>
                      <a:pt x="1764" y="55"/>
                    </a:lnTo>
                    <a:lnTo>
                      <a:pt x="1653" y="49"/>
                    </a:lnTo>
                    <a:lnTo>
                      <a:pt x="1647" y="80"/>
                    </a:lnTo>
                    <a:lnTo>
                      <a:pt x="1561" y="74"/>
                    </a:lnTo>
                    <a:lnTo>
                      <a:pt x="1561" y="43"/>
                    </a:lnTo>
                    <a:lnTo>
                      <a:pt x="1451" y="43"/>
                    </a:lnTo>
                    <a:lnTo>
                      <a:pt x="1451" y="74"/>
                    </a:lnTo>
                    <a:lnTo>
                      <a:pt x="1365" y="68"/>
                    </a:lnTo>
                    <a:lnTo>
                      <a:pt x="1365" y="37"/>
                    </a:lnTo>
                    <a:lnTo>
                      <a:pt x="1254" y="37"/>
                    </a:lnTo>
                    <a:lnTo>
                      <a:pt x="1248" y="62"/>
                    </a:lnTo>
                    <a:lnTo>
                      <a:pt x="1162" y="62"/>
                    </a:lnTo>
                    <a:lnTo>
                      <a:pt x="1162" y="31"/>
                    </a:lnTo>
                    <a:lnTo>
                      <a:pt x="1051" y="31"/>
                    </a:lnTo>
                    <a:lnTo>
                      <a:pt x="1051" y="55"/>
                    </a:lnTo>
                    <a:lnTo>
                      <a:pt x="965" y="55"/>
                    </a:lnTo>
                    <a:lnTo>
                      <a:pt x="965" y="25"/>
                    </a:lnTo>
                    <a:lnTo>
                      <a:pt x="855" y="19"/>
                    </a:lnTo>
                    <a:lnTo>
                      <a:pt x="849" y="49"/>
                    </a:lnTo>
                    <a:lnTo>
                      <a:pt x="763" y="49"/>
                    </a:lnTo>
                    <a:lnTo>
                      <a:pt x="763" y="19"/>
                    </a:lnTo>
                    <a:lnTo>
                      <a:pt x="652" y="12"/>
                    </a:lnTo>
                    <a:lnTo>
                      <a:pt x="652" y="43"/>
                    </a:lnTo>
                    <a:lnTo>
                      <a:pt x="566" y="43"/>
                    </a:lnTo>
                    <a:lnTo>
                      <a:pt x="566" y="12"/>
                    </a:lnTo>
                    <a:lnTo>
                      <a:pt x="449" y="6"/>
                    </a:lnTo>
                    <a:lnTo>
                      <a:pt x="449" y="37"/>
                    </a:lnTo>
                    <a:lnTo>
                      <a:pt x="363" y="31"/>
                    </a:lnTo>
                    <a:lnTo>
                      <a:pt x="363" y="6"/>
                    </a:lnTo>
                    <a:lnTo>
                      <a:pt x="253" y="0"/>
                    </a:lnTo>
                    <a:lnTo>
                      <a:pt x="253" y="31"/>
                    </a:lnTo>
                    <a:lnTo>
                      <a:pt x="161" y="2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 rot="10800000">
                <a:off x="1974538" y="-1057696"/>
                <a:ext cx="1857427" cy="502183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2060" extrusionOk="0">
                    <a:moveTo>
                      <a:pt x="3687" y="0"/>
                    </a:moveTo>
                    <a:cubicBezTo>
                      <a:pt x="3484" y="0"/>
                      <a:pt x="3288" y="13"/>
                      <a:pt x="3097" y="31"/>
                    </a:cubicBezTo>
                    <a:cubicBezTo>
                      <a:pt x="3048" y="283"/>
                      <a:pt x="2987" y="584"/>
                      <a:pt x="2925" y="860"/>
                    </a:cubicBezTo>
                    <a:cubicBezTo>
                      <a:pt x="2796" y="578"/>
                      <a:pt x="2815" y="295"/>
                      <a:pt x="2882" y="56"/>
                    </a:cubicBezTo>
                    <a:lnTo>
                      <a:pt x="2882" y="56"/>
                    </a:lnTo>
                    <a:cubicBezTo>
                      <a:pt x="2667" y="80"/>
                      <a:pt x="2458" y="117"/>
                      <a:pt x="2262" y="160"/>
                    </a:cubicBezTo>
                    <a:cubicBezTo>
                      <a:pt x="2213" y="332"/>
                      <a:pt x="2157" y="523"/>
                      <a:pt x="2102" y="701"/>
                    </a:cubicBezTo>
                    <a:cubicBezTo>
                      <a:pt x="2041" y="529"/>
                      <a:pt x="2041" y="357"/>
                      <a:pt x="2065" y="209"/>
                    </a:cubicBezTo>
                    <a:lnTo>
                      <a:pt x="2065" y="209"/>
                    </a:lnTo>
                    <a:cubicBezTo>
                      <a:pt x="836" y="516"/>
                      <a:pt x="1" y="1106"/>
                      <a:pt x="1" y="1641"/>
                    </a:cubicBezTo>
                    <a:cubicBezTo>
                      <a:pt x="1" y="2029"/>
                      <a:pt x="284" y="2059"/>
                      <a:pt x="2414" y="2059"/>
                    </a:cubicBezTo>
                    <a:cubicBezTo>
                      <a:pt x="2812" y="2059"/>
                      <a:pt x="3274" y="2058"/>
                      <a:pt x="3810" y="2058"/>
                    </a:cubicBezTo>
                    <a:cubicBezTo>
                      <a:pt x="7213" y="2058"/>
                      <a:pt x="7619" y="2003"/>
                      <a:pt x="7619" y="1641"/>
                    </a:cubicBezTo>
                    <a:cubicBezTo>
                      <a:pt x="7619" y="1039"/>
                      <a:pt x="6832" y="498"/>
                      <a:pt x="5671" y="209"/>
                    </a:cubicBezTo>
                    <a:lnTo>
                      <a:pt x="5671" y="209"/>
                    </a:lnTo>
                    <a:cubicBezTo>
                      <a:pt x="5702" y="363"/>
                      <a:pt x="5696" y="529"/>
                      <a:pt x="5634" y="701"/>
                    </a:cubicBezTo>
                    <a:cubicBezTo>
                      <a:pt x="5585" y="523"/>
                      <a:pt x="5530" y="338"/>
                      <a:pt x="5475" y="166"/>
                    </a:cubicBezTo>
                    <a:cubicBezTo>
                      <a:pt x="5278" y="123"/>
                      <a:pt x="5075" y="86"/>
                      <a:pt x="4860" y="62"/>
                    </a:cubicBezTo>
                    <a:lnTo>
                      <a:pt x="4860" y="62"/>
                    </a:lnTo>
                    <a:cubicBezTo>
                      <a:pt x="4928" y="301"/>
                      <a:pt x="4940" y="578"/>
                      <a:pt x="4811" y="860"/>
                    </a:cubicBezTo>
                    <a:cubicBezTo>
                      <a:pt x="4750" y="584"/>
                      <a:pt x="4695" y="289"/>
                      <a:pt x="4639" y="37"/>
                    </a:cubicBezTo>
                    <a:cubicBezTo>
                      <a:pt x="4400" y="13"/>
                      <a:pt x="4148" y="0"/>
                      <a:pt x="3896" y="0"/>
                    </a:cubicBezTo>
                    <a:cubicBezTo>
                      <a:pt x="3933" y="314"/>
                      <a:pt x="3933" y="701"/>
                      <a:pt x="3810" y="1026"/>
                    </a:cubicBezTo>
                    <a:cubicBezTo>
                      <a:pt x="3669" y="719"/>
                      <a:pt x="3662" y="320"/>
                      <a:pt x="3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 rot="10800000">
                <a:off x="-728919" y="-992107"/>
                <a:ext cx="413466" cy="119500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4902" extrusionOk="0">
                    <a:moveTo>
                      <a:pt x="337" y="0"/>
                    </a:moveTo>
                    <a:cubicBezTo>
                      <a:pt x="323" y="0"/>
                      <a:pt x="309" y="1"/>
                      <a:pt x="295" y="3"/>
                    </a:cubicBezTo>
                    <a:cubicBezTo>
                      <a:pt x="0" y="40"/>
                      <a:pt x="56" y="291"/>
                      <a:pt x="332" y="2485"/>
                    </a:cubicBezTo>
                    <a:cubicBezTo>
                      <a:pt x="590" y="4569"/>
                      <a:pt x="663" y="4901"/>
                      <a:pt x="872" y="4901"/>
                    </a:cubicBezTo>
                    <a:cubicBezTo>
                      <a:pt x="882" y="4901"/>
                      <a:pt x="892" y="4901"/>
                      <a:pt x="903" y="4899"/>
                    </a:cubicBezTo>
                    <a:cubicBezTo>
                      <a:pt x="1290" y="4856"/>
                      <a:pt x="1573" y="4303"/>
                      <a:pt x="1665" y="3535"/>
                    </a:cubicBezTo>
                    <a:lnTo>
                      <a:pt x="1665" y="3535"/>
                    </a:lnTo>
                    <a:cubicBezTo>
                      <a:pt x="1607" y="3555"/>
                      <a:pt x="1541" y="3567"/>
                      <a:pt x="1473" y="3567"/>
                    </a:cubicBezTo>
                    <a:cubicBezTo>
                      <a:pt x="1433" y="3567"/>
                      <a:pt x="1392" y="3563"/>
                      <a:pt x="1352" y="3554"/>
                    </a:cubicBezTo>
                    <a:cubicBezTo>
                      <a:pt x="1456" y="3505"/>
                      <a:pt x="1573" y="3449"/>
                      <a:pt x="1677" y="3406"/>
                    </a:cubicBezTo>
                    <a:cubicBezTo>
                      <a:pt x="1690" y="3277"/>
                      <a:pt x="1696" y="3142"/>
                      <a:pt x="1696" y="3001"/>
                    </a:cubicBezTo>
                    <a:lnTo>
                      <a:pt x="1696" y="3001"/>
                    </a:lnTo>
                    <a:cubicBezTo>
                      <a:pt x="1605" y="3039"/>
                      <a:pt x="1502" y="3065"/>
                      <a:pt x="1392" y="3065"/>
                    </a:cubicBezTo>
                    <a:cubicBezTo>
                      <a:pt x="1324" y="3065"/>
                      <a:pt x="1253" y="3055"/>
                      <a:pt x="1180" y="3031"/>
                    </a:cubicBezTo>
                    <a:cubicBezTo>
                      <a:pt x="1352" y="2976"/>
                      <a:pt x="1536" y="2909"/>
                      <a:pt x="1696" y="2859"/>
                    </a:cubicBezTo>
                    <a:cubicBezTo>
                      <a:pt x="1690" y="2700"/>
                      <a:pt x="1677" y="2540"/>
                      <a:pt x="1659" y="2374"/>
                    </a:cubicBezTo>
                    <a:cubicBezTo>
                      <a:pt x="1537" y="2405"/>
                      <a:pt x="1395" y="2428"/>
                      <a:pt x="1251" y="2428"/>
                    </a:cubicBezTo>
                    <a:cubicBezTo>
                      <a:pt x="1164" y="2428"/>
                      <a:pt x="1075" y="2420"/>
                      <a:pt x="989" y="2399"/>
                    </a:cubicBezTo>
                    <a:cubicBezTo>
                      <a:pt x="1180" y="2288"/>
                      <a:pt x="1438" y="2251"/>
                      <a:pt x="1647" y="2239"/>
                    </a:cubicBezTo>
                    <a:cubicBezTo>
                      <a:pt x="1628" y="2110"/>
                      <a:pt x="1604" y="1987"/>
                      <a:pt x="1579" y="1864"/>
                    </a:cubicBezTo>
                    <a:cubicBezTo>
                      <a:pt x="1407" y="1852"/>
                      <a:pt x="1211" y="1833"/>
                      <a:pt x="1026" y="1821"/>
                    </a:cubicBezTo>
                    <a:cubicBezTo>
                      <a:pt x="1151" y="1746"/>
                      <a:pt x="1282" y="1718"/>
                      <a:pt x="1405" y="1718"/>
                    </a:cubicBezTo>
                    <a:cubicBezTo>
                      <a:pt x="1452" y="1718"/>
                      <a:pt x="1498" y="1722"/>
                      <a:pt x="1542" y="1729"/>
                    </a:cubicBezTo>
                    <a:cubicBezTo>
                      <a:pt x="1512" y="1594"/>
                      <a:pt x="1469" y="1459"/>
                      <a:pt x="1426" y="1336"/>
                    </a:cubicBezTo>
                    <a:cubicBezTo>
                      <a:pt x="1309" y="1317"/>
                      <a:pt x="1186" y="1299"/>
                      <a:pt x="1069" y="1274"/>
                    </a:cubicBezTo>
                    <a:cubicBezTo>
                      <a:pt x="1161" y="1231"/>
                      <a:pt x="1252" y="1212"/>
                      <a:pt x="1344" y="1212"/>
                    </a:cubicBezTo>
                    <a:cubicBezTo>
                      <a:pt x="1357" y="1212"/>
                      <a:pt x="1370" y="1212"/>
                      <a:pt x="1383" y="1213"/>
                    </a:cubicBezTo>
                    <a:cubicBezTo>
                      <a:pt x="1100" y="482"/>
                      <a:pt x="670" y="0"/>
                      <a:pt x="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1" name="Picture 2" descr="Scholarships for master programmes (ICP) | Vliruos">
            <a:extLst>
              <a:ext uri="{FF2B5EF4-FFF2-40B4-BE49-F238E27FC236}">
                <a16:creationId xmlns:a16="http://schemas.microsoft.com/office/drawing/2014/main" id="{BF479C87-7C0C-4EF5-A101-97511744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80" y="94516"/>
            <a:ext cx="3738435" cy="9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32" y="3956835"/>
            <a:ext cx="1121311" cy="1120006"/>
          </a:xfrm>
          <a:prstGeom prst="rect">
            <a:avLst/>
          </a:prstGeom>
          <a:noFill/>
        </p:spPr>
      </p:pic>
      <p:pic>
        <p:nvPicPr>
          <p:cNvPr id="193" name="Picture 3" descr="C:\Users\Basile Mujinya\Desktop\huisstijl_UGent_logo.gif">
            <a:extLst>
              <a:ext uri="{FF2B5EF4-FFF2-40B4-BE49-F238E27FC236}">
                <a16:creationId xmlns:a16="http://schemas.microsoft.com/office/drawing/2014/main" id="{9430A202-E835-4C81-8B9E-BA9A945D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08" y="4057616"/>
            <a:ext cx="3070661" cy="8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ctrTitle"/>
          </p:nvPr>
        </p:nvSpPr>
        <p:spPr>
          <a:xfrm>
            <a:off x="3096987" y="1289120"/>
            <a:ext cx="5872842" cy="12445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Domain: Socio-economic Development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61" name="Google Shape;61;p17"/>
          <p:cNvSpPr txBox="1">
            <a:spLocks noGrp="1"/>
          </p:cNvSpPr>
          <p:nvPr>
            <p:ph type="subTitle" idx="1"/>
          </p:nvPr>
        </p:nvSpPr>
        <p:spPr>
          <a:xfrm>
            <a:off x="3713040" y="2457306"/>
            <a:ext cx="5359395" cy="1408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n-US" sz="2400" b="1" dirty="0"/>
              <a:t>Project 3: Increasing the Sustainability of Urban Foodscapes through </a:t>
            </a:r>
            <a:r>
              <a:rPr lang="en-US" sz="2400" b="1" dirty="0" err="1"/>
              <a:t>Agri</a:t>
            </a:r>
            <a:r>
              <a:rPr lang="en-US" sz="2400" b="1" dirty="0"/>
              <a:t>-Food Entrepreneurship</a:t>
            </a:r>
            <a:endParaRPr sz="2400" b="1" dirty="0"/>
          </a:p>
        </p:txBody>
      </p:sp>
      <p:grpSp>
        <p:nvGrpSpPr>
          <p:cNvPr id="62" name="Google Shape;62;p17"/>
          <p:cNvGrpSpPr/>
          <p:nvPr/>
        </p:nvGrpSpPr>
        <p:grpSpPr>
          <a:xfrm>
            <a:off x="-3373553" y="-1067449"/>
            <a:ext cx="8064697" cy="7278608"/>
            <a:chOff x="-3373553" y="-1067449"/>
            <a:chExt cx="8064697" cy="7278608"/>
          </a:xfrm>
        </p:grpSpPr>
        <p:sp>
          <p:nvSpPr>
            <p:cNvPr id="63" name="Google Shape;63;p17"/>
            <p:cNvSpPr/>
            <p:nvPr/>
          </p:nvSpPr>
          <p:spPr>
            <a:xfrm>
              <a:off x="55179" y="-290026"/>
              <a:ext cx="556085" cy="671119"/>
            </a:xfrm>
            <a:custGeom>
              <a:avLst/>
              <a:gdLst/>
              <a:ahLst/>
              <a:cxnLst/>
              <a:rect l="l" t="t" r="r" b="b"/>
              <a:pathLst>
                <a:path w="2281" h="2753" extrusionOk="0">
                  <a:moveTo>
                    <a:pt x="1119" y="0"/>
                  </a:moveTo>
                  <a:lnTo>
                    <a:pt x="922" y="566"/>
                  </a:lnTo>
                  <a:lnTo>
                    <a:pt x="1070" y="80"/>
                  </a:lnTo>
                  <a:lnTo>
                    <a:pt x="873" y="19"/>
                  </a:lnTo>
                  <a:lnTo>
                    <a:pt x="720" y="535"/>
                  </a:lnTo>
                  <a:lnTo>
                    <a:pt x="695" y="602"/>
                  </a:lnTo>
                  <a:lnTo>
                    <a:pt x="683" y="652"/>
                  </a:lnTo>
                  <a:lnTo>
                    <a:pt x="535" y="596"/>
                  </a:lnTo>
                  <a:lnTo>
                    <a:pt x="327" y="1223"/>
                  </a:lnTo>
                  <a:lnTo>
                    <a:pt x="1" y="2181"/>
                  </a:lnTo>
                  <a:lnTo>
                    <a:pt x="1346" y="2753"/>
                  </a:lnTo>
                  <a:lnTo>
                    <a:pt x="2096" y="1254"/>
                  </a:lnTo>
                  <a:cubicBezTo>
                    <a:pt x="2096" y="1254"/>
                    <a:pt x="2047" y="1229"/>
                    <a:pt x="1985" y="1211"/>
                  </a:cubicBezTo>
                  <a:lnTo>
                    <a:pt x="2047" y="1100"/>
                  </a:lnTo>
                  <a:lnTo>
                    <a:pt x="2243" y="738"/>
                  </a:lnTo>
                  <a:lnTo>
                    <a:pt x="2163" y="695"/>
                  </a:lnTo>
                  <a:lnTo>
                    <a:pt x="2280" y="492"/>
                  </a:lnTo>
                  <a:lnTo>
                    <a:pt x="2102" y="387"/>
                  </a:lnTo>
                  <a:lnTo>
                    <a:pt x="2028" y="516"/>
                  </a:lnTo>
                  <a:lnTo>
                    <a:pt x="1832" y="424"/>
                  </a:lnTo>
                  <a:lnTo>
                    <a:pt x="1733" y="639"/>
                  </a:lnTo>
                  <a:lnTo>
                    <a:pt x="1844" y="252"/>
                  </a:lnTo>
                  <a:lnTo>
                    <a:pt x="1647" y="197"/>
                  </a:lnTo>
                  <a:lnTo>
                    <a:pt x="1574" y="455"/>
                  </a:lnTo>
                  <a:lnTo>
                    <a:pt x="1482" y="418"/>
                  </a:lnTo>
                  <a:lnTo>
                    <a:pt x="1432" y="541"/>
                  </a:lnTo>
                  <a:lnTo>
                    <a:pt x="1322" y="486"/>
                  </a:lnTo>
                  <a:lnTo>
                    <a:pt x="1383" y="381"/>
                  </a:lnTo>
                  <a:lnTo>
                    <a:pt x="1236" y="295"/>
                  </a:lnTo>
                  <a:lnTo>
                    <a:pt x="1316" y="68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741214" y="439371"/>
              <a:ext cx="409080" cy="277175"/>
            </a:xfrm>
            <a:custGeom>
              <a:avLst/>
              <a:gdLst/>
              <a:ahLst/>
              <a:cxnLst/>
              <a:rect l="l" t="t" r="r" b="b"/>
              <a:pathLst>
                <a:path w="1678" h="1137" extrusionOk="0">
                  <a:moveTo>
                    <a:pt x="1113" y="0"/>
                  </a:moveTo>
                  <a:lnTo>
                    <a:pt x="676" y="49"/>
                  </a:lnTo>
                  <a:lnTo>
                    <a:pt x="1" y="111"/>
                  </a:lnTo>
                  <a:lnTo>
                    <a:pt x="19" y="1088"/>
                  </a:lnTo>
                  <a:lnTo>
                    <a:pt x="1137" y="1137"/>
                  </a:lnTo>
                  <a:cubicBezTo>
                    <a:pt x="1137" y="1137"/>
                    <a:pt x="1137" y="1100"/>
                    <a:pt x="1137" y="1057"/>
                  </a:cubicBezTo>
                  <a:lnTo>
                    <a:pt x="1217" y="1063"/>
                  </a:lnTo>
                  <a:lnTo>
                    <a:pt x="1494" y="1081"/>
                  </a:lnTo>
                  <a:lnTo>
                    <a:pt x="1500" y="1020"/>
                  </a:lnTo>
                  <a:lnTo>
                    <a:pt x="1653" y="1038"/>
                  </a:lnTo>
                  <a:lnTo>
                    <a:pt x="1666" y="903"/>
                  </a:lnTo>
                  <a:lnTo>
                    <a:pt x="1567" y="891"/>
                  </a:lnTo>
                  <a:lnTo>
                    <a:pt x="1567" y="744"/>
                  </a:lnTo>
                  <a:lnTo>
                    <a:pt x="1414" y="744"/>
                  </a:lnTo>
                  <a:lnTo>
                    <a:pt x="1678" y="707"/>
                  </a:lnTo>
                  <a:lnTo>
                    <a:pt x="1659" y="572"/>
                  </a:lnTo>
                  <a:lnTo>
                    <a:pt x="1481" y="596"/>
                  </a:lnTo>
                  <a:lnTo>
                    <a:pt x="1475" y="529"/>
                  </a:lnTo>
                  <a:lnTo>
                    <a:pt x="1389" y="535"/>
                  </a:lnTo>
                  <a:lnTo>
                    <a:pt x="1389" y="449"/>
                  </a:lnTo>
                  <a:lnTo>
                    <a:pt x="1475" y="461"/>
                  </a:lnTo>
                  <a:lnTo>
                    <a:pt x="1487" y="350"/>
                  </a:lnTo>
                  <a:lnTo>
                    <a:pt x="1641" y="332"/>
                  </a:lnTo>
                  <a:lnTo>
                    <a:pt x="1635" y="197"/>
                  </a:lnTo>
                  <a:lnTo>
                    <a:pt x="1236" y="234"/>
                  </a:lnTo>
                  <a:lnTo>
                    <a:pt x="1236" y="234"/>
                  </a:lnTo>
                  <a:lnTo>
                    <a:pt x="1573" y="191"/>
                  </a:lnTo>
                  <a:lnTo>
                    <a:pt x="1555" y="49"/>
                  </a:lnTo>
                  <a:lnTo>
                    <a:pt x="1199" y="99"/>
                  </a:lnTo>
                  <a:lnTo>
                    <a:pt x="1150" y="105"/>
                  </a:lnTo>
                  <a:lnTo>
                    <a:pt x="1113" y="105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1012312" y="42493"/>
              <a:ext cx="651894" cy="681602"/>
            </a:xfrm>
            <a:custGeom>
              <a:avLst/>
              <a:gdLst/>
              <a:ahLst/>
              <a:cxnLst/>
              <a:rect l="l" t="t" r="r" b="b"/>
              <a:pathLst>
                <a:path w="2674" h="2796" extrusionOk="0">
                  <a:moveTo>
                    <a:pt x="1401" y="0"/>
                  </a:moveTo>
                  <a:lnTo>
                    <a:pt x="1" y="1155"/>
                  </a:lnTo>
                  <a:lnTo>
                    <a:pt x="406" y="1530"/>
                  </a:lnTo>
                  <a:lnTo>
                    <a:pt x="1100" y="2187"/>
                  </a:lnTo>
                  <a:lnTo>
                    <a:pt x="1752" y="2796"/>
                  </a:lnTo>
                  <a:lnTo>
                    <a:pt x="2673" y="2040"/>
                  </a:lnTo>
                  <a:lnTo>
                    <a:pt x="2157" y="1217"/>
                  </a:lnTo>
                  <a:lnTo>
                    <a:pt x="1696" y="473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903093" y="-309529"/>
              <a:ext cx="461494" cy="634553"/>
            </a:xfrm>
            <a:custGeom>
              <a:avLst/>
              <a:gdLst/>
              <a:ahLst/>
              <a:cxnLst/>
              <a:rect l="l" t="t" r="r" b="b"/>
              <a:pathLst>
                <a:path w="1893" h="2603" extrusionOk="0">
                  <a:moveTo>
                    <a:pt x="1069" y="0"/>
                  </a:moveTo>
                  <a:lnTo>
                    <a:pt x="541" y="517"/>
                  </a:lnTo>
                  <a:cubicBezTo>
                    <a:pt x="473" y="584"/>
                    <a:pt x="455" y="682"/>
                    <a:pt x="492" y="768"/>
                  </a:cubicBezTo>
                  <a:lnTo>
                    <a:pt x="645" y="1106"/>
                  </a:lnTo>
                  <a:cubicBezTo>
                    <a:pt x="590" y="1137"/>
                    <a:pt x="529" y="1174"/>
                    <a:pt x="473" y="1217"/>
                  </a:cubicBezTo>
                  <a:cubicBezTo>
                    <a:pt x="92" y="1530"/>
                    <a:pt x="0" y="2046"/>
                    <a:pt x="258" y="2372"/>
                  </a:cubicBezTo>
                  <a:lnTo>
                    <a:pt x="227" y="2390"/>
                  </a:lnTo>
                  <a:cubicBezTo>
                    <a:pt x="178" y="2433"/>
                    <a:pt x="172" y="2507"/>
                    <a:pt x="215" y="2556"/>
                  </a:cubicBezTo>
                  <a:cubicBezTo>
                    <a:pt x="236" y="2587"/>
                    <a:pt x="270" y="2603"/>
                    <a:pt x="305" y="2603"/>
                  </a:cubicBezTo>
                  <a:cubicBezTo>
                    <a:pt x="332" y="2603"/>
                    <a:pt x="360" y="2593"/>
                    <a:pt x="381" y="2575"/>
                  </a:cubicBezTo>
                  <a:lnTo>
                    <a:pt x="1831" y="1383"/>
                  </a:lnTo>
                  <a:cubicBezTo>
                    <a:pt x="1880" y="1340"/>
                    <a:pt x="1892" y="1266"/>
                    <a:pt x="1849" y="1217"/>
                  </a:cubicBezTo>
                  <a:cubicBezTo>
                    <a:pt x="1825" y="1186"/>
                    <a:pt x="1791" y="1170"/>
                    <a:pt x="1757" y="1170"/>
                  </a:cubicBezTo>
                  <a:cubicBezTo>
                    <a:pt x="1731" y="1170"/>
                    <a:pt x="1705" y="1180"/>
                    <a:pt x="1683" y="1198"/>
                  </a:cubicBezTo>
                  <a:lnTo>
                    <a:pt x="1647" y="1229"/>
                  </a:lnTo>
                  <a:cubicBezTo>
                    <a:pt x="1511" y="1066"/>
                    <a:pt x="1312" y="985"/>
                    <a:pt x="1098" y="985"/>
                  </a:cubicBezTo>
                  <a:cubicBezTo>
                    <a:pt x="981" y="985"/>
                    <a:pt x="861" y="1009"/>
                    <a:pt x="744" y="1057"/>
                  </a:cubicBezTo>
                  <a:lnTo>
                    <a:pt x="590" y="725"/>
                  </a:lnTo>
                  <a:cubicBezTo>
                    <a:pt x="572" y="682"/>
                    <a:pt x="578" y="627"/>
                    <a:pt x="615" y="590"/>
                  </a:cubicBezTo>
                  <a:lnTo>
                    <a:pt x="1143" y="74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456707" y="178768"/>
              <a:ext cx="362760" cy="374686"/>
            </a:xfrm>
            <a:custGeom>
              <a:avLst/>
              <a:gdLst/>
              <a:ahLst/>
              <a:cxnLst/>
              <a:rect l="l" t="t" r="r" b="b"/>
              <a:pathLst>
                <a:path w="1488" h="1537" extrusionOk="0">
                  <a:moveTo>
                    <a:pt x="990" y="0"/>
                  </a:moveTo>
                  <a:lnTo>
                    <a:pt x="621" y="332"/>
                  </a:lnTo>
                  <a:lnTo>
                    <a:pt x="228" y="676"/>
                  </a:lnTo>
                  <a:lnTo>
                    <a:pt x="0" y="879"/>
                  </a:lnTo>
                  <a:lnTo>
                    <a:pt x="750" y="1536"/>
                  </a:lnTo>
                  <a:lnTo>
                    <a:pt x="922" y="1284"/>
                  </a:lnTo>
                  <a:lnTo>
                    <a:pt x="1192" y="879"/>
                  </a:lnTo>
                  <a:lnTo>
                    <a:pt x="1487" y="436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393808" y="392565"/>
              <a:ext cx="251835" cy="352502"/>
            </a:xfrm>
            <a:custGeom>
              <a:avLst/>
              <a:gdLst/>
              <a:ahLst/>
              <a:cxnLst/>
              <a:rect l="l" t="t" r="r" b="b"/>
              <a:pathLst>
                <a:path w="1033" h="1446" extrusionOk="0">
                  <a:moveTo>
                    <a:pt x="177" y="1"/>
                  </a:moveTo>
                  <a:cubicBezTo>
                    <a:pt x="159" y="1"/>
                    <a:pt x="143" y="7"/>
                    <a:pt x="129" y="20"/>
                  </a:cubicBezTo>
                  <a:cubicBezTo>
                    <a:pt x="105" y="51"/>
                    <a:pt x="105" y="94"/>
                    <a:pt x="136" y="112"/>
                  </a:cubicBezTo>
                  <a:lnTo>
                    <a:pt x="148" y="125"/>
                  </a:lnTo>
                  <a:cubicBezTo>
                    <a:pt x="0" y="303"/>
                    <a:pt x="43" y="585"/>
                    <a:pt x="252" y="764"/>
                  </a:cubicBezTo>
                  <a:cubicBezTo>
                    <a:pt x="277" y="788"/>
                    <a:pt x="314" y="813"/>
                    <a:pt x="344" y="831"/>
                  </a:cubicBezTo>
                  <a:lnTo>
                    <a:pt x="252" y="1009"/>
                  </a:lnTo>
                  <a:cubicBezTo>
                    <a:pt x="228" y="1058"/>
                    <a:pt x="240" y="1114"/>
                    <a:pt x="277" y="1151"/>
                  </a:cubicBezTo>
                  <a:lnTo>
                    <a:pt x="559" y="1446"/>
                  </a:lnTo>
                  <a:lnTo>
                    <a:pt x="602" y="1409"/>
                  </a:lnTo>
                  <a:lnTo>
                    <a:pt x="320" y="1114"/>
                  </a:lnTo>
                  <a:cubicBezTo>
                    <a:pt x="295" y="1089"/>
                    <a:pt x="295" y="1065"/>
                    <a:pt x="308" y="1040"/>
                  </a:cubicBezTo>
                  <a:lnTo>
                    <a:pt x="394" y="856"/>
                  </a:lnTo>
                  <a:cubicBezTo>
                    <a:pt x="461" y="886"/>
                    <a:pt x="532" y="901"/>
                    <a:pt x="601" y="901"/>
                  </a:cubicBezTo>
                  <a:cubicBezTo>
                    <a:pt x="714" y="901"/>
                    <a:pt x="821" y="860"/>
                    <a:pt x="897" y="776"/>
                  </a:cubicBezTo>
                  <a:lnTo>
                    <a:pt x="916" y="794"/>
                  </a:lnTo>
                  <a:cubicBezTo>
                    <a:pt x="927" y="806"/>
                    <a:pt x="943" y="812"/>
                    <a:pt x="959" y="812"/>
                  </a:cubicBezTo>
                  <a:cubicBezTo>
                    <a:pt x="977" y="812"/>
                    <a:pt x="995" y="804"/>
                    <a:pt x="1008" y="788"/>
                  </a:cubicBezTo>
                  <a:cubicBezTo>
                    <a:pt x="1032" y="764"/>
                    <a:pt x="1026" y="721"/>
                    <a:pt x="1002" y="696"/>
                  </a:cubicBezTo>
                  <a:lnTo>
                    <a:pt x="222" y="14"/>
                  </a:lnTo>
                  <a:cubicBezTo>
                    <a:pt x="207" y="6"/>
                    <a:pt x="192" y="1"/>
                    <a:pt x="177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458169" y="-1067449"/>
              <a:ext cx="566324" cy="656737"/>
            </a:xfrm>
            <a:custGeom>
              <a:avLst/>
              <a:gdLst/>
              <a:ahLst/>
              <a:cxnLst/>
              <a:rect l="l" t="t" r="r" b="b"/>
              <a:pathLst>
                <a:path w="2323" h="2694" extrusionOk="0">
                  <a:moveTo>
                    <a:pt x="1309" y="806"/>
                  </a:moveTo>
                  <a:cubicBezTo>
                    <a:pt x="1457" y="806"/>
                    <a:pt x="1573" y="922"/>
                    <a:pt x="1573" y="1064"/>
                  </a:cubicBezTo>
                  <a:cubicBezTo>
                    <a:pt x="1573" y="1211"/>
                    <a:pt x="1450" y="1328"/>
                    <a:pt x="1309" y="1328"/>
                  </a:cubicBezTo>
                  <a:cubicBezTo>
                    <a:pt x="1162" y="1328"/>
                    <a:pt x="1045" y="1211"/>
                    <a:pt x="1045" y="1064"/>
                  </a:cubicBezTo>
                  <a:cubicBezTo>
                    <a:pt x="1045" y="922"/>
                    <a:pt x="1162" y="806"/>
                    <a:pt x="1309" y="806"/>
                  </a:cubicBezTo>
                  <a:close/>
                  <a:moveTo>
                    <a:pt x="1088" y="1500"/>
                  </a:moveTo>
                  <a:cubicBezTo>
                    <a:pt x="1192" y="1500"/>
                    <a:pt x="1278" y="1586"/>
                    <a:pt x="1278" y="1690"/>
                  </a:cubicBezTo>
                  <a:cubicBezTo>
                    <a:pt x="1278" y="1795"/>
                    <a:pt x="1192" y="1881"/>
                    <a:pt x="1088" y="1881"/>
                  </a:cubicBezTo>
                  <a:cubicBezTo>
                    <a:pt x="977" y="1881"/>
                    <a:pt x="891" y="1795"/>
                    <a:pt x="891" y="1690"/>
                  </a:cubicBezTo>
                  <a:cubicBezTo>
                    <a:pt x="891" y="1586"/>
                    <a:pt x="977" y="1500"/>
                    <a:pt x="1088" y="1500"/>
                  </a:cubicBezTo>
                  <a:close/>
                  <a:moveTo>
                    <a:pt x="689" y="1850"/>
                  </a:moveTo>
                  <a:cubicBezTo>
                    <a:pt x="879" y="1850"/>
                    <a:pt x="1033" y="2004"/>
                    <a:pt x="1033" y="2194"/>
                  </a:cubicBezTo>
                  <a:cubicBezTo>
                    <a:pt x="1033" y="2385"/>
                    <a:pt x="879" y="2538"/>
                    <a:pt x="689" y="2538"/>
                  </a:cubicBezTo>
                  <a:cubicBezTo>
                    <a:pt x="498" y="2538"/>
                    <a:pt x="345" y="2385"/>
                    <a:pt x="345" y="2194"/>
                  </a:cubicBezTo>
                  <a:cubicBezTo>
                    <a:pt x="345" y="2004"/>
                    <a:pt x="498" y="1850"/>
                    <a:pt x="689" y="1850"/>
                  </a:cubicBezTo>
                  <a:close/>
                  <a:moveTo>
                    <a:pt x="1543" y="2145"/>
                  </a:moveTo>
                  <a:cubicBezTo>
                    <a:pt x="1672" y="2145"/>
                    <a:pt x="1782" y="2256"/>
                    <a:pt x="1782" y="2385"/>
                  </a:cubicBezTo>
                  <a:cubicBezTo>
                    <a:pt x="1782" y="2520"/>
                    <a:pt x="1672" y="2630"/>
                    <a:pt x="1543" y="2630"/>
                  </a:cubicBezTo>
                  <a:cubicBezTo>
                    <a:pt x="1407" y="2630"/>
                    <a:pt x="1297" y="2520"/>
                    <a:pt x="1297" y="2385"/>
                  </a:cubicBezTo>
                  <a:cubicBezTo>
                    <a:pt x="1297" y="2256"/>
                    <a:pt x="1407" y="2145"/>
                    <a:pt x="1543" y="2145"/>
                  </a:cubicBezTo>
                  <a:close/>
                  <a:moveTo>
                    <a:pt x="1156" y="1"/>
                  </a:moveTo>
                  <a:lnTo>
                    <a:pt x="1076" y="161"/>
                  </a:lnTo>
                  <a:cubicBezTo>
                    <a:pt x="1205" y="191"/>
                    <a:pt x="1297" y="302"/>
                    <a:pt x="1297" y="437"/>
                  </a:cubicBezTo>
                  <a:cubicBezTo>
                    <a:pt x="1297" y="591"/>
                    <a:pt x="1174" y="720"/>
                    <a:pt x="1020" y="720"/>
                  </a:cubicBezTo>
                  <a:cubicBezTo>
                    <a:pt x="953" y="720"/>
                    <a:pt x="891" y="695"/>
                    <a:pt x="842" y="652"/>
                  </a:cubicBezTo>
                  <a:lnTo>
                    <a:pt x="474" y="1426"/>
                  </a:lnTo>
                  <a:cubicBezTo>
                    <a:pt x="541" y="1463"/>
                    <a:pt x="584" y="1537"/>
                    <a:pt x="584" y="1617"/>
                  </a:cubicBezTo>
                  <a:cubicBezTo>
                    <a:pt x="584" y="1739"/>
                    <a:pt x="486" y="1838"/>
                    <a:pt x="369" y="1838"/>
                  </a:cubicBezTo>
                  <a:cubicBezTo>
                    <a:pt x="338" y="1838"/>
                    <a:pt x="314" y="1832"/>
                    <a:pt x="289" y="1819"/>
                  </a:cubicBezTo>
                  <a:lnTo>
                    <a:pt x="1" y="2421"/>
                  </a:lnTo>
                  <a:cubicBezTo>
                    <a:pt x="228" y="2524"/>
                    <a:pt x="677" y="2694"/>
                    <a:pt x="1223" y="2694"/>
                  </a:cubicBezTo>
                  <a:cubicBezTo>
                    <a:pt x="1563" y="2694"/>
                    <a:pt x="1939" y="2628"/>
                    <a:pt x="2323" y="2440"/>
                  </a:cubicBezTo>
                  <a:lnTo>
                    <a:pt x="2102" y="1991"/>
                  </a:lnTo>
                  <a:cubicBezTo>
                    <a:pt x="2046" y="2016"/>
                    <a:pt x="1991" y="2028"/>
                    <a:pt x="1923" y="2028"/>
                  </a:cubicBezTo>
                  <a:cubicBezTo>
                    <a:pt x="1696" y="2028"/>
                    <a:pt x="1512" y="1844"/>
                    <a:pt x="1512" y="1617"/>
                  </a:cubicBezTo>
                  <a:cubicBezTo>
                    <a:pt x="1512" y="1457"/>
                    <a:pt x="1610" y="1316"/>
                    <a:pt x="1751" y="1248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420625" y="-468231"/>
              <a:ext cx="641411" cy="160406"/>
            </a:xfrm>
            <a:custGeom>
              <a:avLst/>
              <a:gdLst/>
              <a:ahLst/>
              <a:cxnLst/>
              <a:rect l="l" t="t" r="r" b="b"/>
              <a:pathLst>
                <a:path w="2631" h="658" extrusionOk="0">
                  <a:moveTo>
                    <a:pt x="148" y="0"/>
                  </a:moveTo>
                  <a:lnTo>
                    <a:pt x="1" y="314"/>
                  </a:lnTo>
                  <a:cubicBezTo>
                    <a:pt x="1" y="314"/>
                    <a:pt x="517" y="658"/>
                    <a:pt x="1334" y="658"/>
                  </a:cubicBezTo>
                  <a:cubicBezTo>
                    <a:pt x="2157" y="658"/>
                    <a:pt x="2630" y="314"/>
                    <a:pt x="2630" y="314"/>
                  </a:cubicBezTo>
                  <a:lnTo>
                    <a:pt x="2489" y="19"/>
                  </a:lnTo>
                  <a:cubicBezTo>
                    <a:pt x="2103" y="216"/>
                    <a:pt x="1721" y="284"/>
                    <a:pt x="1378" y="284"/>
                  </a:cubicBezTo>
                  <a:cubicBezTo>
                    <a:pt x="812" y="284"/>
                    <a:pt x="351" y="100"/>
                    <a:pt x="148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553980" y="-603043"/>
              <a:ext cx="144080" cy="142366"/>
            </a:xfrm>
            <a:custGeom>
              <a:avLst/>
              <a:gdLst/>
              <a:ahLst/>
              <a:cxnLst/>
              <a:rect l="l" t="t" r="r" b="b"/>
              <a:pathLst>
                <a:path w="591" h="584" extrusionOk="0">
                  <a:moveTo>
                    <a:pt x="296" y="0"/>
                  </a:moveTo>
                  <a:cubicBezTo>
                    <a:pt x="136" y="0"/>
                    <a:pt x="1" y="129"/>
                    <a:pt x="1" y="289"/>
                  </a:cubicBezTo>
                  <a:cubicBezTo>
                    <a:pt x="1" y="449"/>
                    <a:pt x="136" y="584"/>
                    <a:pt x="296" y="584"/>
                  </a:cubicBezTo>
                  <a:cubicBezTo>
                    <a:pt x="455" y="584"/>
                    <a:pt x="591" y="449"/>
                    <a:pt x="591" y="289"/>
                  </a:cubicBezTo>
                  <a:cubicBezTo>
                    <a:pt x="591" y="129"/>
                    <a:pt x="455" y="0"/>
                    <a:pt x="29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787778" y="-531127"/>
              <a:ext cx="91421" cy="91417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91" y="0"/>
                  </a:moveTo>
                  <a:cubicBezTo>
                    <a:pt x="86" y="0"/>
                    <a:pt x="0" y="80"/>
                    <a:pt x="0" y="185"/>
                  </a:cubicBezTo>
                  <a:cubicBezTo>
                    <a:pt x="0" y="289"/>
                    <a:pt x="86" y="375"/>
                    <a:pt x="191" y="375"/>
                  </a:cubicBezTo>
                  <a:cubicBezTo>
                    <a:pt x="295" y="375"/>
                    <a:pt x="375" y="289"/>
                    <a:pt x="375" y="185"/>
                  </a:cubicBezTo>
                  <a:cubicBezTo>
                    <a:pt x="375" y="80"/>
                    <a:pt x="295" y="0"/>
                    <a:pt x="191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840194" y="-751263"/>
              <a:ext cx="127502" cy="166500"/>
            </a:xfrm>
            <a:custGeom>
              <a:avLst/>
              <a:gdLst/>
              <a:ahLst/>
              <a:cxnLst/>
              <a:rect l="l" t="t" r="r" b="b"/>
              <a:pathLst>
                <a:path w="523" h="683" extrusionOk="0">
                  <a:moveTo>
                    <a:pt x="209" y="0"/>
                  </a:moveTo>
                  <a:cubicBezTo>
                    <a:pt x="86" y="55"/>
                    <a:pt x="0" y="178"/>
                    <a:pt x="0" y="326"/>
                  </a:cubicBezTo>
                  <a:cubicBezTo>
                    <a:pt x="0" y="522"/>
                    <a:pt x="160" y="682"/>
                    <a:pt x="356" y="682"/>
                  </a:cubicBezTo>
                  <a:cubicBezTo>
                    <a:pt x="418" y="682"/>
                    <a:pt x="473" y="670"/>
                    <a:pt x="522" y="645"/>
                  </a:cubicBezTo>
                  <a:cubicBezTo>
                    <a:pt x="473" y="535"/>
                    <a:pt x="277" y="135"/>
                    <a:pt x="209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688798" y="-689829"/>
              <a:ext cx="67774" cy="67526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42" y="0"/>
                  </a:moveTo>
                  <a:cubicBezTo>
                    <a:pt x="62" y="0"/>
                    <a:pt x="1" y="61"/>
                    <a:pt x="1" y="141"/>
                  </a:cubicBezTo>
                  <a:cubicBezTo>
                    <a:pt x="1" y="215"/>
                    <a:pt x="62" y="276"/>
                    <a:pt x="142" y="276"/>
                  </a:cubicBezTo>
                  <a:cubicBezTo>
                    <a:pt x="216" y="276"/>
                    <a:pt x="277" y="215"/>
                    <a:pt x="277" y="141"/>
                  </a:cubicBezTo>
                  <a:cubicBezTo>
                    <a:pt x="277" y="61"/>
                    <a:pt x="216" y="0"/>
                    <a:pt x="142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531551" y="-707869"/>
              <a:ext cx="57291" cy="75083"/>
            </a:xfrm>
            <a:custGeom>
              <a:avLst/>
              <a:gdLst/>
              <a:ahLst/>
              <a:cxnLst/>
              <a:rect l="l" t="t" r="r" b="b"/>
              <a:pathLst>
                <a:path w="235" h="308" extrusionOk="0">
                  <a:moveTo>
                    <a:pt x="154" y="0"/>
                  </a:moveTo>
                  <a:cubicBezTo>
                    <a:pt x="130" y="43"/>
                    <a:pt x="25" y="246"/>
                    <a:pt x="1" y="295"/>
                  </a:cubicBezTo>
                  <a:cubicBezTo>
                    <a:pt x="19" y="301"/>
                    <a:pt x="44" y="307"/>
                    <a:pt x="68" y="307"/>
                  </a:cubicBezTo>
                  <a:cubicBezTo>
                    <a:pt x="160" y="307"/>
                    <a:pt x="234" y="234"/>
                    <a:pt x="234" y="142"/>
                  </a:cubicBezTo>
                  <a:cubicBezTo>
                    <a:pt x="234" y="86"/>
                    <a:pt x="197" y="31"/>
                    <a:pt x="154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652455" y="-1016498"/>
              <a:ext cx="93128" cy="111163"/>
            </a:xfrm>
            <a:custGeom>
              <a:avLst/>
              <a:gdLst/>
              <a:ahLst/>
              <a:cxnLst/>
              <a:rect l="l" t="t" r="r" b="b"/>
              <a:pathLst>
                <a:path w="382" h="456" extrusionOk="0">
                  <a:moveTo>
                    <a:pt x="191" y="1"/>
                  </a:moveTo>
                  <a:cubicBezTo>
                    <a:pt x="161" y="62"/>
                    <a:pt x="31" y="326"/>
                    <a:pt x="1" y="394"/>
                  </a:cubicBezTo>
                  <a:cubicBezTo>
                    <a:pt x="38" y="431"/>
                    <a:pt x="93" y="455"/>
                    <a:pt x="154" y="455"/>
                  </a:cubicBezTo>
                  <a:cubicBezTo>
                    <a:pt x="277" y="455"/>
                    <a:pt x="382" y="357"/>
                    <a:pt x="382" y="228"/>
                  </a:cubicBezTo>
                  <a:cubicBezTo>
                    <a:pt x="382" y="117"/>
                    <a:pt x="302" y="19"/>
                    <a:pt x="191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708040" y="-859258"/>
              <a:ext cx="103367" cy="103605"/>
            </a:xfrm>
            <a:custGeom>
              <a:avLst/>
              <a:gdLst/>
              <a:ahLst/>
              <a:cxnLst/>
              <a:rect l="l" t="t" r="r" b="b"/>
              <a:pathLst>
                <a:path w="424" h="425" extrusionOk="0">
                  <a:moveTo>
                    <a:pt x="215" y="1"/>
                  </a:moveTo>
                  <a:cubicBezTo>
                    <a:pt x="98" y="1"/>
                    <a:pt x="0" y="93"/>
                    <a:pt x="0" y="210"/>
                  </a:cubicBezTo>
                  <a:cubicBezTo>
                    <a:pt x="0" y="326"/>
                    <a:pt x="98" y="425"/>
                    <a:pt x="215" y="425"/>
                  </a:cubicBezTo>
                  <a:cubicBezTo>
                    <a:pt x="332" y="425"/>
                    <a:pt x="424" y="326"/>
                    <a:pt x="424" y="210"/>
                  </a:cubicBezTo>
                  <a:cubicBezTo>
                    <a:pt x="424" y="93"/>
                    <a:pt x="332" y="1"/>
                    <a:pt x="215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594450" y="-243707"/>
              <a:ext cx="368610" cy="388094"/>
            </a:xfrm>
            <a:custGeom>
              <a:avLst/>
              <a:gdLst/>
              <a:ahLst/>
              <a:cxnLst/>
              <a:rect l="l" t="t" r="r" b="b"/>
              <a:pathLst>
                <a:path w="1512" h="1592" extrusionOk="0">
                  <a:moveTo>
                    <a:pt x="798" y="202"/>
                  </a:moveTo>
                  <a:cubicBezTo>
                    <a:pt x="833" y="202"/>
                    <a:pt x="869" y="215"/>
                    <a:pt x="898" y="240"/>
                  </a:cubicBezTo>
                  <a:cubicBezTo>
                    <a:pt x="953" y="296"/>
                    <a:pt x="959" y="388"/>
                    <a:pt x="910" y="449"/>
                  </a:cubicBezTo>
                  <a:cubicBezTo>
                    <a:pt x="880" y="482"/>
                    <a:pt x="839" y="499"/>
                    <a:pt x="799" y="499"/>
                  </a:cubicBezTo>
                  <a:cubicBezTo>
                    <a:pt x="764" y="499"/>
                    <a:pt x="729" y="487"/>
                    <a:pt x="701" y="462"/>
                  </a:cubicBezTo>
                  <a:cubicBezTo>
                    <a:pt x="640" y="406"/>
                    <a:pt x="633" y="314"/>
                    <a:pt x="689" y="253"/>
                  </a:cubicBezTo>
                  <a:cubicBezTo>
                    <a:pt x="715" y="220"/>
                    <a:pt x="756" y="202"/>
                    <a:pt x="798" y="202"/>
                  </a:cubicBezTo>
                  <a:close/>
                  <a:moveTo>
                    <a:pt x="723" y="734"/>
                  </a:moveTo>
                  <a:cubicBezTo>
                    <a:pt x="750" y="734"/>
                    <a:pt x="777" y="743"/>
                    <a:pt x="799" y="763"/>
                  </a:cubicBezTo>
                  <a:cubicBezTo>
                    <a:pt x="842" y="806"/>
                    <a:pt x="848" y="879"/>
                    <a:pt x="805" y="928"/>
                  </a:cubicBezTo>
                  <a:cubicBezTo>
                    <a:pt x="782" y="955"/>
                    <a:pt x="749" y="970"/>
                    <a:pt x="717" y="970"/>
                  </a:cubicBezTo>
                  <a:cubicBezTo>
                    <a:pt x="691" y="970"/>
                    <a:pt x="665" y="960"/>
                    <a:pt x="646" y="941"/>
                  </a:cubicBezTo>
                  <a:cubicBezTo>
                    <a:pt x="597" y="898"/>
                    <a:pt x="590" y="824"/>
                    <a:pt x="633" y="775"/>
                  </a:cubicBezTo>
                  <a:cubicBezTo>
                    <a:pt x="657" y="748"/>
                    <a:pt x="690" y="734"/>
                    <a:pt x="723" y="734"/>
                  </a:cubicBezTo>
                  <a:close/>
                  <a:moveTo>
                    <a:pt x="1107" y="572"/>
                  </a:moveTo>
                  <a:cubicBezTo>
                    <a:pt x="1157" y="572"/>
                    <a:pt x="1208" y="590"/>
                    <a:pt x="1248" y="627"/>
                  </a:cubicBezTo>
                  <a:cubicBezTo>
                    <a:pt x="1334" y="701"/>
                    <a:pt x="1340" y="836"/>
                    <a:pt x="1266" y="922"/>
                  </a:cubicBezTo>
                  <a:cubicBezTo>
                    <a:pt x="1223" y="969"/>
                    <a:pt x="1162" y="994"/>
                    <a:pt x="1103" y="994"/>
                  </a:cubicBezTo>
                  <a:cubicBezTo>
                    <a:pt x="1053" y="994"/>
                    <a:pt x="1004" y="977"/>
                    <a:pt x="965" y="941"/>
                  </a:cubicBezTo>
                  <a:cubicBezTo>
                    <a:pt x="879" y="861"/>
                    <a:pt x="873" y="732"/>
                    <a:pt x="953" y="646"/>
                  </a:cubicBezTo>
                  <a:cubicBezTo>
                    <a:pt x="992" y="596"/>
                    <a:pt x="1049" y="572"/>
                    <a:pt x="1107" y="572"/>
                  </a:cubicBezTo>
                  <a:close/>
                  <a:moveTo>
                    <a:pt x="364" y="886"/>
                  </a:moveTo>
                  <a:cubicBezTo>
                    <a:pt x="403" y="886"/>
                    <a:pt x="442" y="900"/>
                    <a:pt x="474" y="928"/>
                  </a:cubicBezTo>
                  <a:cubicBezTo>
                    <a:pt x="535" y="984"/>
                    <a:pt x="541" y="1088"/>
                    <a:pt x="486" y="1150"/>
                  </a:cubicBezTo>
                  <a:cubicBezTo>
                    <a:pt x="453" y="1186"/>
                    <a:pt x="410" y="1204"/>
                    <a:pt x="366" y="1204"/>
                  </a:cubicBezTo>
                  <a:cubicBezTo>
                    <a:pt x="328" y="1204"/>
                    <a:pt x="290" y="1190"/>
                    <a:pt x="259" y="1162"/>
                  </a:cubicBezTo>
                  <a:cubicBezTo>
                    <a:pt x="191" y="1107"/>
                    <a:pt x="185" y="1002"/>
                    <a:pt x="246" y="941"/>
                  </a:cubicBezTo>
                  <a:cubicBezTo>
                    <a:pt x="276" y="905"/>
                    <a:pt x="320" y="886"/>
                    <a:pt x="364" y="886"/>
                  </a:cubicBezTo>
                  <a:close/>
                  <a:moveTo>
                    <a:pt x="468" y="1"/>
                  </a:moveTo>
                  <a:lnTo>
                    <a:pt x="382" y="296"/>
                  </a:lnTo>
                  <a:cubicBezTo>
                    <a:pt x="412" y="308"/>
                    <a:pt x="449" y="326"/>
                    <a:pt x="480" y="351"/>
                  </a:cubicBezTo>
                  <a:cubicBezTo>
                    <a:pt x="584" y="443"/>
                    <a:pt x="590" y="603"/>
                    <a:pt x="498" y="707"/>
                  </a:cubicBezTo>
                  <a:cubicBezTo>
                    <a:pt x="449" y="765"/>
                    <a:pt x="381" y="794"/>
                    <a:pt x="315" y="794"/>
                  </a:cubicBezTo>
                  <a:cubicBezTo>
                    <a:pt x="289" y="794"/>
                    <a:pt x="264" y="790"/>
                    <a:pt x="240" y="781"/>
                  </a:cubicBezTo>
                  <a:lnTo>
                    <a:pt x="1" y="1592"/>
                  </a:lnTo>
                  <a:lnTo>
                    <a:pt x="105" y="1549"/>
                  </a:lnTo>
                  <a:cubicBezTo>
                    <a:pt x="56" y="1488"/>
                    <a:pt x="56" y="1395"/>
                    <a:pt x="111" y="1334"/>
                  </a:cubicBezTo>
                  <a:cubicBezTo>
                    <a:pt x="147" y="1298"/>
                    <a:pt x="194" y="1279"/>
                    <a:pt x="241" y="1279"/>
                  </a:cubicBezTo>
                  <a:cubicBezTo>
                    <a:pt x="282" y="1279"/>
                    <a:pt x="323" y="1293"/>
                    <a:pt x="357" y="1322"/>
                  </a:cubicBezTo>
                  <a:cubicBezTo>
                    <a:pt x="382" y="1346"/>
                    <a:pt x="406" y="1383"/>
                    <a:pt x="412" y="1420"/>
                  </a:cubicBezTo>
                  <a:lnTo>
                    <a:pt x="891" y="1217"/>
                  </a:lnTo>
                  <a:cubicBezTo>
                    <a:pt x="879" y="1174"/>
                    <a:pt x="885" y="1125"/>
                    <a:pt x="916" y="1088"/>
                  </a:cubicBezTo>
                  <a:cubicBezTo>
                    <a:pt x="943" y="1058"/>
                    <a:pt x="980" y="1043"/>
                    <a:pt x="1018" y="1043"/>
                  </a:cubicBezTo>
                  <a:cubicBezTo>
                    <a:pt x="1050" y="1043"/>
                    <a:pt x="1081" y="1053"/>
                    <a:pt x="1106" y="1076"/>
                  </a:cubicBezTo>
                  <a:cubicBezTo>
                    <a:pt x="1119" y="1088"/>
                    <a:pt x="1131" y="1100"/>
                    <a:pt x="1137" y="1113"/>
                  </a:cubicBezTo>
                  <a:lnTo>
                    <a:pt x="1512" y="959"/>
                  </a:lnTo>
                  <a:cubicBezTo>
                    <a:pt x="1414" y="732"/>
                    <a:pt x="1119" y="185"/>
                    <a:pt x="468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709765" y="-294658"/>
              <a:ext cx="305713" cy="281807"/>
            </a:xfrm>
            <a:custGeom>
              <a:avLst/>
              <a:gdLst/>
              <a:ahLst/>
              <a:cxnLst/>
              <a:rect l="l" t="t" r="r" b="b"/>
              <a:pathLst>
                <a:path w="1254" h="1156" extrusionOk="0">
                  <a:moveTo>
                    <a:pt x="56" y="1"/>
                  </a:moveTo>
                  <a:lnTo>
                    <a:pt x="1" y="191"/>
                  </a:lnTo>
                  <a:cubicBezTo>
                    <a:pt x="676" y="370"/>
                    <a:pt x="971" y="953"/>
                    <a:pt x="1057" y="1156"/>
                  </a:cubicBezTo>
                  <a:lnTo>
                    <a:pt x="1254" y="1076"/>
                  </a:lnTo>
                  <a:cubicBezTo>
                    <a:pt x="1254" y="1076"/>
                    <a:pt x="1162" y="707"/>
                    <a:pt x="787" y="370"/>
                  </a:cubicBezTo>
                  <a:cubicBezTo>
                    <a:pt x="412" y="38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816059" y="-96463"/>
              <a:ext cx="96297" cy="87760"/>
            </a:xfrm>
            <a:custGeom>
              <a:avLst/>
              <a:gdLst/>
              <a:ahLst/>
              <a:cxnLst/>
              <a:rect l="l" t="t" r="r" b="b"/>
              <a:pathLst>
                <a:path w="395" h="360" extrusionOk="0">
                  <a:moveTo>
                    <a:pt x="195" y="1"/>
                  </a:moveTo>
                  <a:cubicBezTo>
                    <a:pt x="146" y="1"/>
                    <a:pt x="98" y="21"/>
                    <a:pt x="62" y="60"/>
                  </a:cubicBezTo>
                  <a:cubicBezTo>
                    <a:pt x="1" y="134"/>
                    <a:pt x="7" y="245"/>
                    <a:pt x="81" y="312"/>
                  </a:cubicBezTo>
                  <a:cubicBezTo>
                    <a:pt x="112" y="344"/>
                    <a:pt x="155" y="359"/>
                    <a:pt x="198" y="359"/>
                  </a:cubicBezTo>
                  <a:cubicBezTo>
                    <a:pt x="247" y="359"/>
                    <a:pt x="297" y="339"/>
                    <a:pt x="333" y="300"/>
                  </a:cubicBezTo>
                  <a:cubicBezTo>
                    <a:pt x="394" y="226"/>
                    <a:pt x="394" y="109"/>
                    <a:pt x="314" y="48"/>
                  </a:cubicBezTo>
                  <a:cubicBezTo>
                    <a:pt x="280" y="16"/>
                    <a:pt x="237" y="1"/>
                    <a:pt x="195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757792" y="-186419"/>
              <a:ext cx="61679" cy="56313"/>
            </a:xfrm>
            <a:custGeom>
              <a:avLst/>
              <a:gdLst/>
              <a:ahLst/>
              <a:cxnLst/>
              <a:rect l="l" t="t" r="r" b="b"/>
              <a:pathLst>
                <a:path w="253" h="231" extrusionOk="0">
                  <a:moveTo>
                    <a:pt x="129" y="1"/>
                  </a:moveTo>
                  <a:cubicBezTo>
                    <a:pt x="98" y="1"/>
                    <a:pt x="66" y="13"/>
                    <a:pt x="43" y="36"/>
                  </a:cubicBezTo>
                  <a:cubicBezTo>
                    <a:pt x="0" y="85"/>
                    <a:pt x="0" y="159"/>
                    <a:pt x="49" y="202"/>
                  </a:cubicBezTo>
                  <a:cubicBezTo>
                    <a:pt x="72" y="221"/>
                    <a:pt x="99" y="231"/>
                    <a:pt x="126" y="231"/>
                  </a:cubicBezTo>
                  <a:cubicBezTo>
                    <a:pt x="159" y="231"/>
                    <a:pt x="192" y="217"/>
                    <a:pt x="215" y="190"/>
                  </a:cubicBezTo>
                  <a:cubicBezTo>
                    <a:pt x="252" y="147"/>
                    <a:pt x="252" y="73"/>
                    <a:pt x="203" y="30"/>
                  </a:cubicBezTo>
                  <a:cubicBezTo>
                    <a:pt x="183" y="10"/>
                    <a:pt x="156" y="1"/>
                    <a:pt x="129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654423" y="-164234"/>
              <a:ext cx="75087" cy="106043"/>
            </a:xfrm>
            <a:custGeom>
              <a:avLst/>
              <a:gdLst/>
              <a:ahLst/>
              <a:cxnLst/>
              <a:rect l="l" t="t" r="r" b="b"/>
              <a:pathLst>
                <a:path w="308" h="435" extrusionOk="0">
                  <a:moveTo>
                    <a:pt x="117" y="0"/>
                  </a:moveTo>
                  <a:cubicBezTo>
                    <a:pt x="99" y="74"/>
                    <a:pt x="25" y="332"/>
                    <a:pt x="0" y="424"/>
                  </a:cubicBezTo>
                  <a:cubicBezTo>
                    <a:pt x="23" y="431"/>
                    <a:pt x="46" y="435"/>
                    <a:pt x="69" y="435"/>
                  </a:cubicBezTo>
                  <a:cubicBezTo>
                    <a:pt x="129" y="435"/>
                    <a:pt x="188" y="412"/>
                    <a:pt x="228" y="363"/>
                  </a:cubicBezTo>
                  <a:cubicBezTo>
                    <a:pt x="308" y="271"/>
                    <a:pt x="301" y="136"/>
                    <a:pt x="209" y="50"/>
                  </a:cubicBezTo>
                  <a:cubicBezTo>
                    <a:pt x="185" y="31"/>
                    <a:pt x="154" y="13"/>
                    <a:pt x="117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747309" y="-56970"/>
              <a:ext cx="46564" cy="42174"/>
            </a:xfrm>
            <a:custGeom>
              <a:avLst/>
              <a:gdLst/>
              <a:ahLst/>
              <a:cxnLst/>
              <a:rect l="l" t="t" r="r" b="b"/>
              <a:pathLst>
                <a:path w="191" h="173" extrusionOk="0">
                  <a:moveTo>
                    <a:pt x="96" y="1"/>
                  </a:moveTo>
                  <a:cubicBezTo>
                    <a:pt x="72" y="1"/>
                    <a:pt x="48" y="10"/>
                    <a:pt x="31" y="27"/>
                  </a:cubicBezTo>
                  <a:cubicBezTo>
                    <a:pt x="0" y="64"/>
                    <a:pt x="0" y="119"/>
                    <a:pt x="37" y="150"/>
                  </a:cubicBezTo>
                  <a:cubicBezTo>
                    <a:pt x="55" y="165"/>
                    <a:pt x="75" y="172"/>
                    <a:pt x="96" y="172"/>
                  </a:cubicBezTo>
                  <a:cubicBezTo>
                    <a:pt x="118" y="172"/>
                    <a:pt x="141" y="163"/>
                    <a:pt x="160" y="144"/>
                  </a:cubicBezTo>
                  <a:cubicBezTo>
                    <a:pt x="191" y="107"/>
                    <a:pt x="185" y="52"/>
                    <a:pt x="148" y="21"/>
                  </a:cubicBezTo>
                  <a:cubicBezTo>
                    <a:pt x="134" y="7"/>
                    <a:pt x="115" y="1"/>
                    <a:pt x="96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817521" y="18359"/>
              <a:ext cx="48270" cy="31691"/>
            </a:xfrm>
            <a:custGeom>
              <a:avLst/>
              <a:gdLst/>
              <a:ahLst/>
              <a:cxnLst/>
              <a:rect l="l" t="t" r="r" b="b"/>
              <a:pathLst>
                <a:path w="198" h="130" extrusionOk="0">
                  <a:moveTo>
                    <a:pt x="104" y="1"/>
                  </a:moveTo>
                  <a:cubicBezTo>
                    <a:pt x="74" y="1"/>
                    <a:pt x="46" y="12"/>
                    <a:pt x="26" y="32"/>
                  </a:cubicBezTo>
                  <a:cubicBezTo>
                    <a:pt x="1" y="62"/>
                    <a:pt x="1" y="99"/>
                    <a:pt x="7" y="130"/>
                  </a:cubicBezTo>
                  <a:cubicBezTo>
                    <a:pt x="32" y="124"/>
                    <a:pt x="161" y="68"/>
                    <a:pt x="198" y="56"/>
                  </a:cubicBezTo>
                  <a:cubicBezTo>
                    <a:pt x="191" y="44"/>
                    <a:pt x="179" y="38"/>
                    <a:pt x="173" y="25"/>
                  </a:cubicBezTo>
                  <a:cubicBezTo>
                    <a:pt x="153" y="9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616879" y="75648"/>
              <a:ext cx="70699" cy="55337"/>
            </a:xfrm>
            <a:custGeom>
              <a:avLst/>
              <a:gdLst/>
              <a:ahLst/>
              <a:cxnLst/>
              <a:rect l="l" t="t" r="r" b="b"/>
              <a:pathLst>
                <a:path w="290" h="227" extrusionOk="0">
                  <a:moveTo>
                    <a:pt x="146" y="1"/>
                  </a:moveTo>
                  <a:cubicBezTo>
                    <a:pt x="108" y="1"/>
                    <a:pt x="70" y="16"/>
                    <a:pt x="44" y="49"/>
                  </a:cubicBezTo>
                  <a:cubicBezTo>
                    <a:pt x="1" y="98"/>
                    <a:pt x="1" y="171"/>
                    <a:pt x="38" y="227"/>
                  </a:cubicBezTo>
                  <a:cubicBezTo>
                    <a:pt x="74" y="214"/>
                    <a:pt x="240" y="147"/>
                    <a:pt x="290" y="128"/>
                  </a:cubicBezTo>
                  <a:cubicBezTo>
                    <a:pt x="283" y="92"/>
                    <a:pt x="271" y="61"/>
                    <a:pt x="240" y="36"/>
                  </a:cubicBezTo>
                  <a:cubicBezTo>
                    <a:pt x="214" y="13"/>
                    <a:pt x="180" y="1"/>
                    <a:pt x="146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648329" y="-20403"/>
              <a:ext cx="70699" cy="63138"/>
            </a:xfrm>
            <a:custGeom>
              <a:avLst/>
              <a:gdLst/>
              <a:ahLst/>
              <a:cxnLst/>
              <a:rect l="l" t="t" r="r" b="b"/>
              <a:pathLst>
                <a:path w="290" h="259" extrusionOk="0">
                  <a:moveTo>
                    <a:pt x="143" y="0"/>
                  </a:moveTo>
                  <a:cubicBezTo>
                    <a:pt x="108" y="0"/>
                    <a:pt x="73" y="14"/>
                    <a:pt x="50" y="43"/>
                  </a:cubicBezTo>
                  <a:cubicBezTo>
                    <a:pt x="1" y="98"/>
                    <a:pt x="7" y="178"/>
                    <a:pt x="56" y="227"/>
                  </a:cubicBezTo>
                  <a:cubicBezTo>
                    <a:pt x="82" y="248"/>
                    <a:pt x="113" y="258"/>
                    <a:pt x="144" y="258"/>
                  </a:cubicBezTo>
                  <a:cubicBezTo>
                    <a:pt x="179" y="258"/>
                    <a:pt x="214" y="245"/>
                    <a:pt x="240" y="215"/>
                  </a:cubicBezTo>
                  <a:cubicBezTo>
                    <a:pt x="290" y="160"/>
                    <a:pt x="283" y="80"/>
                    <a:pt x="228" y="31"/>
                  </a:cubicBezTo>
                  <a:cubicBezTo>
                    <a:pt x="205" y="11"/>
                    <a:pt x="174" y="0"/>
                    <a:pt x="143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-139369" y="282131"/>
              <a:ext cx="584365" cy="460008"/>
            </a:xfrm>
            <a:custGeom>
              <a:avLst/>
              <a:gdLst/>
              <a:ahLst/>
              <a:cxnLst/>
              <a:rect l="l" t="t" r="r" b="b"/>
              <a:pathLst>
                <a:path w="2397" h="1887" extrusionOk="0">
                  <a:moveTo>
                    <a:pt x="861" y="324"/>
                  </a:moveTo>
                  <a:cubicBezTo>
                    <a:pt x="908" y="324"/>
                    <a:pt x="956" y="335"/>
                    <a:pt x="1002" y="356"/>
                  </a:cubicBezTo>
                  <a:cubicBezTo>
                    <a:pt x="1149" y="436"/>
                    <a:pt x="1211" y="621"/>
                    <a:pt x="1131" y="768"/>
                  </a:cubicBezTo>
                  <a:cubicBezTo>
                    <a:pt x="1074" y="876"/>
                    <a:pt x="967" y="936"/>
                    <a:pt x="856" y="936"/>
                  </a:cubicBezTo>
                  <a:cubicBezTo>
                    <a:pt x="810" y="936"/>
                    <a:pt x="763" y="925"/>
                    <a:pt x="719" y="903"/>
                  </a:cubicBezTo>
                  <a:cubicBezTo>
                    <a:pt x="572" y="823"/>
                    <a:pt x="510" y="639"/>
                    <a:pt x="584" y="492"/>
                  </a:cubicBezTo>
                  <a:cubicBezTo>
                    <a:pt x="640" y="384"/>
                    <a:pt x="748" y="324"/>
                    <a:pt x="861" y="324"/>
                  </a:cubicBezTo>
                  <a:close/>
                  <a:moveTo>
                    <a:pt x="1101" y="977"/>
                  </a:moveTo>
                  <a:cubicBezTo>
                    <a:pt x="1126" y="977"/>
                    <a:pt x="1151" y="983"/>
                    <a:pt x="1174" y="995"/>
                  </a:cubicBezTo>
                  <a:cubicBezTo>
                    <a:pt x="1260" y="1038"/>
                    <a:pt x="1290" y="1143"/>
                    <a:pt x="1247" y="1223"/>
                  </a:cubicBezTo>
                  <a:cubicBezTo>
                    <a:pt x="1217" y="1283"/>
                    <a:pt x="1158" y="1316"/>
                    <a:pt x="1097" y="1316"/>
                  </a:cubicBezTo>
                  <a:cubicBezTo>
                    <a:pt x="1071" y="1316"/>
                    <a:pt x="1044" y="1309"/>
                    <a:pt x="1020" y="1296"/>
                  </a:cubicBezTo>
                  <a:cubicBezTo>
                    <a:pt x="934" y="1253"/>
                    <a:pt x="903" y="1155"/>
                    <a:pt x="946" y="1069"/>
                  </a:cubicBezTo>
                  <a:cubicBezTo>
                    <a:pt x="977" y="1012"/>
                    <a:pt x="1039" y="977"/>
                    <a:pt x="1101" y="977"/>
                  </a:cubicBezTo>
                  <a:close/>
                  <a:moveTo>
                    <a:pt x="364" y="1008"/>
                  </a:moveTo>
                  <a:cubicBezTo>
                    <a:pt x="397" y="1008"/>
                    <a:pt x="430" y="1016"/>
                    <a:pt x="461" y="1032"/>
                  </a:cubicBezTo>
                  <a:cubicBezTo>
                    <a:pt x="565" y="1088"/>
                    <a:pt x="608" y="1217"/>
                    <a:pt x="553" y="1321"/>
                  </a:cubicBezTo>
                  <a:cubicBezTo>
                    <a:pt x="514" y="1394"/>
                    <a:pt x="439" y="1437"/>
                    <a:pt x="362" y="1437"/>
                  </a:cubicBezTo>
                  <a:cubicBezTo>
                    <a:pt x="329" y="1437"/>
                    <a:pt x="296" y="1430"/>
                    <a:pt x="264" y="1413"/>
                  </a:cubicBezTo>
                  <a:cubicBezTo>
                    <a:pt x="160" y="1358"/>
                    <a:pt x="123" y="1229"/>
                    <a:pt x="172" y="1124"/>
                  </a:cubicBezTo>
                  <a:cubicBezTo>
                    <a:pt x="211" y="1051"/>
                    <a:pt x="286" y="1008"/>
                    <a:pt x="364" y="1008"/>
                  </a:cubicBezTo>
                  <a:close/>
                  <a:moveTo>
                    <a:pt x="1496" y="1343"/>
                  </a:moveTo>
                  <a:cubicBezTo>
                    <a:pt x="1532" y="1343"/>
                    <a:pt x="1569" y="1352"/>
                    <a:pt x="1604" y="1370"/>
                  </a:cubicBezTo>
                  <a:cubicBezTo>
                    <a:pt x="1714" y="1432"/>
                    <a:pt x="1763" y="1567"/>
                    <a:pt x="1702" y="1683"/>
                  </a:cubicBezTo>
                  <a:cubicBezTo>
                    <a:pt x="1663" y="1761"/>
                    <a:pt x="1582" y="1809"/>
                    <a:pt x="1496" y="1809"/>
                  </a:cubicBezTo>
                  <a:cubicBezTo>
                    <a:pt x="1460" y="1809"/>
                    <a:pt x="1423" y="1800"/>
                    <a:pt x="1389" y="1782"/>
                  </a:cubicBezTo>
                  <a:cubicBezTo>
                    <a:pt x="1278" y="1726"/>
                    <a:pt x="1229" y="1585"/>
                    <a:pt x="1290" y="1468"/>
                  </a:cubicBezTo>
                  <a:cubicBezTo>
                    <a:pt x="1329" y="1391"/>
                    <a:pt x="1411" y="1343"/>
                    <a:pt x="1496" y="1343"/>
                  </a:cubicBezTo>
                  <a:close/>
                  <a:moveTo>
                    <a:pt x="959" y="0"/>
                  </a:moveTo>
                  <a:cubicBezTo>
                    <a:pt x="676" y="221"/>
                    <a:pt x="25" y="830"/>
                    <a:pt x="0" y="1813"/>
                  </a:cubicBezTo>
                  <a:lnTo>
                    <a:pt x="449" y="1831"/>
                  </a:lnTo>
                  <a:cubicBezTo>
                    <a:pt x="449" y="1776"/>
                    <a:pt x="461" y="1720"/>
                    <a:pt x="486" y="1671"/>
                  </a:cubicBezTo>
                  <a:cubicBezTo>
                    <a:pt x="551" y="1545"/>
                    <a:pt x="680" y="1472"/>
                    <a:pt x="813" y="1472"/>
                  </a:cubicBezTo>
                  <a:cubicBezTo>
                    <a:pt x="869" y="1472"/>
                    <a:pt x="925" y="1484"/>
                    <a:pt x="977" y="1511"/>
                  </a:cubicBezTo>
                  <a:cubicBezTo>
                    <a:pt x="1106" y="1579"/>
                    <a:pt x="1180" y="1714"/>
                    <a:pt x="1174" y="1849"/>
                  </a:cubicBezTo>
                  <a:lnTo>
                    <a:pt x="2396" y="1886"/>
                  </a:lnTo>
                  <a:lnTo>
                    <a:pt x="2304" y="1763"/>
                  </a:lnTo>
                  <a:cubicBezTo>
                    <a:pt x="2256" y="1820"/>
                    <a:pt x="2183" y="1853"/>
                    <a:pt x="2110" y="1853"/>
                  </a:cubicBezTo>
                  <a:cubicBezTo>
                    <a:pt x="2071" y="1853"/>
                    <a:pt x="2033" y="1844"/>
                    <a:pt x="1997" y="1825"/>
                  </a:cubicBezTo>
                  <a:cubicBezTo>
                    <a:pt x="1874" y="1763"/>
                    <a:pt x="1825" y="1610"/>
                    <a:pt x="1892" y="1493"/>
                  </a:cubicBezTo>
                  <a:cubicBezTo>
                    <a:pt x="1917" y="1438"/>
                    <a:pt x="1960" y="1401"/>
                    <a:pt x="2009" y="1376"/>
                  </a:cubicBezTo>
                  <a:lnTo>
                    <a:pt x="1548" y="774"/>
                  </a:lnTo>
                  <a:cubicBezTo>
                    <a:pt x="1517" y="795"/>
                    <a:pt x="1480" y="806"/>
                    <a:pt x="1442" y="806"/>
                  </a:cubicBezTo>
                  <a:cubicBezTo>
                    <a:pt x="1413" y="806"/>
                    <a:pt x="1385" y="800"/>
                    <a:pt x="1358" y="787"/>
                  </a:cubicBezTo>
                  <a:cubicBezTo>
                    <a:pt x="1260" y="737"/>
                    <a:pt x="1223" y="621"/>
                    <a:pt x="1272" y="522"/>
                  </a:cubicBezTo>
                  <a:cubicBezTo>
                    <a:pt x="1284" y="498"/>
                    <a:pt x="1297" y="479"/>
                    <a:pt x="1315" y="467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-236886" y="216066"/>
              <a:ext cx="325460" cy="508032"/>
            </a:xfrm>
            <a:custGeom>
              <a:avLst/>
              <a:gdLst/>
              <a:ahLst/>
              <a:cxnLst/>
              <a:rect l="l" t="t" r="r" b="b"/>
              <a:pathLst>
                <a:path w="1335" h="2084" extrusionOk="0">
                  <a:moveTo>
                    <a:pt x="1150" y="1"/>
                  </a:moveTo>
                  <a:cubicBezTo>
                    <a:pt x="1150" y="1"/>
                    <a:pt x="664" y="271"/>
                    <a:pt x="333" y="916"/>
                  </a:cubicBezTo>
                  <a:cubicBezTo>
                    <a:pt x="1" y="1561"/>
                    <a:pt x="81" y="2077"/>
                    <a:pt x="81" y="2077"/>
                  </a:cubicBezTo>
                  <a:lnTo>
                    <a:pt x="370" y="2084"/>
                  </a:lnTo>
                  <a:cubicBezTo>
                    <a:pt x="370" y="1064"/>
                    <a:pt x="1076" y="437"/>
                    <a:pt x="1334" y="247"/>
                  </a:cubicBezTo>
                  <a:lnTo>
                    <a:pt x="1150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-1625" y="373062"/>
              <a:ext cx="144080" cy="126277"/>
            </a:xfrm>
            <a:custGeom>
              <a:avLst/>
              <a:gdLst/>
              <a:ahLst/>
              <a:cxnLst/>
              <a:rect l="l" t="t" r="r" b="b"/>
              <a:pathLst>
                <a:path w="591" h="518" extrusionOk="0">
                  <a:moveTo>
                    <a:pt x="296" y="0"/>
                  </a:moveTo>
                  <a:cubicBezTo>
                    <a:pt x="201" y="0"/>
                    <a:pt x="110" y="50"/>
                    <a:pt x="62" y="137"/>
                  </a:cubicBezTo>
                  <a:cubicBezTo>
                    <a:pt x="0" y="266"/>
                    <a:pt x="50" y="420"/>
                    <a:pt x="172" y="487"/>
                  </a:cubicBezTo>
                  <a:cubicBezTo>
                    <a:pt x="212" y="508"/>
                    <a:pt x="254" y="518"/>
                    <a:pt x="295" y="518"/>
                  </a:cubicBezTo>
                  <a:cubicBezTo>
                    <a:pt x="390" y="518"/>
                    <a:pt x="480" y="466"/>
                    <a:pt x="523" y="377"/>
                  </a:cubicBezTo>
                  <a:cubicBezTo>
                    <a:pt x="590" y="248"/>
                    <a:pt x="541" y="94"/>
                    <a:pt x="412" y="26"/>
                  </a:cubicBezTo>
                  <a:cubicBezTo>
                    <a:pt x="374" y="9"/>
                    <a:pt x="335" y="0"/>
                    <a:pt x="29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-97436" y="539322"/>
              <a:ext cx="93128" cy="81665"/>
            </a:xfrm>
            <a:custGeom>
              <a:avLst/>
              <a:gdLst/>
              <a:ahLst/>
              <a:cxnLst/>
              <a:rect l="l" t="t" r="r" b="b"/>
              <a:pathLst>
                <a:path w="382" h="335" extrusionOk="0">
                  <a:moveTo>
                    <a:pt x="190" y="1"/>
                  </a:moveTo>
                  <a:cubicBezTo>
                    <a:pt x="129" y="1"/>
                    <a:pt x="73" y="33"/>
                    <a:pt x="43" y="88"/>
                  </a:cubicBezTo>
                  <a:cubicBezTo>
                    <a:pt x="0" y="174"/>
                    <a:pt x="31" y="272"/>
                    <a:pt x="117" y="315"/>
                  </a:cubicBezTo>
                  <a:cubicBezTo>
                    <a:pt x="141" y="328"/>
                    <a:pt x="167" y="334"/>
                    <a:pt x="193" y="334"/>
                  </a:cubicBezTo>
                  <a:cubicBezTo>
                    <a:pt x="251" y="334"/>
                    <a:pt x="308" y="301"/>
                    <a:pt x="338" y="241"/>
                  </a:cubicBezTo>
                  <a:cubicBezTo>
                    <a:pt x="381" y="162"/>
                    <a:pt x="350" y="63"/>
                    <a:pt x="271" y="20"/>
                  </a:cubicBezTo>
                  <a:cubicBezTo>
                    <a:pt x="244" y="7"/>
                    <a:pt x="217" y="1"/>
                    <a:pt x="190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-19666" y="652437"/>
              <a:ext cx="156026" cy="80690"/>
            </a:xfrm>
            <a:custGeom>
              <a:avLst/>
              <a:gdLst/>
              <a:ahLst/>
              <a:cxnLst/>
              <a:rect l="l" t="t" r="r" b="b"/>
              <a:pathLst>
                <a:path w="640" h="331" extrusionOk="0">
                  <a:moveTo>
                    <a:pt x="320" y="0"/>
                  </a:moveTo>
                  <a:cubicBezTo>
                    <a:pt x="204" y="0"/>
                    <a:pt x="94" y="63"/>
                    <a:pt x="38" y="171"/>
                  </a:cubicBezTo>
                  <a:cubicBezTo>
                    <a:pt x="13" y="220"/>
                    <a:pt x="1" y="269"/>
                    <a:pt x="1" y="318"/>
                  </a:cubicBezTo>
                  <a:cubicBezTo>
                    <a:pt x="105" y="324"/>
                    <a:pt x="498" y="330"/>
                    <a:pt x="640" y="330"/>
                  </a:cubicBezTo>
                  <a:cubicBezTo>
                    <a:pt x="640" y="214"/>
                    <a:pt x="578" y="91"/>
                    <a:pt x="468" y="35"/>
                  </a:cubicBezTo>
                  <a:cubicBezTo>
                    <a:pt x="420" y="12"/>
                    <a:pt x="370" y="0"/>
                    <a:pt x="32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94186" y="532009"/>
              <a:ext cx="67774" cy="60457"/>
            </a:xfrm>
            <a:custGeom>
              <a:avLst/>
              <a:gdLst/>
              <a:ahLst/>
              <a:cxnLst/>
              <a:rect l="l" t="t" r="r" b="b"/>
              <a:pathLst>
                <a:path w="278" h="248" extrusionOk="0">
                  <a:moveTo>
                    <a:pt x="142" y="0"/>
                  </a:moveTo>
                  <a:cubicBezTo>
                    <a:pt x="96" y="0"/>
                    <a:pt x="53" y="25"/>
                    <a:pt x="31" y="69"/>
                  </a:cubicBezTo>
                  <a:cubicBezTo>
                    <a:pt x="1" y="124"/>
                    <a:pt x="19" y="204"/>
                    <a:pt x="81" y="235"/>
                  </a:cubicBezTo>
                  <a:cubicBezTo>
                    <a:pt x="98" y="244"/>
                    <a:pt x="117" y="248"/>
                    <a:pt x="136" y="248"/>
                  </a:cubicBezTo>
                  <a:cubicBezTo>
                    <a:pt x="181" y="248"/>
                    <a:pt x="225" y="223"/>
                    <a:pt x="246" y="179"/>
                  </a:cubicBezTo>
                  <a:cubicBezTo>
                    <a:pt x="277" y="118"/>
                    <a:pt x="253" y="44"/>
                    <a:pt x="197" y="13"/>
                  </a:cubicBezTo>
                  <a:cubicBezTo>
                    <a:pt x="179" y="4"/>
                    <a:pt x="160" y="0"/>
                    <a:pt x="142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72200" y="403291"/>
              <a:ext cx="58510" cy="64113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74" y="1"/>
                  </a:moveTo>
                  <a:cubicBezTo>
                    <a:pt x="55" y="13"/>
                    <a:pt x="43" y="25"/>
                    <a:pt x="37" y="44"/>
                  </a:cubicBezTo>
                  <a:cubicBezTo>
                    <a:pt x="0" y="118"/>
                    <a:pt x="25" y="210"/>
                    <a:pt x="98" y="247"/>
                  </a:cubicBezTo>
                  <a:cubicBezTo>
                    <a:pt x="120" y="257"/>
                    <a:pt x="142" y="262"/>
                    <a:pt x="163" y="262"/>
                  </a:cubicBezTo>
                  <a:cubicBezTo>
                    <a:pt x="189" y="262"/>
                    <a:pt x="216" y="254"/>
                    <a:pt x="240" y="240"/>
                  </a:cubicBezTo>
                  <a:cubicBezTo>
                    <a:pt x="215" y="204"/>
                    <a:pt x="98" y="44"/>
                    <a:pt x="7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318963" y="626596"/>
              <a:ext cx="96053" cy="95805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160" y="0"/>
                  </a:moveTo>
                  <a:cubicBezTo>
                    <a:pt x="117" y="19"/>
                    <a:pt x="74" y="49"/>
                    <a:pt x="49" y="98"/>
                  </a:cubicBezTo>
                  <a:cubicBezTo>
                    <a:pt x="0" y="197"/>
                    <a:pt x="37" y="320"/>
                    <a:pt x="135" y="369"/>
                  </a:cubicBezTo>
                  <a:cubicBezTo>
                    <a:pt x="166" y="385"/>
                    <a:pt x="198" y="393"/>
                    <a:pt x="230" y="393"/>
                  </a:cubicBezTo>
                  <a:cubicBezTo>
                    <a:pt x="292" y="393"/>
                    <a:pt x="352" y="363"/>
                    <a:pt x="393" y="313"/>
                  </a:cubicBezTo>
                  <a:cubicBezTo>
                    <a:pt x="357" y="264"/>
                    <a:pt x="203" y="62"/>
                    <a:pt x="1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73662" y="620745"/>
              <a:ext cx="103611" cy="91173"/>
            </a:xfrm>
            <a:custGeom>
              <a:avLst/>
              <a:gdLst/>
              <a:ahLst/>
              <a:cxnLst/>
              <a:rect l="l" t="t" r="r" b="b"/>
              <a:pathLst>
                <a:path w="425" h="374" extrusionOk="0">
                  <a:moveTo>
                    <a:pt x="220" y="0"/>
                  </a:moveTo>
                  <a:cubicBezTo>
                    <a:pt x="149" y="0"/>
                    <a:pt x="79" y="38"/>
                    <a:pt x="43" y="104"/>
                  </a:cubicBezTo>
                  <a:cubicBezTo>
                    <a:pt x="0" y="196"/>
                    <a:pt x="37" y="307"/>
                    <a:pt x="129" y="356"/>
                  </a:cubicBezTo>
                  <a:cubicBezTo>
                    <a:pt x="155" y="368"/>
                    <a:pt x="183" y="374"/>
                    <a:pt x="210" y="374"/>
                  </a:cubicBezTo>
                  <a:cubicBezTo>
                    <a:pt x="279" y="374"/>
                    <a:pt x="346" y="336"/>
                    <a:pt x="381" y="270"/>
                  </a:cubicBezTo>
                  <a:cubicBezTo>
                    <a:pt x="424" y="184"/>
                    <a:pt x="393" y="67"/>
                    <a:pt x="301" y="18"/>
                  </a:cubicBezTo>
                  <a:cubicBezTo>
                    <a:pt x="275" y="6"/>
                    <a:pt x="247" y="0"/>
                    <a:pt x="22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-1304964" y="1763598"/>
              <a:ext cx="581195" cy="770093"/>
            </a:xfrm>
            <a:custGeom>
              <a:avLst/>
              <a:gdLst/>
              <a:ahLst/>
              <a:cxnLst/>
              <a:rect l="l" t="t" r="r" b="b"/>
              <a:pathLst>
                <a:path w="2384" h="3159" extrusionOk="0">
                  <a:moveTo>
                    <a:pt x="1801" y="0"/>
                  </a:moveTo>
                  <a:cubicBezTo>
                    <a:pt x="1781" y="0"/>
                    <a:pt x="1760" y="2"/>
                    <a:pt x="1739" y="5"/>
                  </a:cubicBezTo>
                  <a:cubicBezTo>
                    <a:pt x="1524" y="42"/>
                    <a:pt x="1376" y="245"/>
                    <a:pt x="1413" y="460"/>
                  </a:cubicBezTo>
                  <a:cubicBezTo>
                    <a:pt x="1438" y="626"/>
                    <a:pt x="1438" y="792"/>
                    <a:pt x="1407" y="951"/>
                  </a:cubicBezTo>
                  <a:lnTo>
                    <a:pt x="1727" y="1056"/>
                  </a:lnTo>
                  <a:lnTo>
                    <a:pt x="1389" y="1062"/>
                  </a:lnTo>
                  <a:cubicBezTo>
                    <a:pt x="1352" y="1197"/>
                    <a:pt x="1303" y="1332"/>
                    <a:pt x="1235" y="1455"/>
                  </a:cubicBezTo>
                  <a:lnTo>
                    <a:pt x="1462" y="1547"/>
                  </a:lnTo>
                  <a:lnTo>
                    <a:pt x="1198" y="1529"/>
                  </a:lnTo>
                  <a:cubicBezTo>
                    <a:pt x="1131" y="1646"/>
                    <a:pt x="1051" y="1756"/>
                    <a:pt x="965" y="1861"/>
                  </a:cubicBezTo>
                  <a:lnTo>
                    <a:pt x="1204" y="2051"/>
                  </a:lnTo>
                  <a:lnTo>
                    <a:pt x="891" y="1940"/>
                  </a:lnTo>
                  <a:cubicBezTo>
                    <a:pt x="817" y="2014"/>
                    <a:pt x="737" y="2088"/>
                    <a:pt x="651" y="2156"/>
                  </a:cubicBezTo>
                  <a:lnTo>
                    <a:pt x="928" y="2426"/>
                  </a:lnTo>
                  <a:lnTo>
                    <a:pt x="578" y="2217"/>
                  </a:lnTo>
                  <a:cubicBezTo>
                    <a:pt x="473" y="2297"/>
                    <a:pt x="369" y="2364"/>
                    <a:pt x="264" y="2420"/>
                  </a:cubicBezTo>
                  <a:cubicBezTo>
                    <a:pt x="74" y="2524"/>
                    <a:pt x="0" y="2764"/>
                    <a:pt x="105" y="2954"/>
                  </a:cubicBezTo>
                  <a:cubicBezTo>
                    <a:pt x="177" y="3086"/>
                    <a:pt x="311" y="3159"/>
                    <a:pt x="449" y="3159"/>
                  </a:cubicBezTo>
                  <a:cubicBezTo>
                    <a:pt x="511" y="3159"/>
                    <a:pt x="574" y="3144"/>
                    <a:pt x="633" y="3114"/>
                  </a:cubicBezTo>
                  <a:cubicBezTo>
                    <a:pt x="1548" y="2616"/>
                    <a:pt x="2384" y="1566"/>
                    <a:pt x="2187" y="331"/>
                  </a:cubicBezTo>
                  <a:cubicBezTo>
                    <a:pt x="2175" y="269"/>
                    <a:pt x="2157" y="214"/>
                    <a:pt x="2120" y="165"/>
                  </a:cubicBezTo>
                  <a:cubicBezTo>
                    <a:pt x="2046" y="64"/>
                    <a:pt x="1930" y="0"/>
                    <a:pt x="1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31730" y="1808698"/>
              <a:ext cx="352033" cy="758148"/>
            </a:xfrm>
            <a:custGeom>
              <a:avLst/>
              <a:gdLst/>
              <a:ahLst/>
              <a:cxnLst/>
              <a:rect l="l" t="t" r="r" b="b"/>
              <a:pathLst>
                <a:path w="1444" h="3110" extrusionOk="0">
                  <a:moveTo>
                    <a:pt x="515" y="0"/>
                  </a:moveTo>
                  <a:cubicBezTo>
                    <a:pt x="446" y="0"/>
                    <a:pt x="375" y="22"/>
                    <a:pt x="314" y="66"/>
                  </a:cubicBezTo>
                  <a:cubicBezTo>
                    <a:pt x="154" y="183"/>
                    <a:pt x="123" y="398"/>
                    <a:pt x="234" y="551"/>
                  </a:cubicBezTo>
                  <a:cubicBezTo>
                    <a:pt x="320" y="674"/>
                    <a:pt x="387" y="803"/>
                    <a:pt x="430" y="945"/>
                  </a:cubicBezTo>
                  <a:lnTo>
                    <a:pt x="725" y="895"/>
                  </a:lnTo>
                  <a:lnTo>
                    <a:pt x="455" y="1037"/>
                  </a:lnTo>
                  <a:cubicBezTo>
                    <a:pt x="486" y="1160"/>
                    <a:pt x="498" y="1289"/>
                    <a:pt x="492" y="1411"/>
                  </a:cubicBezTo>
                  <a:lnTo>
                    <a:pt x="713" y="1393"/>
                  </a:lnTo>
                  <a:lnTo>
                    <a:pt x="492" y="1485"/>
                  </a:lnTo>
                  <a:cubicBezTo>
                    <a:pt x="486" y="1602"/>
                    <a:pt x="467" y="1725"/>
                    <a:pt x="436" y="1835"/>
                  </a:cubicBezTo>
                  <a:lnTo>
                    <a:pt x="707" y="1891"/>
                  </a:lnTo>
                  <a:lnTo>
                    <a:pt x="412" y="1928"/>
                  </a:lnTo>
                  <a:cubicBezTo>
                    <a:pt x="387" y="2020"/>
                    <a:pt x="357" y="2112"/>
                    <a:pt x="314" y="2198"/>
                  </a:cubicBezTo>
                  <a:lnTo>
                    <a:pt x="639" y="2302"/>
                  </a:lnTo>
                  <a:lnTo>
                    <a:pt x="277" y="2278"/>
                  </a:lnTo>
                  <a:cubicBezTo>
                    <a:pt x="228" y="2376"/>
                    <a:pt x="172" y="2474"/>
                    <a:pt x="111" y="2566"/>
                  </a:cubicBezTo>
                  <a:cubicBezTo>
                    <a:pt x="0" y="2720"/>
                    <a:pt x="43" y="2935"/>
                    <a:pt x="197" y="3046"/>
                  </a:cubicBezTo>
                  <a:cubicBezTo>
                    <a:pt x="259" y="3088"/>
                    <a:pt x="329" y="3109"/>
                    <a:pt x="398" y="3109"/>
                  </a:cubicBezTo>
                  <a:cubicBezTo>
                    <a:pt x="508" y="3109"/>
                    <a:pt x="614" y="3057"/>
                    <a:pt x="682" y="2960"/>
                  </a:cubicBezTo>
                  <a:cubicBezTo>
                    <a:pt x="1204" y="2204"/>
                    <a:pt x="1444" y="1037"/>
                    <a:pt x="799" y="146"/>
                  </a:cubicBezTo>
                  <a:cubicBezTo>
                    <a:pt x="768" y="97"/>
                    <a:pt x="725" y="66"/>
                    <a:pt x="676" y="41"/>
                  </a:cubicBezTo>
                  <a:cubicBezTo>
                    <a:pt x="627" y="14"/>
                    <a:pt x="571" y="0"/>
                    <a:pt x="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343384" y="1635124"/>
              <a:ext cx="662134" cy="496819"/>
            </a:xfrm>
            <a:custGeom>
              <a:avLst/>
              <a:gdLst/>
              <a:ahLst/>
              <a:cxnLst/>
              <a:rect l="l" t="t" r="r" b="b"/>
              <a:pathLst>
                <a:path w="2716" h="2038" extrusionOk="0">
                  <a:moveTo>
                    <a:pt x="2366" y="1"/>
                  </a:moveTo>
                  <a:cubicBezTo>
                    <a:pt x="2217" y="1"/>
                    <a:pt x="2079" y="94"/>
                    <a:pt x="2034" y="244"/>
                  </a:cubicBezTo>
                  <a:cubicBezTo>
                    <a:pt x="1985" y="391"/>
                    <a:pt x="1917" y="520"/>
                    <a:pt x="1837" y="631"/>
                  </a:cubicBezTo>
                  <a:lnTo>
                    <a:pt x="2046" y="846"/>
                  </a:lnTo>
                  <a:lnTo>
                    <a:pt x="1770" y="710"/>
                  </a:lnTo>
                  <a:cubicBezTo>
                    <a:pt x="1690" y="809"/>
                    <a:pt x="1598" y="895"/>
                    <a:pt x="1499" y="968"/>
                  </a:cubicBezTo>
                  <a:lnTo>
                    <a:pt x="1641" y="1128"/>
                  </a:lnTo>
                  <a:lnTo>
                    <a:pt x="1438" y="1005"/>
                  </a:lnTo>
                  <a:cubicBezTo>
                    <a:pt x="1340" y="1073"/>
                    <a:pt x="1229" y="1128"/>
                    <a:pt x="1118" y="1177"/>
                  </a:cubicBezTo>
                  <a:lnTo>
                    <a:pt x="1241" y="1423"/>
                  </a:lnTo>
                  <a:lnTo>
                    <a:pt x="1032" y="1208"/>
                  </a:lnTo>
                  <a:cubicBezTo>
                    <a:pt x="940" y="1245"/>
                    <a:pt x="848" y="1269"/>
                    <a:pt x="756" y="1294"/>
                  </a:cubicBezTo>
                  <a:lnTo>
                    <a:pt x="867" y="1614"/>
                  </a:lnTo>
                  <a:lnTo>
                    <a:pt x="676" y="1306"/>
                  </a:lnTo>
                  <a:cubicBezTo>
                    <a:pt x="566" y="1331"/>
                    <a:pt x="449" y="1343"/>
                    <a:pt x="344" y="1343"/>
                  </a:cubicBezTo>
                  <a:cubicBezTo>
                    <a:pt x="154" y="1349"/>
                    <a:pt x="0" y="1509"/>
                    <a:pt x="7" y="1706"/>
                  </a:cubicBezTo>
                  <a:cubicBezTo>
                    <a:pt x="13" y="1892"/>
                    <a:pt x="166" y="2038"/>
                    <a:pt x="351" y="2038"/>
                  </a:cubicBezTo>
                  <a:cubicBezTo>
                    <a:pt x="355" y="2038"/>
                    <a:pt x="359" y="2038"/>
                    <a:pt x="363" y="2037"/>
                  </a:cubicBezTo>
                  <a:cubicBezTo>
                    <a:pt x="1284" y="2007"/>
                    <a:pt x="2359" y="1509"/>
                    <a:pt x="2691" y="452"/>
                  </a:cubicBezTo>
                  <a:cubicBezTo>
                    <a:pt x="2710" y="403"/>
                    <a:pt x="2716" y="348"/>
                    <a:pt x="2704" y="293"/>
                  </a:cubicBezTo>
                  <a:cubicBezTo>
                    <a:pt x="2685" y="170"/>
                    <a:pt x="2599" y="59"/>
                    <a:pt x="2470" y="16"/>
                  </a:cubicBezTo>
                  <a:cubicBezTo>
                    <a:pt x="2435" y="6"/>
                    <a:pt x="2400" y="1"/>
                    <a:pt x="2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613020" y="754338"/>
              <a:ext cx="355202" cy="646742"/>
            </a:xfrm>
            <a:custGeom>
              <a:avLst/>
              <a:gdLst/>
              <a:ahLst/>
              <a:cxnLst/>
              <a:rect l="l" t="t" r="r" b="b"/>
              <a:pathLst>
                <a:path w="1457" h="2653" extrusionOk="0">
                  <a:moveTo>
                    <a:pt x="347" y="1"/>
                  </a:moveTo>
                  <a:cubicBezTo>
                    <a:pt x="251" y="1"/>
                    <a:pt x="157" y="49"/>
                    <a:pt x="98" y="134"/>
                  </a:cubicBezTo>
                  <a:cubicBezTo>
                    <a:pt x="0" y="269"/>
                    <a:pt x="37" y="459"/>
                    <a:pt x="172" y="557"/>
                  </a:cubicBezTo>
                  <a:cubicBezTo>
                    <a:pt x="283" y="631"/>
                    <a:pt x="375" y="723"/>
                    <a:pt x="449" y="828"/>
                  </a:cubicBezTo>
                  <a:lnTo>
                    <a:pt x="676" y="705"/>
                  </a:lnTo>
                  <a:lnTo>
                    <a:pt x="498" y="901"/>
                  </a:lnTo>
                  <a:cubicBezTo>
                    <a:pt x="559" y="994"/>
                    <a:pt x="602" y="1092"/>
                    <a:pt x="639" y="1196"/>
                  </a:cubicBezTo>
                  <a:lnTo>
                    <a:pt x="811" y="1123"/>
                  </a:lnTo>
                  <a:lnTo>
                    <a:pt x="811" y="1123"/>
                  </a:lnTo>
                  <a:lnTo>
                    <a:pt x="658" y="1258"/>
                  </a:lnTo>
                  <a:cubicBezTo>
                    <a:pt x="682" y="1362"/>
                    <a:pt x="701" y="1461"/>
                    <a:pt x="713" y="1565"/>
                  </a:cubicBezTo>
                  <a:lnTo>
                    <a:pt x="952" y="1534"/>
                  </a:lnTo>
                  <a:lnTo>
                    <a:pt x="719" y="1651"/>
                  </a:lnTo>
                  <a:cubicBezTo>
                    <a:pt x="719" y="1737"/>
                    <a:pt x="719" y="1817"/>
                    <a:pt x="713" y="1903"/>
                  </a:cubicBezTo>
                  <a:lnTo>
                    <a:pt x="1008" y="1897"/>
                  </a:lnTo>
                  <a:lnTo>
                    <a:pt x="1008" y="1897"/>
                  </a:lnTo>
                  <a:lnTo>
                    <a:pt x="707" y="1977"/>
                  </a:lnTo>
                  <a:cubicBezTo>
                    <a:pt x="694" y="2075"/>
                    <a:pt x="676" y="2173"/>
                    <a:pt x="645" y="2265"/>
                  </a:cubicBezTo>
                  <a:cubicBezTo>
                    <a:pt x="602" y="2425"/>
                    <a:pt x="694" y="2597"/>
                    <a:pt x="860" y="2640"/>
                  </a:cubicBezTo>
                  <a:cubicBezTo>
                    <a:pt x="888" y="2649"/>
                    <a:pt x="917" y="2653"/>
                    <a:pt x="945" y="2653"/>
                  </a:cubicBezTo>
                  <a:cubicBezTo>
                    <a:pt x="1076" y="2653"/>
                    <a:pt x="1200" y="2563"/>
                    <a:pt x="1235" y="2431"/>
                  </a:cubicBezTo>
                  <a:cubicBezTo>
                    <a:pt x="1456" y="1651"/>
                    <a:pt x="1321" y="619"/>
                    <a:pt x="522" y="60"/>
                  </a:cubicBezTo>
                  <a:cubicBezTo>
                    <a:pt x="486" y="29"/>
                    <a:pt x="443" y="11"/>
                    <a:pt x="393" y="5"/>
                  </a:cubicBezTo>
                  <a:cubicBezTo>
                    <a:pt x="378" y="2"/>
                    <a:pt x="363" y="1"/>
                    <a:pt x="34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-782009" y="1467646"/>
              <a:ext cx="924452" cy="1083591"/>
            </a:xfrm>
            <a:custGeom>
              <a:avLst/>
              <a:gdLst/>
              <a:ahLst/>
              <a:cxnLst/>
              <a:rect l="l" t="t" r="r" b="b"/>
              <a:pathLst>
                <a:path w="3792" h="4445" extrusionOk="0">
                  <a:moveTo>
                    <a:pt x="668" y="50"/>
                  </a:moveTo>
                  <a:cubicBezTo>
                    <a:pt x="827" y="50"/>
                    <a:pt x="1010" y="93"/>
                    <a:pt x="1217" y="175"/>
                  </a:cubicBezTo>
                  <a:cubicBezTo>
                    <a:pt x="1985" y="482"/>
                    <a:pt x="3048" y="1342"/>
                    <a:pt x="3490" y="2251"/>
                  </a:cubicBezTo>
                  <a:cubicBezTo>
                    <a:pt x="3742" y="2761"/>
                    <a:pt x="3724" y="3283"/>
                    <a:pt x="3441" y="3689"/>
                  </a:cubicBezTo>
                  <a:cubicBezTo>
                    <a:pt x="3115" y="4150"/>
                    <a:pt x="2501" y="4397"/>
                    <a:pt x="1716" y="4397"/>
                  </a:cubicBezTo>
                  <a:cubicBezTo>
                    <a:pt x="1570" y="4397"/>
                    <a:pt x="1417" y="4388"/>
                    <a:pt x="1260" y="4371"/>
                  </a:cubicBezTo>
                  <a:cubicBezTo>
                    <a:pt x="867" y="4328"/>
                    <a:pt x="584" y="4193"/>
                    <a:pt x="418" y="3959"/>
                  </a:cubicBezTo>
                  <a:cubicBezTo>
                    <a:pt x="117" y="3554"/>
                    <a:pt x="240" y="2927"/>
                    <a:pt x="302" y="2626"/>
                  </a:cubicBezTo>
                  <a:cubicBezTo>
                    <a:pt x="400" y="2135"/>
                    <a:pt x="480" y="1551"/>
                    <a:pt x="210" y="814"/>
                  </a:cubicBezTo>
                  <a:cubicBezTo>
                    <a:pt x="74" y="451"/>
                    <a:pt x="111" y="249"/>
                    <a:pt x="332" y="132"/>
                  </a:cubicBezTo>
                  <a:cubicBezTo>
                    <a:pt x="412" y="83"/>
                    <a:pt x="504" y="58"/>
                    <a:pt x="609" y="52"/>
                  </a:cubicBezTo>
                  <a:cubicBezTo>
                    <a:pt x="628" y="51"/>
                    <a:pt x="648" y="50"/>
                    <a:pt x="668" y="50"/>
                  </a:cubicBezTo>
                  <a:close/>
                  <a:moveTo>
                    <a:pt x="672" y="1"/>
                  </a:moveTo>
                  <a:cubicBezTo>
                    <a:pt x="533" y="1"/>
                    <a:pt x="412" y="30"/>
                    <a:pt x="308" y="89"/>
                  </a:cubicBezTo>
                  <a:cubicBezTo>
                    <a:pt x="1" y="255"/>
                    <a:pt x="62" y="556"/>
                    <a:pt x="160" y="832"/>
                  </a:cubicBezTo>
                  <a:cubicBezTo>
                    <a:pt x="431" y="1557"/>
                    <a:pt x="351" y="2135"/>
                    <a:pt x="259" y="2614"/>
                  </a:cubicBezTo>
                  <a:cubicBezTo>
                    <a:pt x="197" y="2927"/>
                    <a:pt x="68" y="3566"/>
                    <a:pt x="382" y="3990"/>
                  </a:cubicBezTo>
                  <a:cubicBezTo>
                    <a:pt x="554" y="4230"/>
                    <a:pt x="849" y="4371"/>
                    <a:pt x="1254" y="4420"/>
                  </a:cubicBezTo>
                  <a:cubicBezTo>
                    <a:pt x="1418" y="4436"/>
                    <a:pt x="1576" y="4445"/>
                    <a:pt x="1729" y="4445"/>
                  </a:cubicBezTo>
                  <a:cubicBezTo>
                    <a:pt x="1806" y="4445"/>
                    <a:pt x="1881" y="4443"/>
                    <a:pt x="1954" y="4438"/>
                  </a:cubicBezTo>
                  <a:cubicBezTo>
                    <a:pt x="2642" y="4389"/>
                    <a:pt x="3183" y="4137"/>
                    <a:pt x="3484" y="3714"/>
                  </a:cubicBezTo>
                  <a:cubicBezTo>
                    <a:pt x="3773" y="3296"/>
                    <a:pt x="3791" y="2755"/>
                    <a:pt x="3533" y="2227"/>
                  </a:cubicBezTo>
                  <a:cubicBezTo>
                    <a:pt x="3085" y="1311"/>
                    <a:pt x="2010" y="439"/>
                    <a:pt x="1236" y="126"/>
                  </a:cubicBezTo>
                  <a:cubicBezTo>
                    <a:pt x="1025" y="42"/>
                    <a:pt x="837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-424607" y="2082465"/>
              <a:ext cx="179186" cy="133103"/>
            </a:xfrm>
            <a:custGeom>
              <a:avLst/>
              <a:gdLst/>
              <a:ahLst/>
              <a:cxnLst/>
              <a:rect l="l" t="t" r="r" b="b"/>
              <a:pathLst>
                <a:path w="735" h="546" extrusionOk="0">
                  <a:moveTo>
                    <a:pt x="225" y="1"/>
                  </a:moveTo>
                  <a:cubicBezTo>
                    <a:pt x="95" y="1"/>
                    <a:pt x="0" y="97"/>
                    <a:pt x="21" y="227"/>
                  </a:cubicBezTo>
                  <a:cubicBezTo>
                    <a:pt x="52" y="401"/>
                    <a:pt x="374" y="546"/>
                    <a:pt x="544" y="546"/>
                  </a:cubicBezTo>
                  <a:cubicBezTo>
                    <a:pt x="578" y="546"/>
                    <a:pt x="605" y="540"/>
                    <a:pt x="624" y="528"/>
                  </a:cubicBezTo>
                  <a:cubicBezTo>
                    <a:pt x="734" y="460"/>
                    <a:pt x="574" y="172"/>
                    <a:pt x="421" y="67"/>
                  </a:cubicBezTo>
                  <a:cubicBezTo>
                    <a:pt x="353" y="21"/>
                    <a:pt x="285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-726424" y="1514696"/>
              <a:ext cx="471977" cy="362741"/>
            </a:xfrm>
            <a:custGeom>
              <a:avLst/>
              <a:gdLst/>
              <a:ahLst/>
              <a:cxnLst/>
              <a:rect l="l" t="t" r="r" b="b"/>
              <a:pathLst>
                <a:path w="1936" h="1488" extrusionOk="0">
                  <a:moveTo>
                    <a:pt x="404" y="1"/>
                  </a:moveTo>
                  <a:cubicBezTo>
                    <a:pt x="310" y="1"/>
                    <a:pt x="224" y="15"/>
                    <a:pt x="160" y="49"/>
                  </a:cubicBezTo>
                  <a:cubicBezTo>
                    <a:pt x="12" y="129"/>
                    <a:pt x="0" y="221"/>
                    <a:pt x="111" y="541"/>
                  </a:cubicBezTo>
                  <a:cubicBezTo>
                    <a:pt x="190" y="762"/>
                    <a:pt x="240" y="971"/>
                    <a:pt x="264" y="1168"/>
                  </a:cubicBezTo>
                  <a:cubicBezTo>
                    <a:pt x="336" y="1283"/>
                    <a:pt x="511" y="1419"/>
                    <a:pt x="804" y="1419"/>
                  </a:cubicBezTo>
                  <a:cubicBezTo>
                    <a:pt x="838" y="1419"/>
                    <a:pt x="873" y="1417"/>
                    <a:pt x="909" y="1413"/>
                  </a:cubicBezTo>
                  <a:cubicBezTo>
                    <a:pt x="971" y="1408"/>
                    <a:pt x="1027" y="1406"/>
                    <a:pt x="1078" y="1406"/>
                  </a:cubicBezTo>
                  <a:cubicBezTo>
                    <a:pt x="1336" y="1406"/>
                    <a:pt x="1471" y="1461"/>
                    <a:pt x="1517" y="1487"/>
                  </a:cubicBezTo>
                  <a:cubicBezTo>
                    <a:pt x="1554" y="1376"/>
                    <a:pt x="1616" y="1278"/>
                    <a:pt x="1708" y="1217"/>
                  </a:cubicBezTo>
                  <a:cubicBezTo>
                    <a:pt x="1831" y="1137"/>
                    <a:pt x="1898" y="1051"/>
                    <a:pt x="1917" y="959"/>
                  </a:cubicBezTo>
                  <a:cubicBezTo>
                    <a:pt x="1935" y="873"/>
                    <a:pt x="1917" y="774"/>
                    <a:pt x="1855" y="664"/>
                  </a:cubicBezTo>
                  <a:cubicBezTo>
                    <a:pt x="1536" y="418"/>
                    <a:pt x="1204" y="221"/>
                    <a:pt x="915" y="105"/>
                  </a:cubicBezTo>
                  <a:cubicBezTo>
                    <a:pt x="776" y="49"/>
                    <a:pt x="577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-715941" y="1823081"/>
              <a:ext cx="388114" cy="678677"/>
            </a:xfrm>
            <a:custGeom>
              <a:avLst/>
              <a:gdLst/>
              <a:ahLst/>
              <a:cxnLst/>
              <a:rect l="l" t="t" r="r" b="b"/>
              <a:pathLst>
                <a:path w="1592" h="2784" extrusionOk="0">
                  <a:moveTo>
                    <a:pt x="233" y="1"/>
                  </a:moveTo>
                  <a:lnTo>
                    <a:pt x="233" y="1"/>
                  </a:lnTo>
                  <a:cubicBezTo>
                    <a:pt x="289" y="443"/>
                    <a:pt x="246" y="843"/>
                    <a:pt x="172" y="1211"/>
                  </a:cubicBezTo>
                  <a:cubicBezTo>
                    <a:pt x="117" y="1494"/>
                    <a:pt x="0" y="2077"/>
                    <a:pt x="264" y="2434"/>
                  </a:cubicBezTo>
                  <a:cubicBezTo>
                    <a:pt x="399" y="2624"/>
                    <a:pt x="651" y="2741"/>
                    <a:pt x="995" y="2784"/>
                  </a:cubicBezTo>
                  <a:lnTo>
                    <a:pt x="1014" y="2784"/>
                  </a:lnTo>
                  <a:cubicBezTo>
                    <a:pt x="1008" y="2741"/>
                    <a:pt x="1001" y="2692"/>
                    <a:pt x="1008" y="2630"/>
                  </a:cubicBezTo>
                  <a:cubicBezTo>
                    <a:pt x="1026" y="2507"/>
                    <a:pt x="1106" y="2323"/>
                    <a:pt x="1370" y="2145"/>
                  </a:cubicBezTo>
                  <a:cubicBezTo>
                    <a:pt x="1585" y="2010"/>
                    <a:pt x="1585" y="1869"/>
                    <a:pt x="1591" y="1721"/>
                  </a:cubicBezTo>
                  <a:cubicBezTo>
                    <a:pt x="1591" y="1703"/>
                    <a:pt x="1591" y="1678"/>
                    <a:pt x="1591" y="1660"/>
                  </a:cubicBezTo>
                  <a:cubicBezTo>
                    <a:pt x="1530" y="1635"/>
                    <a:pt x="1462" y="1604"/>
                    <a:pt x="1376" y="1555"/>
                  </a:cubicBezTo>
                  <a:cubicBezTo>
                    <a:pt x="956" y="1312"/>
                    <a:pt x="1115" y="971"/>
                    <a:pt x="1405" y="971"/>
                  </a:cubicBezTo>
                  <a:cubicBezTo>
                    <a:pt x="1408" y="971"/>
                    <a:pt x="1410" y="971"/>
                    <a:pt x="1413" y="972"/>
                  </a:cubicBezTo>
                  <a:cubicBezTo>
                    <a:pt x="1388" y="830"/>
                    <a:pt x="1382" y="523"/>
                    <a:pt x="1456" y="271"/>
                  </a:cubicBezTo>
                  <a:cubicBezTo>
                    <a:pt x="1425" y="255"/>
                    <a:pt x="1295" y="191"/>
                    <a:pt x="1027" y="191"/>
                  </a:cubicBezTo>
                  <a:cubicBezTo>
                    <a:pt x="980" y="191"/>
                    <a:pt x="928" y="193"/>
                    <a:pt x="872" y="197"/>
                  </a:cubicBezTo>
                  <a:cubicBezTo>
                    <a:pt x="834" y="201"/>
                    <a:pt x="797" y="203"/>
                    <a:pt x="762" y="203"/>
                  </a:cubicBezTo>
                  <a:cubicBezTo>
                    <a:pt x="504" y="203"/>
                    <a:pt x="331" y="109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-464346" y="1691438"/>
              <a:ext cx="558767" cy="816167"/>
            </a:xfrm>
            <a:custGeom>
              <a:avLst/>
              <a:gdLst/>
              <a:ahLst/>
              <a:cxnLst/>
              <a:rect l="l" t="t" r="r" b="b"/>
              <a:pathLst>
                <a:path w="2292" h="3348" extrusionOk="0">
                  <a:moveTo>
                    <a:pt x="860" y="0"/>
                  </a:moveTo>
                  <a:cubicBezTo>
                    <a:pt x="897" y="92"/>
                    <a:pt x="909" y="172"/>
                    <a:pt x="891" y="240"/>
                  </a:cubicBezTo>
                  <a:cubicBezTo>
                    <a:pt x="866" y="350"/>
                    <a:pt x="793" y="449"/>
                    <a:pt x="657" y="535"/>
                  </a:cubicBezTo>
                  <a:cubicBezTo>
                    <a:pt x="387" y="707"/>
                    <a:pt x="399" y="1321"/>
                    <a:pt x="424" y="1518"/>
                  </a:cubicBezTo>
                  <a:cubicBezTo>
                    <a:pt x="547" y="1536"/>
                    <a:pt x="682" y="1610"/>
                    <a:pt x="805" y="1770"/>
                  </a:cubicBezTo>
                  <a:cubicBezTo>
                    <a:pt x="935" y="1937"/>
                    <a:pt x="960" y="2229"/>
                    <a:pt x="720" y="2229"/>
                  </a:cubicBezTo>
                  <a:cubicBezTo>
                    <a:pt x="688" y="2229"/>
                    <a:pt x="651" y="2224"/>
                    <a:pt x="608" y="2212"/>
                  </a:cubicBezTo>
                  <a:cubicBezTo>
                    <a:pt x="608" y="2230"/>
                    <a:pt x="602" y="2243"/>
                    <a:pt x="602" y="2261"/>
                  </a:cubicBezTo>
                  <a:cubicBezTo>
                    <a:pt x="602" y="2409"/>
                    <a:pt x="602" y="2574"/>
                    <a:pt x="363" y="2728"/>
                  </a:cubicBezTo>
                  <a:cubicBezTo>
                    <a:pt x="0" y="2961"/>
                    <a:pt x="6" y="3213"/>
                    <a:pt x="31" y="3330"/>
                  </a:cubicBezTo>
                  <a:cubicBezTo>
                    <a:pt x="159" y="3342"/>
                    <a:pt x="283" y="3348"/>
                    <a:pt x="403" y="3348"/>
                  </a:cubicBezTo>
                  <a:cubicBezTo>
                    <a:pt x="1146" y="3348"/>
                    <a:pt x="1726" y="3121"/>
                    <a:pt x="2027" y="2697"/>
                  </a:cubicBezTo>
                  <a:cubicBezTo>
                    <a:pt x="2279" y="2335"/>
                    <a:pt x="2292" y="1880"/>
                    <a:pt x="2064" y="1407"/>
                  </a:cubicBezTo>
                  <a:cubicBezTo>
                    <a:pt x="1806" y="891"/>
                    <a:pt x="1352" y="39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75568" y="1018598"/>
              <a:ext cx="710160" cy="922454"/>
            </a:xfrm>
            <a:custGeom>
              <a:avLst/>
              <a:gdLst/>
              <a:ahLst/>
              <a:cxnLst/>
              <a:rect l="l" t="t" r="r" b="b"/>
              <a:pathLst>
                <a:path w="2913" h="3784" extrusionOk="0">
                  <a:moveTo>
                    <a:pt x="1576" y="38"/>
                  </a:moveTo>
                  <a:cubicBezTo>
                    <a:pt x="1585" y="38"/>
                    <a:pt x="1594" y="38"/>
                    <a:pt x="1603" y="39"/>
                  </a:cubicBezTo>
                  <a:cubicBezTo>
                    <a:pt x="1671" y="45"/>
                    <a:pt x="1745" y="63"/>
                    <a:pt x="1819" y="106"/>
                  </a:cubicBezTo>
                  <a:cubicBezTo>
                    <a:pt x="1935" y="168"/>
                    <a:pt x="2052" y="278"/>
                    <a:pt x="2163" y="438"/>
                  </a:cubicBezTo>
                  <a:cubicBezTo>
                    <a:pt x="2537" y="960"/>
                    <a:pt x="2875" y="1968"/>
                    <a:pt x="2789" y="2748"/>
                  </a:cubicBezTo>
                  <a:cubicBezTo>
                    <a:pt x="2740" y="3184"/>
                    <a:pt x="2513" y="3522"/>
                    <a:pt x="2156" y="3669"/>
                  </a:cubicBezTo>
                  <a:cubicBezTo>
                    <a:pt x="2026" y="3723"/>
                    <a:pt x="1885" y="3749"/>
                    <a:pt x="1737" y="3749"/>
                  </a:cubicBezTo>
                  <a:cubicBezTo>
                    <a:pt x="1338" y="3749"/>
                    <a:pt x="885" y="3561"/>
                    <a:pt x="442" y="3203"/>
                  </a:cubicBezTo>
                  <a:cubicBezTo>
                    <a:pt x="203" y="3012"/>
                    <a:pt x="74" y="2809"/>
                    <a:pt x="61" y="2588"/>
                  </a:cubicBezTo>
                  <a:cubicBezTo>
                    <a:pt x="37" y="2195"/>
                    <a:pt x="375" y="1839"/>
                    <a:pt x="541" y="1667"/>
                  </a:cubicBezTo>
                  <a:cubicBezTo>
                    <a:pt x="811" y="1384"/>
                    <a:pt x="1106" y="1034"/>
                    <a:pt x="1235" y="438"/>
                  </a:cubicBezTo>
                  <a:cubicBezTo>
                    <a:pt x="1293" y="157"/>
                    <a:pt x="1397" y="38"/>
                    <a:pt x="1576" y="38"/>
                  </a:cubicBezTo>
                  <a:close/>
                  <a:moveTo>
                    <a:pt x="1573" y="1"/>
                  </a:moveTo>
                  <a:cubicBezTo>
                    <a:pt x="1327" y="1"/>
                    <a:pt x="1245" y="219"/>
                    <a:pt x="1198" y="426"/>
                  </a:cubicBezTo>
                  <a:cubicBezTo>
                    <a:pt x="1069" y="1015"/>
                    <a:pt x="780" y="1360"/>
                    <a:pt x="516" y="1636"/>
                  </a:cubicBezTo>
                  <a:cubicBezTo>
                    <a:pt x="344" y="1814"/>
                    <a:pt x="0" y="2183"/>
                    <a:pt x="25" y="2588"/>
                  </a:cubicBezTo>
                  <a:cubicBezTo>
                    <a:pt x="37" y="2822"/>
                    <a:pt x="172" y="3037"/>
                    <a:pt x="418" y="3233"/>
                  </a:cubicBezTo>
                  <a:cubicBezTo>
                    <a:pt x="565" y="3356"/>
                    <a:pt x="719" y="3454"/>
                    <a:pt x="866" y="3540"/>
                  </a:cubicBezTo>
                  <a:cubicBezTo>
                    <a:pt x="1167" y="3700"/>
                    <a:pt x="1460" y="3784"/>
                    <a:pt x="1730" y="3784"/>
                  </a:cubicBezTo>
                  <a:cubicBezTo>
                    <a:pt x="1885" y="3784"/>
                    <a:pt x="2032" y="3756"/>
                    <a:pt x="2169" y="3700"/>
                  </a:cubicBezTo>
                  <a:cubicBezTo>
                    <a:pt x="2537" y="3553"/>
                    <a:pt x="2777" y="3203"/>
                    <a:pt x="2826" y="2748"/>
                  </a:cubicBezTo>
                  <a:cubicBezTo>
                    <a:pt x="2912" y="1962"/>
                    <a:pt x="2574" y="942"/>
                    <a:pt x="2193" y="413"/>
                  </a:cubicBezTo>
                  <a:cubicBezTo>
                    <a:pt x="2003" y="155"/>
                    <a:pt x="1806" y="14"/>
                    <a:pt x="1603" y="2"/>
                  </a:cubicBezTo>
                  <a:cubicBezTo>
                    <a:pt x="1593" y="1"/>
                    <a:pt x="1583" y="1"/>
                    <a:pt x="157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69096" y="1541999"/>
              <a:ext cx="109462" cy="131640"/>
            </a:xfrm>
            <a:custGeom>
              <a:avLst/>
              <a:gdLst/>
              <a:ahLst/>
              <a:cxnLst/>
              <a:rect l="l" t="t" r="r" b="b"/>
              <a:pathLst>
                <a:path w="449" h="540" extrusionOk="0">
                  <a:moveTo>
                    <a:pt x="198" y="0"/>
                  </a:moveTo>
                  <a:cubicBezTo>
                    <a:pt x="141" y="0"/>
                    <a:pt x="89" y="31"/>
                    <a:pt x="62" y="91"/>
                  </a:cubicBezTo>
                  <a:cubicBezTo>
                    <a:pt x="0" y="245"/>
                    <a:pt x="227" y="540"/>
                    <a:pt x="332" y="540"/>
                  </a:cubicBezTo>
                  <a:cubicBezTo>
                    <a:pt x="436" y="540"/>
                    <a:pt x="449" y="288"/>
                    <a:pt x="393" y="152"/>
                  </a:cubicBezTo>
                  <a:cubicBezTo>
                    <a:pt x="349" y="50"/>
                    <a:pt x="270" y="0"/>
                    <a:pt x="19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565926" y="1051509"/>
              <a:ext cx="305956" cy="367616"/>
            </a:xfrm>
            <a:custGeom>
              <a:avLst/>
              <a:gdLst/>
              <a:ahLst/>
              <a:cxnLst/>
              <a:rect l="l" t="t" r="r" b="b"/>
              <a:pathLst>
                <a:path w="1255" h="1508" extrusionOk="0">
                  <a:moveTo>
                    <a:pt x="363" y="0"/>
                  </a:moveTo>
                  <a:cubicBezTo>
                    <a:pt x="258" y="0"/>
                    <a:pt x="217" y="67"/>
                    <a:pt x="161" y="303"/>
                  </a:cubicBezTo>
                  <a:cubicBezTo>
                    <a:pt x="118" y="481"/>
                    <a:pt x="62" y="635"/>
                    <a:pt x="1" y="782"/>
                  </a:cubicBezTo>
                  <a:cubicBezTo>
                    <a:pt x="1" y="899"/>
                    <a:pt x="75" y="1083"/>
                    <a:pt x="320" y="1206"/>
                  </a:cubicBezTo>
                  <a:cubicBezTo>
                    <a:pt x="578" y="1341"/>
                    <a:pt x="664" y="1464"/>
                    <a:pt x="689" y="1507"/>
                  </a:cubicBezTo>
                  <a:cubicBezTo>
                    <a:pt x="763" y="1452"/>
                    <a:pt x="843" y="1415"/>
                    <a:pt x="922" y="1415"/>
                  </a:cubicBezTo>
                  <a:cubicBezTo>
                    <a:pt x="1039" y="1409"/>
                    <a:pt x="1119" y="1384"/>
                    <a:pt x="1174" y="1329"/>
                  </a:cubicBezTo>
                  <a:cubicBezTo>
                    <a:pt x="1223" y="1280"/>
                    <a:pt x="1248" y="1212"/>
                    <a:pt x="1254" y="1108"/>
                  </a:cubicBezTo>
                  <a:cubicBezTo>
                    <a:pt x="1144" y="813"/>
                    <a:pt x="1008" y="549"/>
                    <a:pt x="867" y="352"/>
                  </a:cubicBezTo>
                  <a:cubicBezTo>
                    <a:pt x="769" y="205"/>
                    <a:pt x="560" y="14"/>
                    <a:pt x="394" y="2"/>
                  </a:cubicBezTo>
                  <a:cubicBezTo>
                    <a:pt x="383" y="1"/>
                    <a:pt x="373" y="0"/>
                    <a:pt x="36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309943" y="1258480"/>
              <a:ext cx="416637" cy="522903"/>
            </a:xfrm>
            <a:custGeom>
              <a:avLst/>
              <a:gdLst/>
              <a:ahLst/>
              <a:cxnLst/>
              <a:rect l="l" t="t" r="r" b="b"/>
              <a:pathLst>
                <a:path w="1709" h="2145" extrusionOk="0">
                  <a:moveTo>
                    <a:pt x="1020" y="1"/>
                  </a:moveTo>
                  <a:cubicBezTo>
                    <a:pt x="873" y="314"/>
                    <a:pt x="676" y="554"/>
                    <a:pt x="473" y="763"/>
                  </a:cubicBezTo>
                  <a:cubicBezTo>
                    <a:pt x="320" y="928"/>
                    <a:pt x="0" y="1266"/>
                    <a:pt x="25" y="1604"/>
                  </a:cubicBezTo>
                  <a:cubicBezTo>
                    <a:pt x="37" y="1789"/>
                    <a:pt x="148" y="1967"/>
                    <a:pt x="363" y="2139"/>
                  </a:cubicBezTo>
                  <a:cubicBezTo>
                    <a:pt x="363" y="2139"/>
                    <a:pt x="369" y="2145"/>
                    <a:pt x="375" y="2145"/>
                  </a:cubicBezTo>
                  <a:cubicBezTo>
                    <a:pt x="381" y="2114"/>
                    <a:pt x="400" y="2083"/>
                    <a:pt x="430" y="2047"/>
                  </a:cubicBezTo>
                  <a:cubicBezTo>
                    <a:pt x="498" y="1973"/>
                    <a:pt x="627" y="1881"/>
                    <a:pt x="873" y="1875"/>
                  </a:cubicBezTo>
                  <a:cubicBezTo>
                    <a:pt x="1069" y="1875"/>
                    <a:pt x="1131" y="1782"/>
                    <a:pt x="1192" y="1690"/>
                  </a:cubicBezTo>
                  <a:cubicBezTo>
                    <a:pt x="1198" y="1678"/>
                    <a:pt x="1211" y="1660"/>
                    <a:pt x="1217" y="1647"/>
                  </a:cubicBezTo>
                  <a:cubicBezTo>
                    <a:pt x="1186" y="1610"/>
                    <a:pt x="1155" y="1561"/>
                    <a:pt x="1125" y="1494"/>
                  </a:cubicBezTo>
                  <a:cubicBezTo>
                    <a:pt x="989" y="1231"/>
                    <a:pt x="1103" y="1080"/>
                    <a:pt x="1249" y="1080"/>
                  </a:cubicBezTo>
                  <a:cubicBezTo>
                    <a:pt x="1295" y="1080"/>
                    <a:pt x="1344" y="1094"/>
                    <a:pt x="1389" y="1125"/>
                  </a:cubicBezTo>
                  <a:cubicBezTo>
                    <a:pt x="1432" y="1021"/>
                    <a:pt x="1555" y="818"/>
                    <a:pt x="1708" y="683"/>
                  </a:cubicBezTo>
                  <a:cubicBezTo>
                    <a:pt x="1696" y="658"/>
                    <a:pt x="1616" y="529"/>
                    <a:pt x="1352" y="394"/>
                  </a:cubicBezTo>
                  <a:cubicBezTo>
                    <a:pt x="1137" y="283"/>
                    <a:pt x="1045" y="124"/>
                    <a:pt x="102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407217" y="1340879"/>
              <a:ext cx="531950" cy="566051"/>
            </a:xfrm>
            <a:custGeom>
              <a:avLst/>
              <a:gdLst/>
              <a:ahLst/>
              <a:cxnLst/>
              <a:rect l="l" t="t" r="r" b="b"/>
              <a:pathLst>
                <a:path w="2182" h="2322" extrusionOk="0">
                  <a:moveTo>
                    <a:pt x="1936" y="1"/>
                  </a:moveTo>
                  <a:cubicBezTo>
                    <a:pt x="1917" y="68"/>
                    <a:pt x="1893" y="124"/>
                    <a:pt x="1856" y="167"/>
                  </a:cubicBezTo>
                  <a:cubicBezTo>
                    <a:pt x="1795" y="228"/>
                    <a:pt x="1702" y="259"/>
                    <a:pt x="1580" y="259"/>
                  </a:cubicBezTo>
                  <a:cubicBezTo>
                    <a:pt x="1328" y="265"/>
                    <a:pt x="1082" y="670"/>
                    <a:pt x="1014" y="812"/>
                  </a:cubicBezTo>
                  <a:cubicBezTo>
                    <a:pt x="1088" y="873"/>
                    <a:pt x="1143" y="977"/>
                    <a:pt x="1162" y="1131"/>
                  </a:cubicBezTo>
                  <a:cubicBezTo>
                    <a:pt x="1171" y="1267"/>
                    <a:pt x="1104" y="1426"/>
                    <a:pt x="993" y="1426"/>
                  </a:cubicBezTo>
                  <a:cubicBezTo>
                    <a:pt x="949" y="1426"/>
                    <a:pt x="898" y="1401"/>
                    <a:pt x="842" y="1340"/>
                  </a:cubicBezTo>
                  <a:cubicBezTo>
                    <a:pt x="836" y="1352"/>
                    <a:pt x="830" y="1358"/>
                    <a:pt x="824" y="1371"/>
                  </a:cubicBezTo>
                  <a:cubicBezTo>
                    <a:pt x="762" y="1469"/>
                    <a:pt x="689" y="1573"/>
                    <a:pt x="474" y="1580"/>
                  </a:cubicBezTo>
                  <a:cubicBezTo>
                    <a:pt x="136" y="1580"/>
                    <a:pt x="31" y="1745"/>
                    <a:pt x="1" y="1831"/>
                  </a:cubicBezTo>
                  <a:cubicBezTo>
                    <a:pt x="416" y="2153"/>
                    <a:pt x="831" y="2322"/>
                    <a:pt x="1192" y="2322"/>
                  </a:cubicBezTo>
                  <a:cubicBezTo>
                    <a:pt x="1328" y="2322"/>
                    <a:pt x="1456" y="2298"/>
                    <a:pt x="1573" y="2249"/>
                  </a:cubicBezTo>
                  <a:cubicBezTo>
                    <a:pt x="1893" y="2120"/>
                    <a:pt x="2089" y="1825"/>
                    <a:pt x="2132" y="1420"/>
                  </a:cubicBezTo>
                  <a:cubicBezTo>
                    <a:pt x="2182" y="977"/>
                    <a:pt x="2089" y="455"/>
                    <a:pt x="193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382391" y="1406213"/>
              <a:ext cx="386651" cy="440506"/>
            </a:xfrm>
            <a:custGeom>
              <a:avLst/>
              <a:gdLst/>
              <a:ahLst/>
              <a:cxnLst/>
              <a:rect l="l" t="t" r="r" b="b"/>
              <a:pathLst>
                <a:path w="1586" h="1807" extrusionOk="0">
                  <a:moveTo>
                    <a:pt x="1301" y="20"/>
                  </a:moveTo>
                  <a:cubicBezTo>
                    <a:pt x="1328" y="20"/>
                    <a:pt x="1355" y="29"/>
                    <a:pt x="1382" y="46"/>
                  </a:cubicBezTo>
                  <a:cubicBezTo>
                    <a:pt x="1413" y="71"/>
                    <a:pt x="1444" y="95"/>
                    <a:pt x="1462" y="132"/>
                  </a:cubicBezTo>
                  <a:cubicBezTo>
                    <a:pt x="1499" y="187"/>
                    <a:pt x="1524" y="267"/>
                    <a:pt x="1530" y="365"/>
                  </a:cubicBezTo>
                  <a:cubicBezTo>
                    <a:pt x="1567" y="685"/>
                    <a:pt x="1462" y="1213"/>
                    <a:pt x="1229" y="1533"/>
                  </a:cubicBezTo>
                  <a:cubicBezTo>
                    <a:pt x="1114" y="1697"/>
                    <a:pt x="949" y="1788"/>
                    <a:pt x="780" y="1788"/>
                  </a:cubicBezTo>
                  <a:cubicBezTo>
                    <a:pt x="759" y="1788"/>
                    <a:pt x="739" y="1787"/>
                    <a:pt x="719" y="1785"/>
                  </a:cubicBezTo>
                  <a:cubicBezTo>
                    <a:pt x="461" y="1748"/>
                    <a:pt x="227" y="1520"/>
                    <a:pt x="80" y="1152"/>
                  </a:cubicBezTo>
                  <a:cubicBezTo>
                    <a:pt x="25" y="1004"/>
                    <a:pt x="25" y="881"/>
                    <a:pt x="68" y="783"/>
                  </a:cubicBezTo>
                  <a:cubicBezTo>
                    <a:pt x="160" y="605"/>
                    <a:pt x="399" y="531"/>
                    <a:pt x="510" y="494"/>
                  </a:cubicBezTo>
                  <a:cubicBezTo>
                    <a:pt x="700" y="439"/>
                    <a:pt x="915" y="359"/>
                    <a:pt x="1124" y="132"/>
                  </a:cubicBezTo>
                  <a:cubicBezTo>
                    <a:pt x="1189" y="55"/>
                    <a:pt x="1246" y="20"/>
                    <a:pt x="1301" y="20"/>
                  </a:cubicBezTo>
                  <a:close/>
                  <a:moveTo>
                    <a:pt x="1299" y="1"/>
                  </a:moveTo>
                  <a:cubicBezTo>
                    <a:pt x="1226" y="1"/>
                    <a:pt x="1164" y="59"/>
                    <a:pt x="1112" y="120"/>
                  </a:cubicBezTo>
                  <a:cubicBezTo>
                    <a:pt x="909" y="347"/>
                    <a:pt x="694" y="421"/>
                    <a:pt x="504" y="482"/>
                  </a:cubicBezTo>
                  <a:cubicBezTo>
                    <a:pt x="387" y="513"/>
                    <a:pt x="141" y="587"/>
                    <a:pt x="55" y="777"/>
                  </a:cubicBezTo>
                  <a:cubicBezTo>
                    <a:pt x="0" y="881"/>
                    <a:pt x="6" y="1011"/>
                    <a:pt x="62" y="1158"/>
                  </a:cubicBezTo>
                  <a:cubicBezTo>
                    <a:pt x="98" y="1250"/>
                    <a:pt x="141" y="1330"/>
                    <a:pt x="184" y="1404"/>
                  </a:cubicBezTo>
                  <a:cubicBezTo>
                    <a:pt x="326" y="1637"/>
                    <a:pt x="516" y="1778"/>
                    <a:pt x="719" y="1803"/>
                  </a:cubicBezTo>
                  <a:cubicBezTo>
                    <a:pt x="740" y="1806"/>
                    <a:pt x="761" y="1807"/>
                    <a:pt x="781" y="1807"/>
                  </a:cubicBezTo>
                  <a:cubicBezTo>
                    <a:pt x="955" y="1807"/>
                    <a:pt x="1120" y="1715"/>
                    <a:pt x="1241" y="1545"/>
                  </a:cubicBezTo>
                  <a:cubicBezTo>
                    <a:pt x="1481" y="1226"/>
                    <a:pt x="1585" y="691"/>
                    <a:pt x="1548" y="359"/>
                  </a:cubicBezTo>
                  <a:cubicBezTo>
                    <a:pt x="1536" y="200"/>
                    <a:pt x="1481" y="89"/>
                    <a:pt x="1395" y="34"/>
                  </a:cubicBezTo>
                  <a:cubicBezTo>
                    <a:pt x="1361" y="10"/>
                    <a:pt x="1329" y="1"/>
                    <a:pt x="129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533543" y="1629274"/>
              <a:ext cx="50465" cy="69720"/>
            </a:xfrm>
            <a:custGeom>
              <a:avLst/>
              <a:gdLst/>
              <a:ahLst/>
              <a:cxnLst/>
              <a:rect l="l" t="t" r="r" b="b"/>
              <a:pathLst>
                <a:path w="207" h="286" extrusionOk="0">
                  <a:moveTo>
                    <a:pt x="115" y="0"/>
                  </a:moveTo>
                  <a:cubicBezTo>
                    <a:pt x="99" y="0"/>
                    <a:pt x="83" y="5"/>
                    <a:pt x="68" y="16"/>
                  </a:cubicBezTo>
                  <a:cubicBezTo>
                    <a:pt x="1" y="71"/>
                    <a:pt x="25" y="255"/>
                    <a:pt x="74" y="280"/>
                  </a:cubicBezTo>
                  <a:cubicBezTo>
                    <a:pt x="79" y="283"/>
                    <a:pt x="85" y="285"/>
                    <a:pt x="90" y="285"/>
                  </a:cubicBezTo>
                  <a:cubicBezTo>
                    <a:pt x="132" y="285"/>
                    <a:pt x="186" y="191"/>
                    <a:pt x="197" y="126"/>
                  </a:cubicBezTo>
                  <a:cubicBezTo>
                    <a:pt x="206" y="47"/>
                    <a:pt x="163" y="0"/>
                    <a:pt x="11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611557" y="1423034"/>
              <a:ext cx="133353" cy="195753"/>
            </a:xfrm>
            <a:custGeom>
              <a:avLst/>
              <a:gdLst/>
              <a:ahLst/>
              <a:cxnLst/>
              <a:rect l="l" t="t" r="r" b="b"/>
              <a:pathLst>
                <a:path w="547" h="803" extrusionOk="0">
                  <a:moveTo>
                    <a:pt x="363" y="1"/>
                  </a:moveTo>
                  <a:cubicBezTo>
                    <a:pt x="330" y="1"/>
                    <a:pt x="297" y="28"/>
                    <a:pt x="240" y="94"/>
                  </a:cubicBezTo>
                  <a:cubicBezTo>
                    <a:pt x="172" y="161"/>
                    <a:pt x="111" y="217"/>
                    <a:pt x="43" y="266"/>
                  </a:cubicBezTo>
                  <a:cubicBezTo>
                    <a:pt x="12" y="315"/>
                    <a:pt x="0" y="413"/>
                    <a:pt x="80" y="530"/>
                  </a:cubicBezTo>
                  <a:cubicBezTo>
                    <a:pt x="160" y="653"/>
                    <a:pt x="166" y="733"/>
                    <a:pt x="166" y="757"/>
                  </a:cubicBezTo>
                  <a:cubicBezTo>
                    <a:pt x="184" y="755"/>
                    <a:pt x="201" y="754"/>
                    <a:pt x="217" y="754"/>
                  </a:cubicBezTo>
                  <a:cubicBezTo>
                    <a:pt x="246" y="754"/>
                    <a:pt x="272" y="758"/>
                    <a:pt x="295" y="769"/>
                  </a:cubicBezTo>
                  <a:cubicBezTo>
                    <a:pt x="333" y="793"/>
                    <a:pt x="367" y="802"/>
                    <a:pt x="398" y="802"/>
                  </a:cubicBezTo>
                  <a:cubicBezTo>
                    <a:pt x="407" y="802"/>
                    <a:pt x="416" y="802"/>
                    <a:pt x="424" y="800"/>
                  </a:cubicBezTo>
                  <a:cubicBezTo>
                    <a:pt x="455" y="788"/>
                    <a:pt x="485" y="763"/>
                    <a:pt x="516" y="720"/>
                  </a:cubicBezTo>
                  <a:cubicBezTo>
                    <a:pt x="541" y="567"/>
                    <a:pt x="547" y="413"/>
                    <a:pt x="535" y="290"/>
                  </a:cubicBezTo>
                  <a:cubicBezTo>
                    <a:pt x="528" y="204"/>
                    <a:pt x="485" y="69"/>
                    <a:pt x="418" y="20"/>
                  </a:cubicBezTo>
                  <a:cubicBezTo>
                    <a:pt x="397" y="8"/>
                    <a:pt x="380" y="1"/>
                    <a:pt x="36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400188" y="1492268"/>
              <a:ext cx="247447" cy="200141"/>
            </a:xfrm>
            <a:custGeom>
              <a:avLst/>
              <a:gdLst/>
              <a:ahLst/>
              <a:cxnLst/>
              <a:rect l="l" t="t" r="r" b="b"/>
              <a:pathLst>
                <a:path w="1015" h="821" extrusionOk="0">
                  <a:moveTo>
                    <a:pt x="879" y="0"/>
                  </a:moveTo>
                  <a:lnTo>
                    <a:pt x="879" y="0"/>
                  </a:lnTo>
                  <a:cubicBezTo>
                    <a:pt x="738" y="105"/>
                    <a:pt x="591" y="160"/>
                    <a:pt x="449" y="203"/>
                  </a:cubicBezTo>
                  <a:cubicBezTo>
                    <a:pt x="345" y="234"/>
                    <a:pt x="118" y="301"/>
                    <a:pt x="44" y="461"/>
                  </a:cubicBezTo>
                  <a:cubicBezTo>
                    <a:pt x="1" y="541"/>
                    <a:pt x="7" y="651"/>
                    <a:pt x="56" y="780"/>
                  </a:cubicBezTo>
                  <a:cubicBezTo>
                    <a:pt x="56" y="780"/>
                    <a:pt x="56" y="780"/>
                    <a:pt x="56" y="787"/>
                  </a:cubicBezTo>
                  <a:cubicBezTo>
                    <a:pt x="68" y="774"/>
                    <a:pt x="87" y="762"/>
                    <a:pt x="111" y="756"/>
                  </a:cubicBezTo>
                  <a:cubicBezTo>
                    <a:pt x="128" y="748"/>
                    <a:pt x="151" y="743"/>
                    <a:pt x="180" y="743"/>
                  </a:cubicBezTo>
                  <a:cubicBezTo>
                    <a:pt x="223" y="743"/>
                    <a:pt x="278" y="756"/>
                    <a:pt x="345" y="793"/>
                  </a:cubicBezTo>
                  <a:cubicBezTo>
                    <a:pt x="380" y="813"/>
                    <a:pt x="409" y="821"/>
                    <a:pt x="435" y="821"/>
                  </a:cubicBezTo>
                  <a:cubicBezTo>
                    <a:pt x="472" y="821"/>
                    <a:pt x="503" y="805"/>
                    <a:pt x="535" y="787"/>
                  </a:cubicBezTo>
                  <a:cubicBezTo>
                    <a:pt x="541" y="787"/>
                    <a:pt x="548" y="780"/>
                    <a:pt x="554" y="780"/>
                  </a:cubicBezTo>
                  <a:cubicBezTo>
                    <a:pt x="554" y="750"/>
                    <a:pt x="548" y="719"/>
                    <a:pt x="554" y="682"/>
                  </a:cubicBezTo>
                  <a:cubicBezTo>
                    <a:pt x="557" y="571"/>
                    <a:pt x="609" y="522"/>
                    <a:pt x="663" y="522"/>
                  </a:cubicBezTo>
                  <a:cubicBezTo>
                    <a:pt x="701" y="522"/>
                    <a:pt x="740" y="547"/>
                    <a:pt x="763" y="590"/>
                  </a:cubicBezTo>
                  <a:cubicBezTo>
                    <a:pt x="806" y="553"/>
                    <a:pt x="910" y="498"/>
                    <a:pt x="1015" y="473"/>
                  </a:cubicBezTo>
                  <a:cubicBezTo>
                    <a:pt x="1015" y="461"/>
                    <a:pt x="1008" y="387"/>
                    <a:pt x="928" y="258"/>
                  </a:cubicBezTo>
                  <a:cubicBezTo>
                    <a:pt x="861" y="154"/>
                    <a:pt x="861" y="62"/>
                    <a:pt x="87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416766" y="1609040"/>
              <a:ext cx="319121" cy="219887"/>
            </a:xfrm>
            <a:custGeom>
              <a:avLst/>
              <a:gdLst/>
              <a:ahLst/>
              <a:cxnLst/>
              <a:rect l="l" t="t" r="r" b="b"/>
              <a:pathLst>
                <a:path w="1309" h="902" extrusionOk="0">
                  <a:moveTo>
                    <a:pt x="1309" y="0"/>
                  </a:moveTo>
                  <a:lnTo>
                    <a:pt x="1309" y="0"/>
                  </a:lnTo>
                  <a:cubicBezTo>
                    <a:pt x="1284" y="25"/>
                    <a:pt x="1254" y="43"/>
                    <a:pt x="1229" y="56"/>
                  </a:cubicBezTo>
                  <a:cubicBezTo>
                    <a:pt x="1218" y="59"/>
                    <a:pt x="1206" y="60"/>
                    <a:pt x="1195" y="60"/>
                  </a:cubicBezTo>
                  <a:cubicBezTo>
                    <a:pt x="1160" y="60"/>
                    <a:pt x="1123" y="48"/>
                    <a:pt x="1082" y="25"/>
                  </a:cubicBezTo>
                  <a:cubicBezTo>
                    <a:pt x="1060" y="13"/>
                    <a:pt x="1033" y="7"/>
                    <a:pt x="1005" y="7"/>
                  </a:cubicBezTo>
                  <a:cubicBezTo>
                    <a:pt x="893" y="7"/>
                    <a:pt x="750" y="90"/>
                    <a:pt x="701" y="129"/>
                  </a:cubicBezTo>
                  <a:cubicBezTo>
                    <a:pt x="713" y="172"/>
                    <a:pt x="713" y="234"/>
                    <a:pt x="682" y="301"/>
                  </a:cubicBezTo>
                  <a:cubicBezTo>
                    <a:pt x="657" y="355"/>
                    <a:pt x="607" y="401"/>
                    <a:pt x="563" y="401"/>
                  </a:cubicBezTo>
                  <a:cubicBezTo>
                    <a:pt x="532" y="401"/>
                    <a:pt x="505" y="378"/>
                    <a:pt x="492" y="320"/>
                  </a:cubicBezTo>
                  <a:cubicBezTo>
                    <a:pt x="486" y="320"/>
                    <a:pt x="480" y="320"/>
                    <a:pt x="473" y="326"/>
                  </a:cubicBezTo>
                  <a:cubicBezTo>
                    <a:pt x="445" y="340"/>
                    <a:pt x="411" y="357"/>
                    <a:pt x="370" y="357"/>
                  </a:cubicBezTo>
                  <a:cubicBezTo>
                    <a:pt x="342" y="357"/>
                    <a:pt x="309" y="349"/>
                    <a:pt x="271" y="326"/>
                  </a:cubicBezTo>
                  <a:cubicBezTo>
                    <a:pt x="208" y="293"/>
                    <a:pt x="156" y="282"/>
                    <a:pt x="115" y="282"/>
                  </a:cubicBezTo>
                  <a:cubicBezTo>
                    <a:pt x="56" y="282"/>
                    <a:pt x="19" y="305"/>
                    <a:pt x="0" y="320"/>
                  </a:cubicBezTo>
                  <a:cubicBezTo>
                    <a:pt x="136" y="658"/>
                    <a:pt x="351" y="873"/>
                    <a:pt x="584" y="897"/>
                  </a:cubicBezTo>
                  <a:cubicBezTo>
                    <a:pt x="604" y="900"/>
                    <a:pt x="625" y="902"/>
                    <a:pt x="645" y="902"/>
                  </a:cubicBezTo>
                  <a:cubicBezTo>
                    <a:pt x="794" y="902"/>
                    <a:pt x="930" y="822"/>
                    <a:pt x="1039" y="676"/>
                  </a:cubicBezTo>
                  <a:cubicBezTo>
                    <a:pt x="1174" y="492"/>
                    <a:pt x="1260" y="240"/>
                    <a:pt x="130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7"/>
            <p:cNvGrpSpPr/>
            <p:nvPr/>
          </p:nvGrpSpPr>
          <p:grpSpPr>
            <a:xfrm rot="10800000">
              <a:off x="2023325" y="1941559"/>
              <a:ext cx="714545" cy="596282"/>
              <a:chOff x="-573128" y="2605869"/>
              <a:chExt cx="714545" cy="596282"/>
            </a:xfrm>
          </p:grpSpPr>
          <p:sp>
            <p:nvSpPr>
              <p:cNvPr id="116" name="Google Shape;116;p17"/>
              <p:cNvSpPr/>
              <p:nvPr/>
            </p:nvSpPr>
            <p:spPr>
              <a:xfrm rot="10800000">
                <a:off x="-573128" y="2605869"/>
                <a:ext cx="714545" cy="596282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446" extrusionOk="0">
                    <a:moveTo>
                      <a:pt x="1422" y="29"/>
                    </a:moveTo>
                    <a:cubicBezTo>
                      <a:pt x="1514" y="29"/>
                      <a:pt x="1598" y="48"/>
                      <a:pt x="1672" y="86"/>
                    </a:cubicBezTo>
                    <a:cubicBezTo>
                      <a:pt x="1948" y="234"/>
                      <a:pt x="2059" y="615"/>
                      <a:pt x="2108" y="799"/>
                    </a:cubicBezTo>
                    <a:cubicBezTo>
                      <a:pt x="2188" y="1094"/>
                      <a:pt x="2304" y="1438"/>
                      <a:pt x="2661" y="1776"/>
                    </a:cubicBezTo>
                    <a:cubicBezTo>
                      <a:pt x="2839" y="1935"/>
                      <a:pt x="2876" y="2058"/>
                      <a:pt x="2784" y="2187"/>
                    </a:cubicBezTo>
                    <a:cubicBezTo>
                      <a:pt x="2753" y="2236"/>
                      <a:pt x="2710" y="2273"/>
                      <a:pt x="2648" y="2304"/>
                    </a:cubicBezTo>
                    <a:cubicBezTo>
                      <a:pt x="2556" y="2359"/>
                      <a:pt x="2433" y="2396"/>
                      <a:pt x="2280" y="2408"/>
                    </a:cubicBezTo>
                    <a:cubicBezTo>
                      <a:pt x="2231" y="2413"/>
                      <a:pt x="2180" y="2415"/>
                      <a:pt x="2126" y="2415"/>
                    </a:cubicBezTo>
                    <a:cubicBezTo>
                      <a:pt x="1616" y="2415"/>
                      <a:pt x="899" y="2231"/>
                      <a:pt x="443" y="1886"/>
                    </a:cubicBezTo>
                    <a:cubicBezTo>
                      <a:pt x="166" y="1677"/>
                      <a:pt x="31" y="1383"/>
                      <a:pt x="74" y="1081"/>
                    </a:cubicBezTo>
                    <a:cubicBezTo>
                      <a:pt x="136" y="670"/>
                      <a:pt x="504" y="307"/>
                      <a:pt x="1094" y="92"/>
                    </a:cubicBezTo>
                    <a:cubicBezTo>
                      <a:pt x="1212" y="51"/>
                      <a:pt x="1322" y="29"/>
                      <a:pt x="1422" y="29"/>
                    </a:cubicBezTo>
                    <a:close/>
                    <a:moveTo>
                      <a:pt x="1423" y="0"/>
                    </a:moveTo>
                    <a:cubicBezTo>
                      <a:pt x="1320" y="0"/>
                      <a:pt x="1206" y="23"/>
                      <a:pt x="1082" y="68"/>
                    </a:cubicBezTo>
                    <a:cubicBezTo>
                      <a:pt x="940" y="117"/>
                      <a:pt x="805" y="185"/>
                      <a:pt x="695" y="252"/>
                    </a:cubicBezTo>
                    <a:cubicBezTo>
                      <a:pt x="326" y="467"/>
                      <a:pt x="93" y="756"/>
                      <a:pt x="44" y="1075"/>
                    </a:cubicBezTo>
                    <a:cubicBezTo>
                      <a:pt x="1" y="1389"/>
                      <a:pt x="136" y="1690"/>
                      <a:pt x="431" y="1911"/>
                    </a:cubicBezTo>
                    <a:cubicBezTo>
                      <a:pt x="886" y="2261"/>
                      <a:pt x="1614" y="2445"/>
                      <a:pt x="2131" y="2445"/>
                    </a:cubicBezTo>
                    <a:cubicBezTo>
                      <a:pt x="2185" y="2445"/>
                      <a:pt x="2237" y="2443"/>
                      <a:pt x="2286" y="2439"/>
                    </a:cubicBezTo>
                    <a:cubicBezTo>
                      <a:pt x="2538" y="2415"/>
                      <a:pt x="2716" y="2335"/>
                      <a:pt x="2808" y="2206"/>
                    </a:cubicBezTo>
                    <a:cubicBezTo>
                      <a:pt x="2931" y="2021"/>
                      <a:pt x="2814" y="1874"/>
                      <a:pt x="2685" y="1751"/>
                    </a:cubicBezTo>
                    <a:cubicBezTo>
                      <a:pt x="2335" y="1426"/>
                      <a:pt x="2218" y="1081"/>
                      <a:pt x="2138" y="787"/>
                    </a:cubicBezTo>
                    <a:cubicBezTo>
                      <a:pt x="2083" y="602"/>
                      <a:pt x="1979" y="209"/>
                      <a:pt x="1684" y="62"/>
                    </a:cubicBezTo>
                    <a:cubicBezTo>
                      <a:pt x="1607" y="20"/>
                      <a:pt x="1520" y="0"/>
                      <a:pt x="1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 rot="10800000">
                <a:off x="-219883" y="2895718"/>
                <a:ext cx="127745" cy="6484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" extrusionOk="0">
                    <a:moveTo>
                      <a:pt x="265" y="1"/>
                    </a:moveTo>
                    <a:cubicBezTo>
                      <a:pt x="165" y="1"/>
                      <a:pt x="64" y="29"/>
                      <a:pt x="44" y="66"/>
                    </a:cubicBezTo>
                    <a:cubicBezTo>
                      <a:pt x="1" y="133"/>
                      <a:pt x="167" y="250"/>
                      <a:pt x="284" y="262"/>
                    </a:cubicBezTo>
                    <a:cubicBezTo>
                      <a:pt x="298" y="265"/>
                      <a:pt x="311" y="266"/>
                      <a:pt x="324" y="266"/>
                    </a:cubicBezTo>
                    <a:cubicBezTo>
                      <a:pt x="457" y="266"/>
                      <a:pt x="523" y="156"/>
                      <a:pt x="462" y="66"/>
                    </a:cubicBezTo>
                    <a:cubicBezTo>
                      <a:pt x="426" y="19"/>
                      <a:pt x="346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 rot="10800000">
                <a:off x="-537299" y="2635604"/>
                <a:ext cx="317657" cy="199167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817" extrusionOk="0">
                    <a:moveTo>
                      <a:pt x="712" y="0"/>
                    </a:moveTo>
                    <a:cubicBezTo>
                      <a:pt x="636" y="0"/>
                      <a:pt x="546" y="23"/>
                      <a:pt x="449" y="84"/>
                    </a:cubicBezTo>
                    <a:cubicBezTo>
                      <a:pt x="252" y="201"/>
                      <a:pt x="129" y="213"/>
                      <a:pt x="92" y="213"/>
                    </a:cubicBezTo>
                    <a:cubicBezTo>
                      <a:pt x="98" y="287"/>
                      <a:pt x="92" y="355"/>
                      <a:pt x="62" y="416"/>
                    </a:cubicBezTo>
                    <a:cubicBezTo>
                      <a:pt x="12" y="490"/>
                      <a:pt x="0" y="557"/>
                      <a:pt x="12" y="619"/>
                    </a:cubicBezTo>
                    <a:cubicBezTo>
                      <a:pt x="25" y="668"/>
                      <a:pt x="68" y="717"/>
                      <a:pt x="129" y="760"/>
                    </a:cubicBezTo>
                    <a:cubicBezTo>
                      <a:pt x="312" y="797"/>
                      <a:pt x="492" y="816"/>
                      <a:pt x="650" y="816"/>
                    </a:cubicBezTo>
                    <a:cubicBezTo>
                      <a:pt x="704" y="816"/>
                      <a:pt x="756" y="814"/>
                      <a:pt x="805" y="809"/>
                    </a:cubicBezTo>
                    <a:cubicBezTo>
                      <a:pt x="946" y="797"/>
                      <a:pt x="1161" y="742"/>
                      <a:pt x="1241" y="631"/>
                    </a:cubicBezTo>
                    <a:cubicBezTo>
                      <a:pt x="1303" y="545"/>
                      <a:pt x="1278" y="496"/>
                      <a:pt x="1131" y="349"/>
                    </a:cubicBezTo>
                    <a:cubicBezTo>
                      <a:pt x="1026" y="244"/>
                      <a:pt x="940" y="140"/>
                      <a:pt x="872" y="41"/>
                    </a:cubicBezTo>
                    <a:cubicBezTo>
                      <a:pt x="835" y="18"/>
                      <a:pt x="779" y="0"/>
                      <a:pt x="7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 rot="10800000">
                <a:off x="-423447" y="2790165"/>
                <a:ext cx="317657" cy="384682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78" extrusionOk="0">
                    <a:moveTo>
                      <a:pt x="407" y="1"/>
                    </a:moveTo>
                    <a:cubicBezTo>
                      <a:pt x="318" y="1"/>
                      <a:pt x="219" y="21"/>
                      <a:pt x="111" y="60"/>
                    </a:cubicBezTo>
                    <a:lnTo>
                      <a:pt x="99" y="60"/>
                    </a:lnTo>
                    <a:cubicBezTo>
                      <a:pt x="117" y="85"/>
                      <a:pt x="135" y="109"/>
                      <a:pt x="148" y="146"/>
                    </a:cubicBezTo>
                    <a:cubicBezTo>
                      <a:pt x="172" y="220"/>
                      <a:pt x="178" y="343"/>
                      <a:pt x="80" y="515"/>
                    </a:cubicBezTo>
                    <a:cubicBezTo>
                      <a:pt x="0" y="650"/>
                      <a:pt x="37" y="730"/>
                      <a:pt x="74" y="810"/>
                    </a:cubicBezTo>
                    <a:cubicBezTo>
                      <a:pt x="80" y="822"/>
                      <a:pt x="86" y="834"/>
                      <a:pt x="92" y="847"/>
                    </a:cubicBezTo>
                    <a:cubicBezTo>
                      <a:pt x="135" y="840"/>
                      <a:pt x="185" y="840"/>
                      <a:pt x="240" y="840"/>
                    </a:cubicBezTo>
                    <a:cubicBezTo>
                      <a:pt x="547" y="859"/>
                      <a:pt x="547" y="1098"/>
                      <a:pt x="381" y="1172"/>
                    </a:cubicBezTo>
                    <a:cubicBezTo>
                      <a:pt x="436" y="1246"/>
                      <a:pt x="529" y="1418"/>
                      <a:pt x="553" y="1578"/>
                    </a:cubicBezTo>
                    <a:cubicBezTo>
                      <a:pt x="578" y="1578"/>
                      <a:pt x="694" y="1578"/>
                      <a:pt x="897" y="1455"/>
                    </a:cubicBezTo>
                    <a:cubicBezTo>
                      <a:pt x="1001" y="1389"/>
                      <a:pt x="1098" y="1365"/>
                      <a:pt x="1178" y="1365"/>
                    </a:cubicBezTo>
                    <a:cubicBezTo>
                      <a:pt x="1226" y="1365"/>
                      <a:pt x="1268" y="1373"/>
                      <a:pt x="1303" y="1387"/>
                    </a:cubicBezTo>
                    <a:cubicBezTo>
                      <a:pt x="1149" y="1154"/>
                      <a:pt x="1063" y="926"/>
                      <a:pt x="1002" y="699"/>
                    </a:cubicBezTo>
                    <a:cubicBezTo>
                      <a:pt x="952" y="527"/>
                      <a:pt x="860" y="171"/>
                      <a:pt x="615" y="48"/>
                    </a:cubicBezTo>
                    <a:cubicBezTo>
                      <a:pt x="554" y="16"/>
                      <a:pt x="485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 rot="10800000">
                <a:off x="-252791" y="2650724"/>
                <a:ext cx="365683" cy="506571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2078" extrusionOk="0">
                    <a:moveTo>
                      <a:pt x="971" y="1"/>
                    </a:moveTo>
                    <a:lnTo>
                      <a:pt x="971" y="1"/>
                    </a:lnTo>
                    <a:cubicBezTo>
                      <a:pt x="436" y="209"/>
                      <a:pt x="92" y="535"/>
                      <a:pt x="37" y="904"/>
                    </a:cubicBezTo>
                    <a:cubicBezTo>
                      <a:pt x="0" y="1174"/>
                      <a:pt x="117" y="1432"/>
                      <a:pt x="375" y="1629"/>
                    </a:cubicBezTo>
                    <a:cubicBezTo>
                      <a:pt x="658" y="1844"/>
                      <a:pt x="1051" y="1997"/>
                      <a:pt x="1432" y="2077"/>
                    </a:cubicBezTo>
                    <a:cubicBezTo>
                      <a:pt x="1389" y="2034"/>
                      <a:pt x="1358" y="1997"/>
                      <a:pt x="1352" y="1948"/>
                    </a:cubicBezTo>
                    <a:cubicBezTo>
                      <a:pt x="1333" y="1880"/>
                      <a:pt x="1346" y="1807"/>
                      <a:pt x="1395" y="1721"/>
                    </a:cubicBezTo>
                    <a:cubicBezTo>
                      <a:pt x="1499" y="1549"/>
                      <a:pt x="1321" y="1217"/>
                      <a:pt x="1254" y="1112"/>
                    </a:cubicBezTo>
                    <a:cubicBezTo>
                      <a:pt x="1226" y="1122"/>
                      <a:pt x="1196" y="1127"/>
                      <a:pt x="1163" y="1127"/>
                    </a:cubicBezTo>
                    <a:cubicBezTo>
                      <a:pt x="1108" y="1127"/>
                      <a:pt x="1044" y="1113"/>
                      <a:pt x="971" y="1082"/>
                    </a:cubicBezTo>
                    <a:cubicBezTo>
                      <a:pt x="836" y="1014"/>
                      <a:pt x="731" y="824"/>
                      <a:pt x="959" y="781"/>
                    </a:cubicBezTo>
                    <a:cubicBezTo>
                      <a:pt x="959" y="768"/>
                      <a:pt x="953" y="762"/>
                      <a:pt x="946" y="750"/>
                    </a:cubicBezTo>
                    <a:cubicBezTo>
                      <a:pt x="909" y="670"/>
                      <a:pt x="866" y="578"/>
                      <a:pt x="953" y="424"/>
                    </a:cubicBezTo>
                    <a:cubicBezTo>
                      <a:pt x="1088" y="197"/>
                      <a:pt x="1014" y="56"/>
                      <a:pt x="9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" name="Google Shape;121;p17"/>
            <p:cNvSpPr/>
            <p:nvPr/>
          </p:nvSpPr>
          <p:spPr>
            <a:xfrm>
              <a:off x="-716184" y="1067355"/>
              <a:ext cx="971016" cy="668438"/>
            </a:xfrm>
            <a:custGeom>
              <a:avLst/>
              <a:gdLst/>
              <a:ahLst/>
              <a:cxnLst/>
              <a:rect l="l" t="t" r="r" b="b"/>
              <a:pathLst>
                <a:path w="3983" h="2742" extrusionOk="0">
                  <a:moveTo>
                    <a:pt x="1318" y="92"/>
                  </a:moveTo>
                  <a:cubicBezTo>
                    <a:pt x="1332" y="92"/>
                    <a:pt x="1348" y="96"/>
                    <a:pt x="1365" y="103"/>
                  </a:cubicBezTo>
                  <a:cubicBezTo>
                    <a:pt x="1408" y="121"/>
                    <a:pt x="1432" y="152"/>
                    <a:pt x="1420" y="177"/>
                  </a:cubicBezTo>
                  <a:cubicBezTo>
                    <a:pt x="1413" y="191"/>
                    <a:pt x="1396" y="200"/>
                    <a:pt x="1375" y="200"/>
                  </a:cubicBezTo>
                  <a:cubicBezTo>
                    <a:pt x="1361" y="200"/>
                    <a:pt x="1345" y="196"/>
                    <a:pt x="1328" y="189"/>
                  </a:cubicBezTo>
                  <a:cubicBezTo>
                    <a:pt x="1291" y="177"/>
                    <a:pt x="1260" y="140"/>
                    <a:pt x="1273" y="115"/>
                  </a:cubicBezTo>
                  <a:cubicBezTo>
                    <a:pt x="1280" y="100"/>
                    <a:pt x="1297" y="92"/>
                    <a:pt x="1318" y="92"/>
                  </a:cubicBezTo>
                  <a:close/>
                  <a:moveTo>
                    <a:pt x="1539" y="206"/>
                  </a:moveTo>
                  <a:cubicBezTo>
                    <a:pt x="1558" y="206"/>
                    <a:pt x="1578" y="211"/>
                    <a:pt x="1598" y="220"/>
                  </a:cubicBezTo>
                  <a:cubicBezTo>
                    <a:pt x="1660" y="244"/>
                    <a:pt x="1690" y="287"/>
                    <a:pt x="1678" y="324"/>
                  </a:cubicBezTo>
                  <a:cubicBezTo>
                    <a:pt x="1670" y="343"/>
                    <a:pt x="1645" y="355"/>
                    <a:pt x="1613" y="355"/>
                  </a:cubicBezTo>
                  <a:cubicBezTo>
                    <a:pt x="1593" y="355"/>
                    <a:pt x="1572" y="351"/>
                    <a:pt x="1549" y="342"/>
                  </a:cubicBezTo>
                  <a:cubicBezTo>
                    <a:pt x="1494" y="318"/>
                    <a:pt x="1457" y="275"/>
                    <a:pt x="1469" y="238"/>
                  </a:cubicBezTo>
                  <a:cubicBezTo>
                    <a:pt x="1481" y="219"/>
                    <a:pt x="1507" y="206"/>
                    <a:pt x="1539" y="206"/>
                  </a:cubicBezTo>
                  <a:close/>
                  <a:moveTo>
                    <a:pt x="1802" y="332"/>
                  </a:moveTo>
                  <a:cubicBezTo>
                    <a:pt x="1816" y="332"/>
                    <a:pt x="1833" y="335"/>
                    <a:pt x="1850" y="342"/>
                  </a:cubicBezTo>
                  <a:cubicBezTo>
                    <a:pt x="1887" y="355"/>
                    <a:pt x="1912" y="392"/>
                    <a:pt x="1906" y="416"/>
                  </a:cubicBezTo>
                  <a:cubicBezTo>
                    <a:pt x="1898" y="431"/>
                    <a:pt x="1882" y="439"/>
                    <a:pt x="1860" y="439"/>
                  </a:cubicBezTo>
                  <a:cubicBezTo>
                    <a:pt x="1846" y="439"/>
                    <a:pt x="1830" y="436"/>
                    <a:pt x="1813" y="428"/>
                  </a:cubicBezTo>
                  <a:cubicBezTo>
                    <a:pt x="1770" y="410"/>
                    <a:pt x="1746" y="379"/>
                    <a:pt x="1758" y="355"/>
                  </a:cubicBezTo>
                  <a:cubicBezTo>
                    <a:pt x="1762" y="340"/>
                    <a:pt x="1779" y="332"/>
                    <a:pt x="1802" y="332"/>
                  </a:cubicBezTo>
                  <a:close/>
                  <a:moveTo>
                    <a:pt x="1244" y="311"/>
                  </a:moveTo>
                  <a:cubicBezTo>
                    <a:pt x="1250" y="311"/>
                    <a:pt x="1255" y="311"/>
                    <a:pt x="1260" y="312"/>
                  </a:cubicBezTo>
                  <a:cubicBezTo>
                    <a:pt x="1340" y="318"/>
                    <a:pt x="1402" y="361"/>
                    <a:pt x="1402" y="410"/>
                  </a:cubicBezTo>
                  <a:cubicBezTo>
                    <a:pt x="1396" y="450"/>
                    <a:pt x="1338" y="484"/>
                    <a:pt x="1270" y="484"/>
                  </a:cubicBezTo>
                  <a:cubicBezTo>
                    <a:pt x="1265" y="484"/>
                    <a:pt x="1260" y="484"/>
                    <a:pt x="1254" y="484"/>
                  </a:cubicBezTo>
                  <a:cubicBezTo>
                    <a:pt x="1174" y="478"/>
                    <a:pt x="1113" y="435"/>
                    <a:pt x="1113" y="385"/>
                  </a:cubicBezTo>
                  <a:cubicBezTo>
                    <a:pt x="1119" y="346"/>
                    <a:pt x="1177" y="311"/>
                    <a:pt x="1244" y="311"/>
                  </a:cubicBezTo>
                  <a:close/>
                  <a:moveTo>
                    <a:pt x="1580" y="419"/>
                  </a:moveTo>
                  <a:cubicBezTo>
                    <a:pt x="1614" y="419"/>
                    <a:pt x="1653" y="428"/>
                    <a:pt x="1690" y="447"/>
                  </a:cubicBezTo>
                  <a:cubicBezTo>
                    <a:pt x="1783" y="490"/>
                    <a:pt x="1832" y="564"/>
                    <a:pt x="1807" y="619"/>
                  </a:cubicBezTo>
                  <a:cubicBezTo>
                    <a:pt x="1793" y="650"/>
                    <a:pt x="1758" y="666"/>
                    <a:pt x="1715" y="666"/>
                  </a:cubicBezTo>
                  <a:cubicBezTo>
                    <a:pt x="1681" y="666"/>
                    <a:pt x="1642" y="656"/>
                    <a:pt x="1604" y="637"/>
                  </a:cubicBezTo>
                  <a:cubicBezTo>
                    <a:pt x="1512" y="594"/>
                    <a:pt x="1463" y="514"/>
                    <a:pt x="1488" y="465"/>
                  </a:cubicBezTo>
                  <a:cubicBezTo>
                    <a:pt x="1502" y="434"/>
                    <a:pt x="1537" y="419"/>
                    <a:pt x="1580" y="419"/>
                  </a:cubicBezTo>
                  <a:close/>
                  <a:moveTo>
                    <a:pt x="1312" y="0"/>
                  </a:moveTo>
                  <a:cubicBezTo>
                    <a:pt x="1080" y="0"/>
                    <a:pt x="851" y="113"/>
                    <a:pt x="652" y="398"/>
                  </a:cubicBezTo>
                  <a:cubicBezTo>
                    <a:pt x="0" y="1328"/>
                    <a:pt x="1326" y="1928"/>
                    <a:pt x="2037" y="1928"/>
                  </a:cubicBezTo>
                  <a:cubicBezTo>
                    <a:pt x="2096" y="1928"/>
                    <a:pt x="2151" y="1924"/>
                    <a:pt x="2200" y="1915"/>
                  </a:cubicBezTo>
                  <a:cubicBezTo>
                    <a:pt x="2314" y="2329"/>
                    <a:pt x="2474" y="2440"/>
                    <a:pt x="2561" y="2440"/>
                  </a:cubicBezTo>
                  <a:cubicBezTo>
                    <a:pt x="2568" y="2440"/>
                    <a:pt x="2575" y="2439"/>
                    <a:pt x="2581" y="2437"/>
                  </a:cubicBezTo>
                  <a:cubicBezTo>
                    <a:pt x="2716" y="2407"/>
                    <a:pt x="2729" y="2210"/>
                    <a:pt x="2649" y="1970"/>
                  </a:cubicBezTo>
                  <a:lnTo>
                    <a:pt x="2649" y="1970"/>
                  </a:lnTo>
                  <a:cubicBezTo>
                    <a:pt x="2680" y="1983"/>
                    <a:pt x="2710" y="1989"/>
                    <a:pt x="2741" y="1989"/>
                  </a:cubicBezTo>
                  <a:cubicBezTo>
                    <a:pt x="2938" y="2118"/>
                    <a:pt x="3147" y="2253"/>
                    <a:pt x="3183" y="2278"/>
                  </a:cubicBezTo>
                  <a:cubicBezTo>
                    <a:pt x="3251" y="2327"/>
                    <a:pt x="3165" y="2665"/>
                    <a:pt x="3337" y="2732"/>
                  </a:cubicBezTo>
                  <a:cubicBezTo>
                    <a:pt x="3354" y="2738"/>
                    <a:pt x="3371" y="2741"/>
                    <a:pt x="3387" y="2741"/>
                  </a:cubicBezTo>
                  <a:cubicBezTo>
                    <a:pt x="3541" y="2741"/>
                    <a:pt x="3676" y="2502"/>
                    <a:pt x="3626" y="2302"/>
                  </a:cubicBezTo>
                  <a:cubicBezTo>
                    <a:pt x="3810" y="2253"/>
                    <a:pt x="3982" y="1983"/>
                    <a:pt x="3835" y="1829"/>
                  </a:cubicBezTo>
                  <a:cubicBezTo>
                    <a:pt x="3803" y="1797"/>
                    <a:pt x="3769" y="1785"/>
                    <a:pt x="3735" y="1785"/>
                  </a:cubicBezTo>
                  <a:cubicBezTo>
                    <a:pt x="3615" y="1785"/>
                    <a:pt x="3489" y="1940"/>
                    <a:pt x="3411" y="1940"/>
                  </a:cubicBezTo>
                  <a:cubicBezTo>
                    <a:pt x="3409" y="1940"/>
                    <a:pt x="3407" y="1940"/>
                    <a:pt x="3405" y="1940"/>
                  </a:cubicBezTo>
                  <a:cubicBezTo>
                    <a:pt x="3349" y="1934"/>
                    <a:pt x="3128" y="1786"/>
                    <a:pt x="2938" y="1657"/>
                  </a:cubicBezTo>
                  <a:cubicBezTo>
                    <a:pt x="2925" y="1626"/>
                    <a:pt x="2907" y="1602"/>
                    <a:pt x="2882" y="1583"/>
                  </a:cubicBezTo>
                  <a:lnTo>
                    <a:pt x="2882" y="1583"/>
                  </a:lnTo>
                  <a:cubicBezTo>
                    <a:pt x="2891" y="1585"/>
                    <a:pt x="2899" y="1585"/>
                    <a:pt x="2908" y="1585"/>
                  </a:cubicBezTo>
                  <a:cubicBezTo>
                    <a:pt x="3038" y="1585"/>
                    <a:pt x="3224" y="1464"/>
                    <a:pt x="3190" y="1338"/>
                  </a:cubicBezTo>
                  <a:cubicBezTo>
                    <a:pt x="3168" y="1233"/>
                    <a:pt x="3047" y="1184"/>
                    <a:pt x="2883" y="1184"/>
                  </a:cubicBezTo>
                  <a:cubicBezTo>
                    <a:pt x="2815" y="1184"/>
                    <a:pt x="2740" y="1193"/>
                    <a:pt x="2661" y="1209"/>
                  </a:cubicBezTo>
                  <a:cubicBezTo>
                    <a:pt x="2511" y="736"/>
                    <a:pt x="1904" y="0"/>
                    <a:pt x="131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527692" y="2021763"/>
              <a:ext cx="497575" cy="552644"/>
            </a:xfrm>
            <a:custGeom>
              <a:avLst/>
              <a:gdLst/>
              <a:ahLst/>
              <a:cxnLst/>
              <a:rect l="l" t="t" r="r" b="b"/>
              <a:pathLst>
                <a:path w="2041" h="2267" extrusionOk="0">
                  <a:moveTo>
                    <a:pt x="615" y="1378"/>
                  </a:moveTo>
                  <a:cubicBezTo>
                    <a:pt x="617" y="1378"/>
                    <a:pt x="619" y="1378"/>
                    <a:pt x="621" y="1379"/>
                  </a:cubicBezTo>
                  <a:cubicBezTo>
                    <a:pt x="639" y="1385"/>
                    <a:pt x="645" y="1410"/>
                    <a:pt x="639" y="1434"/>
                  </a:cubicBezTo>
                  <a:cubicBezTo>
                    <a:pt x="634" y="1461"/>
                    <a:pt x="614" y="1479"/>
                    <a:pt x="601" y="1479"/>
                  </a:cubicBezTo>
                  <a:cubicBezTo>
                    <a:pt x="599" y="1479"/>
                    <a:pt x="598" y="1478"/>
                    <a:pt x="596" y="1477"/>
                  </a:cubicBezTo>
                  <a:cubicBezTo>
                    <a:pt x="578" y="1471"/>
                    <a:pt x="571" y="1447"/>
                    <a:pt x="578" y="1422"/>
                  </a:cubicBezTo>
                  <a:cubicBezTo>
                    <a:pt x="583" y="1395"/>
                    <a:pt x="602" y="1378"/>
                    <a:pt x="615" y="1378"/>
                  </a:cubicBezTo>
                  <a:close/>
                  <a:moveTo>
                    <a:pt x="747" y="1426"/>
                  </a:moveTo>
                  <a:cubicBezTo>
                    <a:pt x="752" y="1426"/>
                    <a:pt x="757" y="1427"/>
                    <a:pt x="762" y="1428"/>
                  </a:cubicBezTo>
                  <a:cubicBezTo>
                    <a:pt x="799" y="1441"/>
                    <a:pt x="811" y="1502"/>
                    <a:pt x="786" y="1557"/>
                  </a:cubicBezTo>
                  <a:cubicBezTo>
                    <a:pt x="770" y="1611"/>
                    <a:pt x="731" y="1646"/>
                    <a:pt x="697" y="1646"/>
                  </a:cubicBezTo>
                  <a:cubicBezTo>
                    <a:pt x="692" y="1646"/>
                    <a:pt x="687" y="1645"/>
                    <a:pt x="682" y="1643"/>
                  </a:cubicBezTo>
                  <a:cubicBezTo>
                    <a:pt x="645" y="1631"/>
                    <a:pt x="639" y="1570"/>
                    <a:pt x="657" y="1514"/>
                  </a:cubicBezTo>
                  <a:cubicBezTo>
                    <a:pt x="679" y="1461"/>
                    <a:pt x="714" y="1426"/>
                    <a:pt x="747" y="1426"/>
                  </a:cubicBezTo>
                  <a:close/>
                  <a:moveTo>
                    <a:pt x="571" y="1532"/>
                  </a:moveTo>
                  <a:cubicBezTo>
                    <a:pt x="574" y="1532"/>
                    <a:pt x="576" y="1532"/>
                    <a:pt x="578" y="1533"/>
                  </a:cubicBezTo>
                  <a:cubicBezTo>
                    <a:pt x="602" y="1539"/>
                    <a:pt x="614" y="1576"/>
                    <a:pt x="602" y="1613"/>
                  </a:cubicBezTo>
                  <a:cubicBezTo>
                    <a:pt x="591" y="1646"/>
                    <a:pt x="570" y="1669"/>
                    <a:pt x="548" y="1669"/>
                  </a:cubicBezTo>
                  <a:cubicBezTo>
                    <a:pt x="546" y="1669"/>
                    <a:pt x="543" y="1668"/>
                    <a:pt x="541" y="1668"/>
                  </a:cubicBezTo>
                  <a:cubicBezTo>
                    <a:pt x="516" y="1662"/>
                    <a:pt x="510" y="1625"/>
                    <a:pt x="516" y="1588"/>
                  </a:cubicBezTo>
                  <a:cubicBezTo>
                    <a:pt x="527" y="1555"/>
                    <a:pt x="553" y="1532"/>
                    <a:pt x="571" y="1532"/>
                  </a:cubicBezTo>
                  <a:close/>
                  <a:moveTo>
                    <a:pt x="497" y="1704"/>
                  </a:moveTo>
                  <a:cubicBezTo>
                    <a:pt x="499" y="1704"/>
                    <a:pt x="501" y="1704"/>
                    <a:pt x="504" y="1705"/>
                  </a:cubicBezTo>
                  <a:cubicBezTo>
                    <a:pt x="516" y="1711"/>
                    <a:pt x="528" y="1735"/>
                    <a:pt x="516" y="1760"/>
                  </a:cubicBezTo>
                  <a:cubicBezTo>
                    <a:pt x="511" y="1787"/>
                    <a:pt x="496" y="1804"/>
                    <a:pt x="480" y="1804"/>
                  </a:cubicBezTo>
                  <a:cubicBezTo>
                    <a:pt x="478" y="1804"/>
                    <a:pt x="475" y="1804"/>
                    <a:pt x="473" y="1803"/>
                  </a:cubicBezTo>
                  <a:cubicBezTo>
                    <a:pt x="461" y="1797"/>
                    <a:pt x="448" y="1772"/>
                    <a:pt x="461" y="1748"/>
                  </a:cubicBezTo>
                  <a:cubicBezTo>
                    <a:pt x="466" y="1721"/>
                    <a:pt x="481" y="1704"/>
                    <a:pt x="497" y="1704"/>
                  </a:cubicBezTo>
                  <a:close/>
                  <a:moveTo>
                    <a:pt x="651" y="1705"/>
                  </a:moveTo>
                  <a:cubicBezTo>
                    <a:pt x="682" y="1705"/>
                    <a:pt x="707" y="1742"/>
                    <a:pt x="713" y="1797"/>
                  </a:cubicBezTo>
                  <a:cubicBezTo>
                    <a:pt x="713" y="1846"/>
                    <a:pt x="688" y="1889"/>
                    <a:pt x="657" y="1889"/>
                  </a:cubicBezTo>
                  <a:cubicBezTo>
                    <a:pt x="627" y="1889"/>
                    <a:pt x="602" y="1846"/>
                    <a:pt x="602" y="1797"/>
                  </a:cubicBezTo>
                  <a:cubicBezTo>
                    <a:pt x="596" y="1748"/>
                    <a:pt x="621" y="1705"/>
                    <a:pt x="651" y="1705"/>
                  </a:cubicBezTo>
                  <a:close/>
                  <a:moveTo>
                    <a:pt x="1507" y="0"/>
                  </a:moveTo>
                  <a:cubicBezTo>
                    <a:pt x="1469" y="0"/>
                    <a:pt x="1433" y="14"/>
                    <a:pt x="1407" y="46"/>
                  </a:cubicBezTo>
                  <a:cubicBezTo>
                    <a:pt x="1321" y="150"/>
                    <a:pt x="1505" y="255"/>
                    <a:pt x="1505" y="316"/>
                  </a:cubicBezTo>
                  <a:cubicBezTo>
                    <a:pt x="1505" y="353"/>
                    <a:pt x="1425" y="501"/>
                    <a:pt x="1352" y="636"/>
                  </a:cubicBezTo>
                  <a:cubicBezTo>
                    <a:pt x="1339" y="642"/>
                    <a:pt x="1321" y="660"/>
                    <a:pt x="1309" y="673"/>
                  </a:cubicBezTo>
                  <a:cubicBezTo>
                    <a:pt x="1314" y="600"/>
                    <a:pt x="1232" y="485"/>
                    <a:pt x="1152" y="485"/>
                  </a:cubicBezTo>
                  <a:cubicBezTo>
                    <a:pt x="1145" y="485"/>
                    <a:pt x="1138" y="486"/>
                    <a:pt x="1130" y="488"/>
                  </a:cubicBezTo>
                  <a:cubicBezTo>
                    <a:pt x="1038" y="525"/>
                    <a:pt x="1032" y="673"/>
                    <a:pt x="1081" y="845"/>
                  </a:cubicBezTo>
                  <a:cubicBezTo>
                    <a:pt x="676" y="1023"/>
                    <a:pt x="0" y="1797"/>
                    <a:pt x="694" y="2184"/>
                  </a:cubicBezTo>
                  <a:cubicBezTo>
                    <a:pt x="797" y="2241"/>
                    <a:pt x="891" y="2267"/>
                    <a:pt x="977" y="2267"/>
                  </a:cubicBezTo>
                  <a:cubicBezTo>
                    <a:pt x="1465" y="2267"/>
                    <a:pt x="1661" y="1436"/>
                    <a:pt x="1567" y="1090"/>
                  </a:cubicBezTo>
                  <a:cubicBezTo>
                    <a:pt x="1849" y="980"/>
                    <a:pt x="1898" y="863"/>
                    <a:pt x="1880" y="808"/>
                  </a:cubicBezTo>
                  <a:cubicBezTo>
                    <a:pt x="1864" y="767"/>
                    <a:pt x="1823" y="749"/>
                    <a:pt x="1767" y="749"/>
                  </a:cubicBezTo>
                  <a:cubicBezTo>
                    <a:pt x="1713" y="749"/>
                    <a:pt x="1645" y="765"/>
                    <a:pt x="1573" y="795"/>
                  </a:cubicBezTo>
                  <a:cubicBezTo>
                    <a:pt x="1579" y="777"/>
                    <a:pt x="1579" y="759"/>
                    <a:pt x="1579" y="740"/>
                  </a:cubicBezTo>
                  <a:cubicBezTo>
                    <a:pt x="1653" y="605"/>
                    <a:pt x="1720" y="464"/>
                    <a:pt x="1732" y="439"/>
                  </a:cubicBezTo>
                  <a:cubicBezTo>
                    <a:pt x="1763" y="390"/>
                    <a:pt x="1991" y="427"/>
                    <a:pt x="2015" y="310"/>
                  </a:cubicBezTo>
                  <a:cubicBezTo>
                    <a:pt x="2040" y="215"/>
                    <a:pt x="1923" y="137"/>
                    <a:pt x="1803" y="137"/>
                  </a:cubicBezTo>
                  <a:cubicBezTo>
                    <a:pt x="1775" y="137"/>
                    <a:pt x="1747" y="141"/>
                    <a:pt x="1720" y="150"/>
                  </a:cubicBezTo>
                  <a:cubicBezTo>
                    <a:pt x="1690" y="69"/>
                    <a:pt x="1593" y="0"/>
                    <a:pt x="1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822397" y="1686563"/>
              <a:ext cx="670910" cy="536554"/>
            </a:xfrm>
            <a:custGeom>
              <a:avLst/>
              <a:gdLst/>
              <a:ahLst/>
              <a:cxnLst/>
              <a:rect l="l" t="t" r="r" b="b"/>
              <a:pathLst>
                <a:path w="2752" h="2201" extrusionOk="0">
                  <a:moveTo>
                    <a:pt x="2092" y="542"/>
                  </a:moveTo>
                  <a:cubicBezTo>
                    <a:pt x="2095" y="542"/>
                    <a:pt x="2098" y="542"/>
                    <a:pt x="2101" y="542"/>
                  </a:cubicBezTo>
                  <a:cubicBezTo>
                    <a:pt x="2131" y="555"/>
                    <a:pt x="2144" y="610"/>
                    <a:pt x="2125" y="665"/>
                  </a:cubicBezTo>
                  <a:cubicBezTo>
                    <a:pt x="2109" y="708"/>
                    <a:pt x="2079" y="741"/>
                    <a:pt x="2047" y="741"/>
                  </a:cubicBezTo>
                  <a:cubicBezTo>
                    <a:pt x="2043" y="741"/>
                    <a:pt x="2038" y="741"/>
                    <a:pt x="2033" y="739"/>
                  </a:cubicBezTo>
                  <a:cubicBezTo>
                    <a:pt x="2002" y="727"/>
                    <a:pt x="1990" y="678"/>
                    <a:pt x="2008" y="622"/>
                  </a:cubicBezTo>
                  <a:cubicBezTo>
                    <a:pt x="2025" y="572"/>
                    <a:pt x="2063" y="542"/>
                    <a:pt x="2092" y="542"/>
                  </a:cubicBezTo>
                  <a:close/>
                  <a:moveTo>
                    <a:pt x="2244" y="697"/>
                  </a:moveTo>
                  <a:cubicBezTo>
                    <a:pt x="2250" y="697"/>
                    <a:pt x="2255" y="699"/>
                    <a:pt x="2260" y="702"/>
                  </a:cubicBezTo>
                  <a:cubicBezTo>
                    <a:pt x="2273" y="714"/>
                    <a:pt x="2273" y="745"/>
                    <a:pt x="2254" y="770"/>
                  </a:cubicBezTo>
                  <a:cubicBezTo>
                    <a:pt x="2241" y="788"/>
                    <a:pt x="2221" y="799"/>
                    <a:pt x="2206" y="799"/>
                  </a:cubicBezTo>
                  <a:cubicBezTo>
                    <a:pt x="2201" y="799"/>
                    <a:pt x="2196" y="798"/>
                    <a:pt x="2193" y="794"/>
                  </a:cubicBezTo>
                  <a:cubicBezTo>
                    <a:pt x="2174" y="782"/>
                    <a:pt x="2180" y="757"/>
                    <a:pt x="2199" y="727"/>
                  </a:cubicBezTo>
                  <a:cubicBezTo>
                    <a:pt x="2212" y="709"/>
                    <a:pt x="2229" y="697"/>
                    <a:pt x="2244" y="697"/>
                  </a:cubicBezTo>
                  <a:close/>
                  <a:moveTo>
                    <a:pt x="2120" y="814"/>
                  </a:moveTo>
                  <a:cubicBezTo>
                    <a:pt x="2127" y="814"/>
                    <a:pt x="2133" y="816"/>
                    <a:pt x="2137" y="819"/>
                  </a:cubicBezTo>
                  <a:cubicBezTo>
                    <a:pt x="2162" y="837"/>
                    <a:pt x="2156" y="874"/>
                    <a:pt x="2131" y="911"/>
                  </a:cubicBezTo>
                  <a:cubicBezTo>
                    <a:pt x="2113" y="938"/>
                    <a:pt x="2085" y="955"/>
                    <a:pt x="2064" y="955"/>
                  </a:cubicBezTo>
                  <a:cubicBezTo>
                    <a:pt x="2057" y="955"/>
                    <a:pt x="2050" y="953"/>
                    <a:pt x="2045" y="948"/>
                  </a:cubicBezTo>
                  <a:cubicBezTo>
                    <a:pt x="2021" y="936"/>
                    <a:pt x="2027" y="893"/>
                    <a:pt x="2051" y="856"/>
                  </a:cubicBezTo>
                  <a:cubicBezTo>
                    <a:pt x="2074" y="828"/>
                    <a:pt x="2101" y="814"/>
                    <a:pt x="2120" y="814"/>
                  </a:cubicBezTo>
                  <a:close/>
                  <a:moveTo>
                    <a:pt x="1943" y="781"/>
                  </a:moveTo>
                  <a:cubicBezTo>
                    <a:pt x="1956" y="781"/>
                    <a:pt x="1968" y="785"/>
                    <a:pt x="1978" y="794"/>
                  </a:cubicBezTo>
                  <a:cubicBezTo>
                    <a:pt x="2014" y="819"/>
                    <a:pt x="2002" y="886"/>
                    <a:pt x="1953" y="936"/>
                  </a:cubicBezTo>
                  <a:cubicBezTo>
                    <a:pt x="1923" y="974"/>
                    <a:pt x="1884" y="998"/>
                    <a:pt x="1852" y="998"/>
                  </a:cubicBezTo>
                  <a:cubicBezTo>
                    <a:pt x="1839" y="998"/>
                    <a:pt x="1827" y="994"/>
                    <a:pt x="1818" y="985"/>
                  </a:cubicBezTo>
                  <a:cubicBezTo>
                    <a:pt x="1781" y="960"/>
                    <a:pt x="1793" y="893"/>
                    <a:pt x="1842" y="837"/>
                  </a:cubicBezTo>
                  <a:cubicBezTo>
                    <a:pt x="1872" y="803"/>
                    <a:pt x="1911" y="781"/>
                    <a:pt x="1943" y="781"/>
                  </a:cubicBezTo>
                  <a:close/>
                  <a:moveTo>
                    <a:pt x="1995" y="992"/>
                  </a:moveTo>
                  <a:cubicBezTo>
                    <a:pt x="2000" y="992"/>
                    <a:pt x="2005" y="994"/>
                    <a:pt x="2008" y="997"/>
                  </a:cubicBezTo>
                  <a:cubicBezTo>
                    <a:pt x="2027" y="1009"/>
                    <a:pt x="2021" y="1040"/>
                    <a:pt x="2002" y="1065"/>
                  </a:cubicBezTo>
                  <a:cubicBezTo>
                    <a:pt x="1989" y="1083"/>
                    <a:pt x="1972" y="1094"/>
                    <a:pt x="1957" y="1094"/>
                  </a:cubicBezTo>
                  <a:cubicBezTo>
                    <a:pt x="1951" y="1094"/>
                    <a:pt x="1946" y="1093"/>
                    <a:pt x="1941" y="1089"/>
                  </a:cubicBezTo>
                  <a:cubicBezTo>
                    <a:pt x="1928" y="1077"/>
                    <a:pt x="1928" y="1052"/>
                    <a:pt x="1947" y="1022"/>
                  </a:cubicBezTo>
                  <a:cubicBezTo>
                    <a:pt x="1960" y="1004"/>
                    <a:pt x="1980" y="992"/>
                    <a:pt x="1995" y="992"/>
                  </a:cubicBezTo>
                  <a:close/>
                  <a:moveTo>
                    <a:pt x="1753" y="1"/>
                  </a:moveTo>
                  <a:cubicBezTo>
                    <a:pt x="1296" y="1"/>
                    <a:pt x="871" y="676"/>
                    <a:pt x="847" y="1028"/>
                  </a:cubicBezTo>
                  <a:cubicBezTo>
                    <a:pt x="509" y="1034"/>
                    <a:pt x="411" y="1145"/>
                    <a:pt x="411" y="1206"/>
                  </a:cubicBezTo>
                  <a:cubicBezTo>
                    <a:pt x="411" y="1289"/>
                    <a:pt x="520" y="1337"/>
                    <a:pt x="672" y="1337"/>
                  </a:cubicBezTo>
                  <a:cubicBezTo>
                    <a:pt x="689" y="1337"/>
                    <a:pt x="706" y="1336"/>
                    <a:pt x="724" y="1335"/>
                  </a:cubicBezTo>
                  <a:lnTo>
                    <a:pt x="724" y="1335"/>
                  </a:lnTo>
                  <a:cubicBezTo>
                    <a:pt x="712" y="1353"/>
                    <a:pt x="706" y="1372"/>
                    <a:pt x="700" y="1390"/>
                  </a:cubicBezTo>
                  <a:cubicBezTo>
                    <a:pt x="571" y="1507"/>
                    <a:pt x="442" y="1624"/>
                    <a:pt x="417" y="1648"/>
                  </a:cubicBezTo>
                  <a:cubicBezTo>
                    <a:pt x="411" y="1655"/>
                    <a:pt x="400" y="1657"/>
                    <a:pt x="386" y="1657"/>
                  </a:cubicBezTo>
                  <a:cubicBezTo>
                    <a:pt x="337" y="1657"/>
                    <a:pt x="252" y="1627"/>
                    <a:pt x="179" y="1627"/>
                  </a:cubicBezTo>
                  <a:cubicBezTo>
                    <a:pt x="135" y="1627"/>
                    <a:pt x="97" y="1638"/>
                    <a:pt x="73" y="1673"/>
                  </a:cubicBezTo>
                  <a:cubicBezTo>
                    <a:pt x="1" y="1781"/>
                    <a:pt x="154" y="1949"/>
                    <a:pt x="311" y="1949"/>
                  </a:cubicBezTo>
                  <a:cubicBezTo>
                    <a:pt x="313" y="1949"/>
                    <a:pt x="316" y="1949"/>
                    <a:pt x="319" y="1949"/>
                  </a:cubicBezTo>
                  <a:cubicBezTo>
                    <a:pt x="324" y="2067"/>
                    <a:pt x="435" y="2201"/>
                    <a:pt x="546" y="2201"/>
                  </a:cubicBezTo>
                  <a:cubicBezTo>
                    <a:pt x="569" y="2201"/>
                    <a:pt x="592" y="2195"/>
                    <a:pt x="614" y="2183"/>
                  </a:cubicBezTo>
                  <a:cubicBezTo>
                    <a:pt x="743" y="2103"/>
                    <a:pt x="589" y="1931"/>
                    <a:pt x="614" y="1863"/>
                  </a:cubicBezTo>
                  <a:cubicBezTo>
                    <a:pt x="632" y="1826"/>
                    <a:pt x="767" y="1697"/>
                    <a:pt x="896" y="1587"/>
                  </a:cubicBezTo>
                  <a:cubicBezTo>
                    <a:pt x="915" y="1587"/>
                    <a:pt x="933" y="1575"/>
                    <a:pt x="958" y="1562"/>
                  </a:cubicBezTo>
                  <a:lnTo>
                    <a:pt x="958" y="1562"/>
                  </a:lnTo>
                  <a:cubicBezTo>
                    <a:pt x="921" y="1648"/>
                    <a:pt x="970" y="1820"/>
                    <a:pt x="1068" y="1820"/>
                  </a:cubicBezTo>
                  <a:cubicBezTo>
                    <a:pt x="1179" y="1820"/>
                    <a:pt x="1240" y="1673"/>
                    <a:pt x="1253" y="1476"/>
                  </a:cubicBezTo>
                  <a:cubicBezTo>
                    <a:pt x="1750" y="1446"/>
                    <a:pt x="2752" y="893"/>
                    <a:pt x="2174" y="223"/>
                  </a:cubicBezTo>
                  <a:cubicBezTo>
                    <a:pt x="2038" y="65"/>
                    <a:pt x="1894" y="1"/>
                    <a:pt x="1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604933" y="741418"/>
              <a:ext cx="677005" cy="330562"/>
            </a:xfrm>
            <a:custGeom>
              <a:avLst/>
              <a:gdLst/>
              <a:ahLst/>
              <a:cxnLst/>
              <a:rect l="l" t="t" r="r" b="b"/>
              <a:pathLst>
                <a:path w="2777" h="1356" extrusionOk="0">
                  <a:moveTo>
                    <a:pt x="2262" y="971"/>
                  </a:moveTo>
                  <a:cubicBezTo>
                    <a:pt x="2297" y="971"/>
                    <a:pt x="2325" y="984"/>
                    <a:pt x="2329" y="1010"/>
                  </a:cubicBezTo>
                  <a:cubicBezTo>
                    <a:pt x="2341" y="1040"/>
                    <a:pt x="2304" y="1077"/>
                    <a:pt x="2249" y="1096"/>
                  </a:cubicBezTo>
                  <a:cubicBezTo>
                    <a:pt x="2232" y="1101"/>
                    <a:pt x="2215" y="1104"/>
                    <a:pt x="2200" y="1104"/>
                  </a:cubicBezTo>
                  <a:cubicBezTo>
                    <a:pt x="2167" y="1104"/>
                    <a:pt x="2141" y="1091"/>
                    <a:pt x="2132" y="1065"/>
                  </a:cubicBezTo>
                  <a:cubicBezTo>
                    <a:pt x="2126" y="1034"/>
                    <a:pt x="2163" y="991"/>
                    <a:pt x="2212" y="979"/>
                  </a:cubicBezTo>
                  <a:cubicBezTo>
                    <a:pt x="2229" y="973"/>
                    <a:pt x="2247" y="971"/>
                    <a:pt x="2262" y="971"/>
                  </a:cubicBezTo>
                  <a:close/>
                  <a:moveTo>
                    <a:pt x="1925" y="966"/>
                  </a:moveTo>
                  <a:cubicBezTo>
                    <a:pt x="1930" y="966"/>
                    <a:pt x="1936" y="966"/>
                    <a:pt x="1942" y="967"/>
                  </a:cubicBezTo>
                  <a:cubicBezTo>
                    <a:pt x="2010" y="973"/>
                    <a:pt x="2065" y="1010"/>
                    <a:pt x="2059" y="1053"/>
                  </a:cubicBezTo>
                  <a:cubicBezTo>
                    <a:pt x="2059" y="1092"/>
                    <a:pt x="2007" y="1121"/>
                    <a:pt x="1947" y="1121"/>
                  </a:cubicBezTo>
                  <a:cubicBezTo>
                    <a:pt x="1941" y="1121"/>
                    <a:pt x="1935" y="1121"/>
                    <a:pt x="1930" y="1120"/>
                  </a:cubicBezTo>
                  <a:cubicBezTo>
                    <a:pt x="1856" y="1108"/>
                    <a:pt x="1807" y="1071"/>
                    <a:pt x="1807" y="1028"/>
                  </a:cubicBezTo>
                  <a:cubicBezTo>
                    <a:pt x="1812" y="995"/>
                    <a:pt x="1864" y="966"/>
                    <a:pt x="1925" y="966"/>
                  </a:cubicBezTo>
                  <a:close/>
                  <a:moveTo>
                    <a:pt x="1842" y="1162"/>
                  </a:moveTo>
                  <a:cubicBezTo>
                    <a:pt x="1846" y="1162"/>
                    <a:pt x="1851" y="1163"/>
                    <a:pt x="1856" y="1163"/>
                  </a:cubicBezTo>
                  <a:cubicBezTo>
                    <a:pt x="1887" y="1163"/>
                    <a:pt x="1911" y="1176"/>
                    <a:pt x="1911" y="1194"/>
                  </a:cubicBezTo>
                  <a:cubicBezTo>
                    <a:pt x="1911" y="1213"/>
                    <a:pt x="1881" y="1231"/>
                    <a:pt x="1850" y="1231"/>
                  </a:cubicBezTo>
                  <a:cubicBezTo>
                    <a:pt x="1819" y="1231"/>
                    <a:pt x="1795" y="1213"/>
                    <a:pt x="1795" y="1194"/>
                  </a:cubicBezTo>
                  <a:cubicBezTo>
                    <a:pt x="1795" y="1178"/>
                    <a:pt x="1813" y="1162"/>
                    <a:pt x="1842" y="1162"/>
                  </a:cubicBezTo>
                  <a:close/>
                  <a:moveTo>
                    <a:pt x="2039" y="1150"/>
                  </a:moveTo>
                  <a:cubicBezTo>
                    <a:pt x="2044" y="1150"/>
                    <a:pt x="2048" y="1150"/>
                    <a:pt x="2053" y="1151"/>
                  </a:cubicBezTo>
                  <a:cubicBezTo>
                    <a:pt x="2096" y="1151"/>
                    <a:pt x="2132" y="1170"/>
                    <a:pt x="2132" y="1200"/>
                  </a:cubicBezTo>
                  <a:cubicBezTo>
                    <a:pt x="2132" y="1225"/>
                    <a:pt x="2096" y="1243"/>
                    <a:pt x="2053" y="1243"/>
                  </a:cubicBezTo>
                  <a:cubicBezTo>
                    <a:pt x="2003" y="1243"/>
                    <a:pt x="1973" y="1219"/>
                    <a:pt x="1973" y="1194"/>
                  </a:cubicBezTo>
                  <a:cubicBezTo>
                    <a:pt x="1973" y="1172"/>
                    <a:pt x="2002" y="1150"/>
                    <a:pt x="2039" y="1150"/>
                  </a:cubicBezTo>
                  <a:close/>
                  <a:moveTo>
                    <a:pt x="2237" y="1194"/>
                  </a:moveTo>
                  <a:cubicBezTo>
                    <a:pt x="2268" y="1194"/>
                    <a:pt x="2292" y="1213"/>
                    <a:pt x="2292" y="1231"/>
                  </a:cubicBezTo>
                  <a:cubicBezTo>
                    <a:pt x="2292" y="1249"/>
                    <a:pt x="2268" y="1262"/>
                    <a:pt x="2237" y="1262"/>
                  </a:cubicBezTo>
                  <a:cubicBezTo>
                    <a:pt x="2206" y="1262"/>
                    <a:pt x="2182" y="1249"/>
                    <a:pt x="2182" y="1225"/>
                  </a:cubicBezTo>
                  <a:cubicBezTo>
                    <a:pt x="2182" y="1206"/>
                    <a:pt x="2206" y="1194"/>
                    <a:pt x="2237" y="1194"/>
                  </a:cubicBezTo>
                  <a:close/>
                  <a:moveTo>
                    <a:pt x="867" y="0"/>
                  </a:moveTo>
                  <a:cubicBezTo>
                    <a:pt x="846" y="0"/>
                    <a:pt x="829" y="6"/>
                    <a:pt x="818" y="15"/>
                  </a:cubicBezTo>
                  <a:cubicBezTo>
                    <a:pt x="738" y="70"/>
                    <a:pt x="781" y="205"/>
                    <a:pt x="891" y="346"/>
                  </a:cubicBezTo>
                  <a:cubicBezTo>
                    <a:pt x="873" y="346"/>
                    <a:pt x="848" y="346"/>
                    <a:pt x="830" y="352"/>
                  </a:cubicBezTo>
                  <a:cubicBezTo>
                    <a:pt x="664" y="316"/>
                    <a:pt x="492" y="279"/>
                    <a:pt x="461" y="273"/>
                  </a:cubicBezTo>
                  <a:cubicBezTo>
                    <a:pt x="400" y="260"/>
                    <a:pt x="369" y="8"/>
                    <a:pt x="240" y="8"/>
                  </a:cubicBezTo>
                  <a:cubicBezTo>
                    <a:pt x="105" y="15"/>
                    <a:pt x="56" y="242"/>
                    <a:pt x="154" y="371"/>
                  </a:cubicBezTo>
                  <a:cubicBezTo>
                    <a:pt x="44" y="457"/>
                    <a:pt x="1" y="678"/>
                    <a:pt x="136" y="739"/>
                  </a:cubicBezTo>
                  <a:cubicBezTo>
                    <a:pt x="154" y="748"/>
                    <a:pt x="170" y="752"/>
                    <a:pt x="185" y="752"/>
                  </a:cubicBezTo>
                  <a:cubicBezTo>
                    <a:pt x="291" y="752"/>
                    <a:pt x="341" y="571"/>
                    <a:pt x="400" y="555"/>
                  </a:cubicBezTo>
                  <a:cubicBezTo>
                    <a:pt x="402" y="555"/>
                    <a:pt x="405" y="555"/>
                    <a:pt x="409" y="555"/>
                  </a:cubicBezTo>
                  <a:cubicBezTo>
                    <a:pt x="461" y="555"/>
                    <a:pt x="631" y="594"/>
                    <a:pt x="781" y="629"/>
                  </a:cubicBezTo>
                  <a:cubicBezTo>
                    <a:pt x="799" y="641"/>
                    <a:pt x="818" y="653"/>
                    <a:pt x="836" y="666"/>
                  </a:cubicBezTo>
                  <a:cubicBezTo>
                    <a:pt x="750" y="684"/>
                    <a:pt x="640" y="825"/>
                    <a:pt x="695" y="905"/>
                  </a:cubicBezTo>
                  <a:cubicBezTo>
                    <a:pt x="719" y="942"/>
                    <a:pt x="759" y="958"/>
                    <a:pt x="808" y="958"/>
                  </a:cubicBezTo>
                  <a:cubicBezTo>
                    <a:pt x="883" y="958"/>
                    <a:pt x="981" y="919"/>
                    <a:pt x="1082" y="856"/>
                  </a:cubicBezTo>
                  <a:cubicBezTo>
                    <a:pt x="1268" y="1086"/>
                    <a:pt x="1708" y="1355"/>
                    <a:pt x="2078" y="1355"/>
                  </a:cubicBezTo>
                  <a:cubicBezTo>
                    <a:pt x="2331" y="1355"/>
                    <a:pt x="2551" y="1230"/>
                    <a:pt x="2636" y="881"/>
                  </a:cubicBezTo>
                  <a:cubicBezTo>
                    <a:pt x="2777" y="323"/>
                    <a:pt x="2295" y="129"/>
                    <a:pt x="1833" y="129"/>
                  </a:cubicBezTo>
                  <a:cubicBezTo>
                    <a:pt x="1588" y="129"/>
                    <a:pt x="1349" y="183"/>
                    <a:pt x="1211" y="266"/>
                  </a:cubicBezTo>
                  <a:cubicBezTo>
                    <a:pt x="1056" y="60"/>
                    <a:pt x="937" y="0"/>
                    <a:pt x="867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-386575" y="752144"/>
              <a:ext cx="588753" cy="459033"/>
            </a:xfrm>
            <a:custGeom>
              <a:avLst/>
              <a:gdLst/>
              <a:ahLst/>
              <a:cxnLst/>
              <a:rect l="l" t="t" r="r" b="b"/>
              <a:pathLst>
                <a:path w="2415" h="1883" extrusionOk="0">
                  <a:moveTo>
                    <a:pt x="1359" y="246"/>
                  </a:moveTo>
                  <a:cubicBezTo>
                    <a:pt x="1638" y="246"/>
                    <a:pt x="1796" y="590"/>
                    <a:pt x="1407" y="738"/>
                  </a:cubicBezTo>
                  <a:cubicBezTo>
                    <a:pt x="1324" y="769"/>
                    <a:pt x="1255" y="783"/>
                    <a:pt x="1199" y="783"/>
                  </a:cubicBezTo>
                  <a:cubicBezTo>
                    <a:pt x="921" y="783"/>
                    <a:pt x="958" y="457"/>
                    <a:pt x="1106" y="339"/>
                  </a:cubicBezTo>
                  <a:cubicBezTo>
                    <a:pt x="1194" y="273"/>
                    <a:pt x="1281" y="246"/>
                    <a:pt x="1359" y="246"/>
                  </a:cubicBezTo>
                  <a:close/>
                  <a:moveTo>
                    <a:pt x="1249" y="0"/>
                  </a:moveTo>
                  <a:cubicBezTo>
                    <a:pt x="1047" y="0"/>
                    <a:pt x="825" y="26"/>
                    <a:pt x="584" y="69"/>
                  </a:cubicBezTo>
                  <a:cubicBezTo>
                    <a:pt x="130" y="149"/>
                    <a:pt x="1" y="689"/>
                    <a:pt x="443" y="867"/>
                  </a:cubicBezTo>
                  <a:cubicBezTo>
                    <a:pt x="879" y="1046"/>
                    <a:pt x="873" y="1439"/>
                    <a:pt x="1082" y="1728"/>
                  </a:cubicBezTo>
                  <a:cubicBezTo>
                    <a:pt x="1158" y="1831"/>
                    <a:pt x="1283" y="1882"/>
                    <a:pt x="1411" y="1882"/>
                  </a:cubicBezTo>
                  <a:cubicBezTo>
                    <a:pt x="1635" y="1882"/>
                    <a:pt x="1871" y="1726"/>
                    <a:pt x="1887" y="1414"/>
                  </a:cubicBezTo>
                  <a:cubicBezTo>
                    <a:pt x="1905" y="929"/>
                    <a:pt x="1991" y="941"/>
                    <a:pt x="2188" y="794"/>
                  </a:cubicBezTo>
                  <a:cubicBezTo>
                    <a:pt x="2384" y="652"/>
                    <a:pt x="2415" y="480"/>
                    <a:pt x="2083" y="241"/>
                  </a:cubicBezTo>
                  <a:cubicBezTo>
                    <a:pt x="1849" y="67"/>
                    <a:pt x="1573" y="0"/>
                    <a:pt x="124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-146439" y="823816"/>
              <a:ext cx="178454" cy="107506"/>
            </a:xfrm>
            <a:custGeom>
              <a:avLst/>
              <a:gdLst/>
              <a:ahLst/>
              <a:cxnLst/>
              <a:rect l="l" t="t" r="r" b="b"/>
              <a:pathLst>
                <a:path w="732" h="441" extrusionOk="0">
                  <a:moveTo>
                    <a:pt x="366" y="0"/>
                  </a:moveTo>
                  <a:cubicBezTo>
                    <a:pt x="301" y="0"/>
                    <a:pt x="229" y="22"/>
                    <a:pt x="158" y="76"/>
                  </a:cubicBezTo>
                  <a:cubicBezTo>
                    <a:pt x="31" y="172"/>
                    <a:pt x="1" y="441"/>
                    <a:pt x="230" y="441"/>
                  </a:cubicBezTo>
                  <a:cubicBezTo>
                    <a:pt x="278" y="441"/>
                    <a:pt x="338" y="429"/>
                    <a:pt x="410" y="401"/>
                  </a:cubicBezTo>
                  <a:cubicBezTo>
                    <a:pt x="732" y="281"/>
                    <a:pt x="596" y="0"/>
                    <a:pt x="36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876276" y="1110261"/>
              <a:ext cx="597529" cy="577021"/>
            </a:xfrm>
            <a:custGeom>
              <a:avLst/>
              <a:gdLst/>
              <a:ahLst/>
              <a:cxnLst/>
              <a:rect l="l" t="t" r="r" b="b"/>
              <a:pathLst>
                <a:path w="2451" h="2367" extrusionOk="0">
                  <a:moveTo>
                    <a:pt x="1319" y="597"/>
                  </a:moveTo>
                  <a:cubicBezTo>
                    <a:pt x="1778" y="597"/>
                    <a:pt x="1870" y="1170"/>
                    <a:pt x="1414" y="1170"/>
                  </a:cubicBezTo>
                  <a:cubicBezTo>
                    <a:pt x="1383" y="1170"/>
                    <a:pt x="1350" y="1167"/>
                    <a:pt x="1314" y="1162"/>
                  </a:cubicBezTo>
                  <a:cubicBezTo>
                    <a:pt x="712" y="1063"/>
                    <a:pt x="983" y="633"/>
                    <a:pt x="1241" y="603"/>
                  </a:cubicBezTo>
                  <a:cubicBezTo>
                    <a:pt x="1268" y="599"/>
                    <a:pt x="1294" y="597"/>
                    <a:pt x="1319" y="597"/>
                  </a:cubicBezTo>
                  <a:close/>
                  <a:moveTo>
                    <a:pt x="663" y="0"/>
                  </a:moveTo>
                  <a:cubicBezTo>
                    <a:pt x="269" y="0"/>
                    <a:pt x="1" y="383"/>
                    <a:pt x="288" y="744"/>
                  </a:cubicBezTo>
                  <a:cubicBezTo>
                    <a:pt x="620" y="1168"/>
                    <a:pt x="387" y="1549"/>
                    <a:pt x="436" y="1948"/>
                  </a:cubicBezTo>
                  <a:cubicBezTo>
                    <a:pt x="462" y="2191"/>
                    <a:pt x="697" y="2366"/>
                    <a:pt x="946" y="2366"/>
                  </a:cubicBezTo>
                  <a:cubicBezTo>
                    <a:pt x="1111" y="2366"/>
                    <a:pt x="1282" y="2288"/>
                    <a:pt x="1400" y="2102"/>
                  </a:cubicBezTo>
                  <a:cubicBezTo>
                    <a:pt x="1695" y="1629"/>
                    <a:pt x="1775" y="1690"/>
                    <a:pt x="2052" y="1659"/>
                  </a:cubicBezTo>
                  <a:cubicBezTo>
                    <a:pt x="2322" y="1629"/>
                    <a:pt x="2451" y="1475"/>
                    <a:pt x="2260" y="1051"/>
                  </a:cubicBezTo>
                  <a:cubicBezTo>
                    <a:pt x="2039" y="560"/>
                    <a:pt x="1560" y="277"/>
                    <a:pt x="878" y="37"/>
                  </a:cubicBezTo>
                  <a:cubicBezTo>
                    <a:pt x="804" y="12"/>
                    <a:pt x="731" y="0"/>
                    <a:pt x="66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076674" y="1267988"/>
              <a:ext cx="234526" cy="115307"/>
            </a:xfrm>
            <a:custGeom>
              <a:avLst/>
              <a:gdLst/>
              <a:ahLst/>
              <a:cxnLst/>
              <a:rect l="l" t="t" r="r" b="b"/>
              <a:pathLst>
                <a:path w="962" h="473" extrusionOk="0">
                  <a:moveTo>
                    <a:pt x="502" y="0"/>
                  </a:moveTo>
                  <a:cubicBezTo>
                    <a:pt x="481" y="0"/>
                    <a:pt x="459" y="2"/>
                    <a:pt x="437" y="5"/>
                  </a:cubicBezTo>
                  <a:cubicBezTo>
                    <a:pt x="222" y="29"/>
                    <a:pt x="1" y="386"/>
                    <a:pt x="498" y="466"/>
                  </a:cubicBezTo>
                  <a:cubicBezTo>
                    <a:pt x="529" y="471"/>
                    <a:pt x="558" y="473"/>
                    <a:pt x="585" y="473"/>
                  </a:cubicBezTo>
                  <a:cubicBezTo>
                    <a:pt x="962" y="473"/>
                    <a:pt x="879" y="0"/>
                    <a:pt x="50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1812687" y="1259699"/>
              <a:ext cx="359103" cy="368835"/>
            </a:xfrm>
            <a:custGeom>
              <a:avLst/>
              <a:gdLst/>
              <a:ahLst/>
              <a:cxnLst/>
              <a:rect l="l" t="t" r="r" b="b"/>
              <a:pathLst>
                <a:path w="1473" h="1513" extrusionOk="0">
                  <a:moveTo>
                    <a:pt x="964" y="580"/>
                  </a:moveTo>
                  <a:cubicBezTo>
                    <a:pt x="1012" y="580"/>
                    <a:pt x="1062" y="595"/>
                    <a:pt x="1098" y="622"/>
                  </a:cubicBezTo>
                  <a:cubicBezTo>
                    <a:pt x="1303" y="779"/>
                    <a:pt x="1217" y="1019"/>
                    <a:pt x="1070" y="1019"/>
                  </a:cubicBezTo>
                  <a:cubicBezTo>
                    <a:pt x="1014" y="1019"/>
                    <a:pt x="950" y="985"/>
                    <a:pt x="889" y="899"/>
                  </a:cubicBezTo>
                  <a:cubicBezTo>
                    <a:pt x="725" y="677"/>
                    <a:pt x="839" y="580"/>
                    <a:pt x="964" y="580"/>
                  </a:cubicBezTo>
                  <a:close/>
                  <a:moveTo>
                    <a:pt x="879" y="0"/>
                  </a:moveTo>
                  <a:cubicBezTo>
                    <a:pt x="750" y="0"/>
                    <a:pt x="632" y="88"/>
                    <a:pt x="613" y="266"/>
                  </a:cubicBezTo>
                  <a:cubicBezTo>
                    <a:pt x="570" y="598"/>
                    <a:pt x="299" y="665"/>
                    <a:pt x="146" y="862"/>
                  </a:cubicBezTo>
                  <a:cubicBezTo>
                    <a:pt x="0" y="1047"/>
                    <a:pt x="140" y="1369"/>
                    <a:pt x="422" y="1369"/>
                  </a:cubicBezTo>
                  <a:cubicBezTo>
                    <a:pt x="449" y="1369"/>
                    <a:pt x="478" y="1366"/>
                    <a:pt x="508" y="1360"/>
                  </a:cubicBezTo>
                  <a:cubicBezTo>
                    <a:pt x="615" y="1334"/>
                    <a:pt x="689" y="1323"/>
                    <a:pt x="745" y="1323"/>
                  </a:cubicBezTo>
                  <a:cubicBezTo>
                    <a:pt x="866" y="1323"/>
                    <a:pt x="901" y="1376"/>
                    <a:pt x="994" y="1452"/>
                  </a:cubicBezTo>
                  <a:cubicBezTo>
                    <a:pt x="1043" y="1490"/>
                    <a:pt x="1091" y="1513"/>
                    <a:pt x="1137" y="1513"/>
                  </a:cubicBezTo>
                  <a:cubicBezTo>
                    <a:pt x="1216" y="1513"/>
                    <a:pt x="1290" y="1445"/>
                    <a:pt x="1356" y="1274"/>
                  </a:cubicBezTo>
                  <a:cubicBezTo>
                    <a:pt x="1473" y="954"/>
                    <a:pt x="1387" y="616"/>
                    <a:pt x="1190" y="211"/>
                  </a:cubicBezTo>
                  <a:cubicBezTo>
                    <a:pt x="1120" y="71"/>
                    <a:pt x="996" y="0"/>
                    <a:pt x="87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001383" y="1409869"/>
              <a:ext cx="117751" cy="89223"/>
            </a:xfrm>
            <a:custGeom>
              <a:avLst/>
              <a:gdLst/>
              <a:ahLst/>
              <a:cxnLst/>
              <a:rect l="l" t="t" r="r" b="b"/>
              <a:pathLst>
                <a:path w="483" h="366" extrusionOk="0">
                  <a:moveTo>
                    <a:pt x="201" y="1"/>
                  </a:moveTo>
                  <a:cubicBezTo>
                    <a:pt x="98" y="1"/>
                    <a:pt x="1" y="84"/>
                    <a:pt x="134" y="271"/>
                  </a:cubicBezTo>
                  <a:cubicBezTo>
                    <a:pt x="185" y="339"/>
                    <a:pt x="239" y="366"/>
                    <a:pt x="285" y="366"/>
                  </a:cubicBezTo>
                  <a:cubicBezTo>
                    <a:pt x="410" y="366"/>
                    <a:pt x="482" y="167"/>
                    <a:pt x="312" y="37"/>
                  </a:cubicBezTo>
                  <a:cubicBezTo>
                    <a:pt x="283" y="13"/>
                    <a:pt x="242" y="1"/>
                    <a:pt x="201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390395" y="2033953"/>
              <a:ext cx="526343" cy="539480"/>
            </a:xfrm>
            <a:custGeom>
              <a:avLst/>
              <a:gdLst/>
              <a:ahLst/>
              <a:cxnLst/>
              <a:rect l="l" t="t" r="r" b="b"/>
              <a:pathLst>
                <a:path w="2159" h="2213" extrusionOk="0">
                  <a:moveTo>
                    <a:pt x="1364" y="841"/>
                  </a:moveTo>
                  <a:cubicBezTo>
                    <a:pt x="1410" y="841"/>
                    <a:pt x="1456" y="850"/>
                    <a:pt x="1495" y="868"/>
                  </a:cubicBezTo>
                  <a:cubicBezTo>
                    <a:pt x="1873" y="1050"/>
                    <a:pt x="1782" y="1481"/>
                    <a:pt x="1520" y="1481"/>
                  </a:cubicBezTo>
                  <a:cubicBezTo>
                    <a:pt x="1445" y="1481"/>
                    <a:pt x="1357" y="1446"/>
                    <a:pt x="1262" y="1360"/>
                  </a:cubicBezTo>
                  <a:cubicBezTo>
                    <a:pt x="907" y="1036"/>
                    <a:pt x="1145" y="841"/>
                    <a:pt x="1364" y="841"/>
                  </a:cubicBezTo>
                  <a:close/>
                  <a:moveTo>
                    <a:pt x="1062" y="1"/>
                  </a:moveTo>
                  <a:cubicBezTo>
                    <a:pt x="828" y="1"/>
                    <a:pt x="623" y="177"/>
                    <a:pt x="653" y="487"/>
                  </a:cubicBezTo>
                  <a:cubicBezTo>
                    <a:pt x="702" y="1004"/>
                    <a:pt x="315" y="1188"/>
                    <a:pt x="143" y="1532"/>
                  </a:cubicBezTo>
                  <a:cubicBezTo>
                    <a:pt x="1" y="1817"/>
                    <a:pt x="243" y="2213"/>
                    <a:pt x="607" y="2213"/>
                  </a:cubicBezTo>
                  <a:cubicBezTo>
                    <a:pt x="681" y="2213"/>
                    <a:pt x="761" y="2196"/>
                    <a:pt x="844" y="2158"/>
                  </a:cubicBezTo>
                  <a:cubicBezTo>
                    <a:pt x="1060" y="2059"/>
                    <a:pt x="1187" y="2021"/>
                    <a:pt x="1281" y="2021"/>
                  </a:cubicBezTo>
                  <a:cubicBezTo>
                    <a:pt x="1396" y="2021"/>
                    <a:pt x="1465" y="2076"/>
                    <a:pt x="1593" y="2140"/>
                  </a:cubicBezTo>
                  <a:cubicBezTo>
                    <a:pt x="1661" y="2176"/>
                    <a:pt x="1724" y="2196"/>
                    <a:pt x="1782" y="2196"/>
                  </a:cubicBezTo>
                  <a:cubicBezTo>
                    <a:pt x="1924" y="2196"/>
                    <a:pt x="2031" y="2075"/>
                    <a:pt x="2079" y="1765"/>
                  </a:cubicBezTo>
                  <a:cubicBezTo>
                    <a:pt x="2158" y="1255"/>
                    <a:pt x="1919" y="776"/>
                    <a:pt x="1495" y="229"/>
                  </a:cubicBezTo>
                  <a:cubicBezTo>
                    <a:pt x="1375" y="73"/>
                    <a:pt x="1213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633701" y="2251894"/>
              <a:ext cx="195032" cy="129690"/>
            </a:xfrm>
            <a:custGeom>
              <a:avLst/>
              <a:gdLst/>
              <a:ahLst/>
              <a:cxnLst/>
              <a:rect l="l" t="t" r="r" b="b"/>
              <a:pathLst>
                <a:path w="800" h="532" extrusionOk="0">
                  <a:moveTo>
                    <a:pt x="375" y="1"/>
                  </a:moveTo>
                  <a:cubicBezTo>
                    <a:pt x="195" y="1"/>
                    <a:pt x="1" y="161"/>
                    <a:pt x="294" y="429"/>
                  </a:cubicBezTo>
                  <a:cubicBezTo>
                    <a:pt x="374" y="502"/>
                    <a:pt x="448" y="532"/>
                    <a:pt x="510" y="532"/>
                  </a:cubicBezTo>
                  <a:cubicBezTo>
                    <a:pt x="726" y="532"/>
                    <a:pt x="799" y="176"/>
                    <a:pt x="485" y="23"/>
                  </a:cubicBezTo>
                  <a:cubicBezTo>
                    <a:pt x="452" y="8"/>
                    <a:pt x="414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115152" y="771891"/>
              <a:ext cx="482460" cy="627727"/>
            </a:xfrm>
            <a:custGeom>
              <a:avLst/>
              <a:gdLst/>
              <a:ahLst/>
              <a:cxnLst/>
              <a:rect l="l" t="t" r="r" b="b"/>
              <a:pathLst>
                <a:path w="1979" h="2575" extrusionOk="0">
                  <a:moveTo>
                    <a:pt x="1120" y="280"/>
                  </a:moveTo>
                  <a:cubicBezTo>
                    <a:pt x="1130" y="280"/>
                    <a:pt x="1140" y="283"/>
                    <a:pt x="1150" y="289"/>
                  </a:cubicBezTo>
                  <a:cubicBezTo>
                    <a:pt x="1180" y="301"/>
                    <a:pt x="1193" y="338"/>
                    <a:pt x="1174" y="369"/>
                  </a:cubicBezTo>
                  <a:cubicBezTo>
                    <a:pt x="1166" y="390"/>
                    <a:pt x="1146" y="402"/>
                    <a:pt x="1125" y="402"/>
                  </a:cubicBezTo>
                  <a:cubicBezTo>
                    <a:pt x="1115" y="402"/>
                    <a:pt x="1104" y="399"/>
                    <a:pt x="1094" y="393"/>
                  </a:cubicBezTo>
                  <a:cubicBezTo>
                    <a:pt x="1070" y="381"/>
                    <a:pt x="1057" y="344"/>
                    <a:pt x="1070" y="313"/>
                  </a:cubicBezTo>
                  <a:cubicBezTo>
                    <a:pt x="1082" y="293"/>
                    <a:pt x="1100" y="280"/>
                    <a:pt x="1120" y="280"/>
                  </a:cubicBezTo>
                  <a:close/>
                  <a:moveTo>
                    <a:pt x="824" y="639"/>
                  </a:moveTo>
                  <a:cubicBezTo>
                    <a:pt x="873" y="688"/>
                    <a:pt x="928" y="731"/>
                    <a:pt x="984" y="768"/>
                  </a:cubicBezTo>
                  <a:cubicBezTo>
                    <a:pt x="1039" y="811"/>
                    <a:pt x="1094" y="848"/>
                    <a:pt x="1150" y="879"/>
                  </a:cubicBezTo>
                  <a:cubicBezTo>
                    <a:pt x="1180" y="897"/>
                    <a:pt x="1211" y="909"/>
                    <a:pt x="1242" y="922"/>
                  </a:cubicBezTo>
                  <a:cubicBezTo>
                    <a:pt x="1272" y="934"/>
                    <a:pt x="1303" y="946"/>
                    <a:pt x="1334" y="958"/>
                  </a:cubicBezTo>
                  <a:cubicBezTo>
                    <a:pt x="1401" y="977"/>
                    <a:pt x="1469" y="989"/>
                    <a:pt x="1537" y="1008"/>
                  </a:cubicBezTo>
                  <a:cubicBezTo>
                    <a:pt x="1493" y="1020"/>
                    <a:pt x="1447" y="1026"/>
                    <a:pt x="1400" y="1026"/>
                  </a:cubicBezTo>
                  <a:cubicBezTo>
                    <a:pt x="1374" y="1026"/>
                    <a:pt x="1348" y="1024"/>
                    <a:pt x="1322" y="1020"/>
                  </a:cubicBezTo>
                  <a:cubicBezTo>
                    <a:pt x="1285" y="1020"/>
                    <a:pt x="1248" y="1008"/>
                    <a:pt x="1217" y="995"/>
                  </a:cubicBezTo>
                  <a:cubicBezTo>
                    <a:pt x="1180" y="983"/>
                    <a:pt x="1143" y="971"/>
                    <a:pt x="1113" y="952"/>
                  </a:cubicBezTo>
                  <a:cubicBezTo>
                    <a:pt x="1045" y="915"/>
                    <a:pt x="990" y="872"/>
                    <a:pt x="941" y="817"/>
                  </a:cubicBezTo>
                  <a:cubicBezTo>
                    <a:pt x="891" y="768"/>
                    <a:pt x="848" y="707"/>
                    <a:pt x="824" y="639"/>
                  </a:cubicBezTo>
                  <a:close/>
                  <a:moveTo>
                    <a:pt x="805" y="848"/>
                  </a:moveTo>
                  <a:lnTo>
                    <a:pt x="805" y="848"/>
                  </a:lnTo>
                  <a:cubicBezTo>
                    <a:pt x="891" y="922"/>
                    <a:pt x="977" y="989"/>
                    <a:pt x="1070" y="1038"/>
                  </a:cubicBezTo>
                  <a:cubicBezTo>
                    <a:pt x="1113" y="1069"/>
                    <a:pt x="1162" y="1088"/>
                    <a:pt x="1217" y="1100"/>
                  </a:cubicBezTo>
                  <a:cubicBezTo>
                    <a:pt x="1266" y="1118"/>
                    <a:pt x="1322" y="1131"/>
                    <a:pt x="1377" y="1143"/>
                  </a:cubicBezTo>
                  <a:cubicBezTo>
                    <a:pt x="1336" y="1152"/>
                    <a:pt x="1293" y="1157"/>
                    <a:pt x="1250" y="1157"/>
                  </a:cubicBezTo>
                  <a:cubicBezTo>
                    <a:pt x="1235" y="1157"/>
                    <a:pt x="1220" y="1157"/>
                    <a:pt x="1205" y="1155"/>
                  </a:cubicBezTo>
                  <a:cubicBezTo>
                    <a:pt x="1174" y="1149"/>
                    <a:pt x="1150" y="1143"/>
                    <a:pt x="1119" y="1131"/>
                  </a:cubicBezTo>
                  <a:cubicBezTo>
                    <a:pt x="1088" y="1124"/>
                    <a:pt x="1064" y="1112"/>
                    <a:pt x="1039" y="1100"/>
                  </a:cubicBezTo>
                  <a:cubicBezTo>
                    <a:pt x="984" y="1069"/>
                    <a:pt x="941" y="1032"/>
                    <a:pt x="898" y="989"/>
                  </a:cubicBezTo>
                  <a:cubicBezTo>
                    <a:pt x="861" y="952"/>
                    <a:pt x="824" y="903"/>
                    <a:pt x="805" y="848"/>
                  </a:cubicBezTo>
                  <a:close/>
                  <a:moveTo>
                    <a:pt x="818" y="1026"/>
                  </a:moveTo>
                  <a:cubicBezTo>
                    <a:pt x="879" y="1081"/>
                    <a:pt x="934" y="1131"/>
                    <a:pt x="1002" y="1167"/>
                  </a:cubicBezTo>
                  <a:cubicBezTo>
                    <a:pt x="1039" y="1186"/>
                    <a:pt x="1070" y="1198"/>
                    <a:pt x="1107" y="1210"/>
                  </a:cubicBezTo>
                  <a:cubicBezTo>
                    <a:pt x="1143" y="1223"/>
                    <a:pt x="1180" y="1229"/>
                    <a:pt x="1223" y="1241"/>
                  </a:cubicBezTo>
                  <a:cubicBezTo>
                    <a:pt x="1202" y="1248"/>
                    <a:pt x="1178" y="1251"/>
                    <a:pt x="1153" y="1251"/>
                  </a:cubicBezTo>
                  <a:cubicBezTo>
                    <a:pt x="1136" y="1251"/>
                    <a:pt x="1118" y="1250"/>
                    <a:pt x="1100" y="1247"/>
                  </a:cubicBezTo>
                  <a:cubicBezTo>
                    <a:pt x="1082" y="1247"/>
                    <a:pt x="1057" y="1241"/>
                    <a:pt x="1039" y="1235"/>
                  </a:cubicBezTo>
                  <a:cubicBezTo>
                    <a:pt x="1021" y="1223"/>
                    <a:pt x="1002" y="1217"/>
                    <a:pt x="984" y="1210"/>
                  </a:cubicBezTo>
                  <a:cubicBezTo>
                    <a:pt x="947" y="1186"/>
                    <a:pt x="910" y="1161"/>
                    <a:pt x="885" y="1131"/>
                  </a:cubicBezTo>
                  <a:cubicBezTo>
                    <a:pt x="855" y="1100"/>
                    <a:pt x="830" y="1069"/>
                    <a:pt x="818" y="1026"/>
                  </a:cubicBezTo>
                  <a:close/>
                  <a:moveTo>
                    <a:pt x="1598" y="0"/>
                  </a:moveTo>
                  <a:cubicBezTo>
                    <a:pt x="1598" y="0"/>
                    <a:pt x="762" y="129"/>
                    <a:pt x="480" y="670"/>
                  </a:cubicBezTo>
                  <a:cubicBezTo>
                    <a:pt x="449" y="731"/>
                    <a:pt x="425" y="799"/>
                    <a:pt x="412" y="866"/>
                  </a:cubicBezTo>
                  <a:cubicBezTo>
                    <a:pt x="363" y="891"/>
                    <a:pt x="105" y="1045"/>
                    <a:pt x="7" y="1315"/>
                  </a:cubicBezTo>
                  <a:cubicBezTo>
                    <a:pt x="222" y="1217"/>
                    <a:pt x="332" y="1198"/>
                    <a:pt x="382" y="1192"/>
                  </a:cubicBezTo>
                  <a:cubicBezTo>
                    <a:pt x="394" y="1518"/>
                    <a:pt x="517" y="1819"/>
                    <a:pt x="566" y="1923"/>
                  </a:cubicBezTo>
                  <a:cubicBezTo>
                    <a:pt x="518" y="1912"/>
                    <a:pt x="468" y="1905"/>
                    <a:pt x="419" y="1905"/>
                  </a:cubicBezTo>
                  <a:cubicBezTo>
                    <a:pt x="272" y="1905"/>
                    <a:pt x="125" y="1969"/>
                    <a:pt x="1" y="2193"/>
                  </a:cubicBezTo>
                  <a:cubicBezTo>
                    <a:pt x="58" y="2224"/>
                    <a:pt x="118" y="2239"/>
                    <a:pt x="177" y="2239"/>
                  </a:cubicBezTo>
                  <a:cubicBezTo>
                    <a:pt x="330" y="2239"/>
                    <a:pt x="483" y="2141"/>
                    <a:pt x="584" y="1960"/>
                  </a:cubicBezTo>
                  <a:cubicBezTo>
                    <a:pt x="584" y="1966"/>
                    <a:pt x="584" y="1966"/>
                    <a:pt x="584" y="1966"/>
                  </a:cubicBezTo>
                  <a:cubicBezTo>
                    <a:pt x="468" y="2224"/>
                    <a:pt x="529" y="2476"/>
                    <a:pt x="738" y="2574"/>
                  </a:cubicBezTo>
                  <a:cubicBezTo>
                    <a:pt x="885" y="2261"/>
                    <a:pt x="775" y="2083"/>
                    <a:pt x="627" y="1954"/>
                  </a:cubicBezTo>
                  <a:cubicBezTo>
                    <a:pt x="744" y="1935"/>
                    <a:pt x="1051" y="1862"/>
                    <a:pt x="1328" y="1683"/>
                  </a:cubicBezTo>
                  <a:cubicBezTo>
                    <a:pt x="1352" y="1733"/>
                    <a:pt x="1401" y="1831"/>
                    <a:pt x="1438" y="2052"/>
                  </a:cubicBezTo>
                  <a:cubicBezTo>
                    <a:pt x="1592" y="1831"/>
                    <a:pt x="1580" y="1554"/>
                    <a:pt x="1573" y="1475"/>
                  </a:cubicBezTo>
                  <a:cubicBezTo>
                    <a:pt x="1623" y="1419"/>
                    <a:pt x="1666" y="1364"/>
                    <a:pt x="1696" y="1296"/>
                  </a:cubicBezTo>
                  <a:cubicBezTo>
                    <a:pt x="1979" y="750"/>
                    <a:pt x="1598" y="0"/>
                    <a:pt x="159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964814" y="1661209"/>
              <a:ext cx="361297" cy="377855"/>
            </a:xfrm>
            <a:custGeom>
              <a:avLst/>
              <a:gdLst/>
              <a:ahLst/>
              <a:cxnLst/>
              <a:rect l="l" t="t" r="r" b="b"/>
              <a:pathLst>
                <a:path w="1482" h="1550" extrusionOk="0">
                  <a:moveTo>
                    <a:pt x="988" y="119"/>
                  </a:moveTo>
                  <a:cubicBezTo>
                    <a:pt x="997" y="119"/>
                    <a:pt x="1006" y="122"/>
                    <a:pt x="1015" y="130"/>
                  </a:cubicBezTo>
                  <a:cubicBezTo>
                    <a:pt x="1027" y="143"/>
                    <a:pt x="1033" y="167"/>
                    <a:pt x="1021" y="186"/>
                  </a:cubicBezTo>
                  <a:cubicBezTo>
                    <a:pt x="1011" y="192"/>
                    <a:pt x="999" y="197"/>
                    <a:pt x="988" y="197"/>
                  </a:cubicBezTo>
                  <a:cubicBezTo>
                    <a:pt x="979" y="197"/>
                    <a:pt x="971" y="194"/>
                    <a:pt x="965" y="186"/>
                  </a:cubicBezTo>
                  <a:cubicBezTo>
                    <a:pt x="947" y="173"/>
                    <a:pt x="947" y="149"/>
                    <a:pt x="959" y="130"/>
                  </a:cubicBezTo>
                  <a:cubicBezTo>
                    <a:pt x="966" y="124"/>
                    <a:pt x="976" y="119"/>
                    <a:pt x="988" y="119"/>
                  </a:cubicBezTo>
                  <a:close/>
                  <a:moveTo>
                    <a:pt x="750" y="309"/>
                  </a:moveTo>
                  <a:lnTo>
                    <a:pt x="750" y="309"/>
                  </a:lnTo>
                  <a:cubicBezTo>
                    <a:pt x="781" y="345"/>
                    <a:pt x="806" y="382"/>
                    <a:pt x="836" y="419"/>
                  </a:cubicBezTo>
                  <a:cubicBezTo>
                    <a:pt x="867" y="450"/>
                    <a:pt x="898" y="481"/>
                    <a:pt x="935" y="511"/>
                  </a:cubicBezTo>
                  <a:cubicBezTo>
                    <a:pt x="947" y="524"/>
                    <a:pt x="965" y="536"/>
                    <a:pt x="984" y="554"/>
                  </a:cubicBezTo>
                  <a:cubicBezTo>
                    <a:pt x="1002" y="567"/>
                    <a:pt x="1021" y="579"/>
                    <a:pt x="1039" y="585"/>
                  </a:cubicBezTo>
                  <a:cubicBezTo>
                    <a:pt x="1076" y="610"/>
                    <a:pt x="1119" y="628"/>
                    <a:pt x="1162" y="646"/>
                  </a:cubicBezTo>
                  <a:cubicBezTo>
                    <a:pt x="1151" y="648"/>
                    <a:pt x="1140" y="649"/>
                    <a:pt x="1128" y="649"/>
                  </a:cubicBezTo>
                  <a:cubicBezTo>
                    <a:pt x="1092" y="649"/>
                    <a:pt x="1053" y="642"/>
                    <a:pt x="1021" y="628"/>
                  </a:cubicBezTo>
                  <a:cubicBezTo>
                    <a:pt x="996" y="622"/>
                    <a:pt x="978" y="603"/>
                    <a:pt x="953" y="597"/>
                  </a:cubicBezTo>
                  <a:cubicBezTo>
                    <a:pt x="935" y="585"/>
                    <a:pt x="916" y="567"/>
                    <a:pt x="898" y="554"/>
                  </a:cubicBezTo>
                  <a:cubicBezTo>
                    <a:pt x="861" y="524"/>
                    <a:pt x="824" y="481"/>
                    <a:pt x="800" y="444"/>
                  </a:cubicBezTo>
                  <a:cubicBezTo>
                    <a:pt x="775" y="401"/>
                    <a:pt x="757" y="352"/>
                    <a:pt x="750" y="309"/>
                  </a:cubicBezTo>
                  <a:close/>
                  <a:moveTo>
                    <a:pt x="707" y="444"/>
                  </a:moveTo>
                  <a:lnTo>
                    <a:pt x="707" y="444"/>
                  </a:lnTo>
                  <a:cubicBezTo>
                    <a:pt x="757" y="505"/>
                    <a:pt x="800" y="560"/>
                    <a:pt x="855" y="603"/>
                  </a:cubicBezTo>
                  <a:cubicBezTo>
                    <a:pt x="879" y="628"/>
                    <a:pt x="910" y="646"/>
                    <a:pt x="941" y="665"/>
                  </a:cubicBezTo>
                  <a:cubicBezTo>
                    <a:pt x="972" y="683"/>
                    <a:pt x="1002" y="696"/>
                    <a:pt x="1039" y="714"/>
                  </a:cubicBezTo>
                  <a:cubicBezTo>
                    <a:pt x="1002" y="714"/>
                    <a:pt x="965" y="708"/>
                    <a:pt x="929" y="696"/>
                  </a:cubicBezTo>
                  <a:cubicBezTo>
                    <a:pt x="910" y="689"/>
                    <a:pt x="892" y="677"/>
                    <a:pt x="873" y="671"/>
                  </a:cubicBezTo>
                  <a:cubicBezTo>
                    <a:pt x="861" y="659"/>
                    <a:pt x="843" y="653"/>
                    <a:pt x="824" y="640"/>
                  </a:cubicBezTo>
                  <a:cubicBezTo>
                    <a:pt x="800" y="610"/>
                    <a:pt x="769" y="585"/>
                    <a:pt x="750" y="548"/>
                  </a:cubicBezTo>
                  <a:cubicBezTo>
                    <a:pt x="732" y="517"/>
                    <a:pt x="714" y="481"/>
                    <a:pt x="707" y="444"/>
                  </a:cubicBezTo>
                  <a:close/>
                  <a:moveTo>
                    <a:pt x="689" y="560"/>
                  </a:moveTo>
                  <a:lnTo>
                    <a:pt x="689" y="560"/>
                  </a:lnTo>
                  <a:cubicBezTo>
                    <a:pt x="726" y="603"/>
                    <a:pt x="757" y="646"/>
                    <a:pt x="793" y="677"/>
                  </a:cubicBezTo>
                  <a:cubicBezTo>
                    <a:pt x="812" y="696"/>
                    <a:pt x="836" y="708"/>
                    <a:pt x="855" y="720"/>
                  </a:cubicBezTo>
                  <a:cubicBezTo>
                    <a:pt x="879" y="732"/>
                    <a:pt x="904" y="745"/>
                    <a:pt x="929" y="757"/>
                  </a:cubicBezTo>
                  <a:cubicBezTo>
                    <a:pt x="898" y="757"/>
                    <a:pt x="873" y="757"/>
                    <a:pt x="849" y="745"/>
                  </a:cubicBezTo>
                  <a:cubicBezTo>
                    <a:pt x="830" y="739"/>
                    <a:pt x="818" y="732"/>
                    <a:pt x="806" y="726"/>
                  </a:cubicBezTo>
                  <a:cubicBezTo>
                    <a:pt x="800" y="720"/>
                    <a:pt x="787" y="708"/>
                    <a:pt x="775" y="702"/>
                  </a:cubicBezTo>
                  <a:cubicBezTo>
                    <a:pt x="757" y="683"/>
                    <a:pt x="738" y="665"/>
                    <a:pt x="720" y="640"/>
                  </a:cubicBezTo>
                  <a:cubicBezTo>
                    <a:pt x="707" y="616"/>
                    <a:pt x="695" y="591"/>
                    <a:pt x="689" y="560"/>
                  </a:cubicBezTo>
                  <a:close/>
                  <a:moveTo>
                    <a:pt x="1299" y="1"/>
                  </a:moveTo>
                  <a:cubicBezTo>
                    <a:pt x="1165" y="1"/>
                    <a:pt x="740" y="22"/>
                    <a:pt x="529" y="284"/>
                  </a:cubicBezTo>
                  <a:cubicBezTo>
                    <a:pt x="499" y="321"/>
                    <a:pt x="474" y="358"/>
                    <a:pt x="456" y="401"/>
                  </a:cubicBezTo>
                  <a:cubicBezTo>
                    <a:pt x="419" y="407"/>
                    <a:pt x="228" y="474"/>
                    <a:pt x="130" y="634"/>
                  </a:cubicBezTo>
                  <a:cubicBezTo>
                    <a:pt x="222" y="611"/>
                    <a:pt x="287" y="605"/>
                    <a:pt x="331" y="605"/>
                  </a:cubicBezTo>
                  <a:cubicBezTo>
                    <a:pt x="358" y="605"/>
                    <a:pt x="376" y="607"/>
                    <a:pt x="388" y="610"/>
                  </a:cubicBezTo>
                  <a:cubicBezTo>
                    <a:pt x="351" y="818"/>
                    <a:pt x="388" y="1027"/>
                    <a:pt x="406" y="1107"/>
                  </a:cubicBezTo>
                  <a:cubicBezTo>
                    <a:pt x="358" y="1084"/>
                    <a:pt x="305" y="1067"/>
                    <a:pt x="249" y="1067"/>
                  </a:cubicBezTo>
                  <a:cubicBezTo>
                    <a:pt x="171" y="1067"/>
                    <a:pt x="87" y="1101"/>
                    <a:pt x="1" y="1205"/>
                  </a:cubicBezTo>
                  <a:cubicBezTo>
                    <a:pt x="44" y="1244"/>
                    <a:pt x="97" y="1263"/>
                    <a:pt x="153" y="1263"/>
                  </a:cubicBezTo>
                  <a:cubicBezTo>
                    <a:pt x="240" y="1263"/>
                    <a:pt x="334" y="1218"/>
                    <a:pt x="413" y="1132"/>
                  </a:cubicBezTo>
                  <a:lnTo>
                    <a:pt x="413" y="1138"/>
                  </a:lnTo>
                  <a:cubicBezTo>
                    <a:pt x="296" y="1285"/>
                    <a:pt x="302" y="1457"/>
                    <a:pt x="425" y="1550"/>
                  </a:cubicBezTo>
                  <a:cubicBezTo>
                    <a:pt x="566" y="1371"/>
                    <a:pt x="517" y="1242"/>
                    <a:pt x="443" y="1138"/>
                  </a:cubicBezTo>
                  <a:cubicBezTo>
                    <a:pt x="517" y="1138"/>
                    <a:pt x="732" y="1132"/>
                    <a:pt x="929" y="1058"/>
                  </a:cubicBezTo>
                  <a:cubicBezTo>
                    <a:pt x="941" y="1089"/>
                    <a:pt x="959" y="1162"/>
                    <a:pt x="953" y="1310"/>
                  </a:cubicBezTo>
                  <a:cubicBezTo>
                    <a:pt x="1082" y="1187"/>
                    <a:pt x="1113" y="1009"/>
                    <a:pt x="1119" y="954"/>
                  </a:cubicBezTo>
                  <a:cubicBezTo>
                    <a:pt x="1162" y="929"/>
                    <a:pt x="1193" y="892"/>
                    <a:pt x="1230" y="855"/>
                  </a:cubicBezTo>
                  <a:cubicBezTo>
                    <a:pt x="1482" y="542"/>
                    <a:pt x="1340" y="1"/>
                    <a:pt x="1340" y="1"/>
                  </a:cubicBezTo>
                  <a:cubicBezTo>
                    <a:pt x="1340" y="1"/>
                    <a:pt x="1325" y="1"/>
                    <a:pt x="1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964529" y="2146580"/>
              <a:ext cx="641168" cy="428317"/>
            </a:xfrm>
            <a:custGeom>
              <a:avLst/>
              <a:gdLst/>
              <a:ahLst/>
              <a:cxnLst/>
              <a:rect l="l" t="t" r="r" b="b"/>
              <a:pathLst>
                <a:path w="2630" h="1757" extrusionOk="0">
                  <a:moveTo>
                    <a:pt x="370" y="980"/>
                  </a:moveTo>
                  <a:cubicBezTo>
                    <a:pt x="396" y="980"/>
                    <a:pt x="420" y="997"/>
                    <a:pt x="430" y="1021"/>
                  </a:cubicBezTo>
                  <a:cubicBezTo>
                    <a:pt x="442" y="1045"/>
                    <a:pt x="430" y="1082"/>
                    <a:pt x="399" y="1094"/>
                  </a:cubicBezTo>
                  <a:cubicBezTo>
                    <a:pt x="391" y="1098"/>
                    <a:pt x="383" y="1099"/>
                    <a:pt x="375" y="1099"/>
                  </a:cubicBezTo>
                  <a:cubicBezTo>
                    <a:pt x="351" y="1099"/>
                    <a:pt x="329" y="1086"/>
                    <a:pt x="320" y="1064"/>
                  </a:cubicBezTo>
                  <a:cubicBezTo>
                    <a:pt x="307" y="1033"/>
                    <a:pt x="320" y="1002"/>
                    <a:pt x="350" y="984"/>
                  </a:cubicBezTo>
                  <a:cubicBezTo>
                    <a:pt x="357" y="981"/>
                    <a:pt x="364" y="980"/>
                    <a:pt x="370" y="980"/>
                  </a:cubicBezTo>
                  <a:close/>
                  <a:moveTo>
                    <a:pt x="1081" y="781"/>
                  </a:moveTo>
                  <a:lnTo>
                    <a:pt x="1081" y="781"/>
                  </a:lnTo>
                  <a:cubicBezTo>
                    <a:pt x="1118" y="800"/>
                    <a:pt x="1155" y="824"/>
                    <a:pt x="1180" y="855"/>
                  </a:cubicBezTo>
                  <a:cubicBezTo>
                    <a:pt x="1210" y="886"/>
                    <a:pt x="1235" y="922"/>
                    <a:pt x="1247" y="959"/>
                  </a:cubicBezTo>
                  <a:cubicBezTo>
                    <a:pt x="1259" y="978"/>
                    <a:pt x="1266" y="1002"/>
                    <a:pt x="1272" y="1021"/>
                  </a:cubicBezTo>
                  <a:cubicBezTo>
                    <a:pt x="1272" y="1039"/>
                    <a:pt x="1278" y="1058"/>
                    <a:pt x="1278" y="1082"/>
                  </a:cubicBezTo>
                  <a:cubicBezTo>
                    <a:pt x="1284" y="1125"/>
                    <a:pt x="1278" y="1162"/>
                    <a:pt x="1266" y="1205"/>
                  </a:cubicBezTo>
                  <a:cubicBezTo>
                    <a:pt x="1259" y="1162"/>
                    <a:pt x="1253" y="1125"/>
                    <a:pt x="1241" y="1088"/>
                  </a:cubicBezTo>
                  <a:cubicBezTo>
                    <a:pt x="1235" y="1051"/>
                    <a:pt x="1223" y="1015"/>
                    <a:pt x="1204" y="978"/>
                  </a:cubicBezTo>
                  <a:cubicBezTo>
                    <a:pt x="1173" y="910"/>
                    <a:pt x="1130" y="849"/>
                    <a:pt x="1081" y="781"/>
                  </a:cubicBezTo>
                  <a:close/>
                  <a:moveTo>
                    <a:pt x="903" y="763"/>
                  </a:moveTo>
                  <a:lnTo>
                    <a:pt x="903" y="763"/>
                  </a:lnTo>
                  <a:cubicBezTo>
                    <a:pt x="952" y="781"/>
                    <a:pt x="1001" y="824"/>
                    <a:pt x="1038" y="861"/>
                  </a:cubicBezTo>
                  <a:cubicBezTo>
                    <a:pt x="1081" y="904"/>
                    <a:pt x="1112" y="953"/>
                    <a:pt x="1137" y="1008"/>
                  </a:cubicBezTo>
                  <a:cubicBezTo>
                    <a:pt x="1149" y="1039"/>
                    <a:pt x="1155" y="1064"/>
                    <a:pt x="1167" y="1094"/>
                  </a:cubicBezTo>
                  <a:cubicBezTo>
                    <a:pt x="1167" y="1119"/>
                    <a:pt x="1180" y="1150"/>
                    <a:pt x="1180" y="1180"/>
                  </a:cubicBezTo>
                  <a:cubicBezTo>
                    <a:pt x="1186" y="1236"/>
                    <a:pt x="1173" y="1297"/>
                    <a:pt x="1155" y="1352"/>
                  </a:cubicBezTo>
                  <a:cubicBezTo>
                    <a:pt x="1143" y="1291"/>
                    <a:pt x="1143" y="1236"/>
                    <a:pt x="1124" y="1187"/>
                  </a:cubicBezTo>
                  <a:cubicBezTo>
                    <a:pt x="1112" y="1137"/>
                    <a:pt x="1100" y="1082"/>
                    <a:pt x="1075" y="1039"/>
                  </a:cubicBezTo>
                  <a:cubicBezTo>
                    <a:pt x="1032" y="941"/>
                    <a:pt x="971" y="849"/>
                    <a:pt x="903" y="763"/>
                  </a:cubicBezTo>
                  <a:close/>
                  <a:moveTo>
                    <a:pt x="694" y="763"/>
                  </a:moveTo>
                  <a:lnTo>
                    <a:pt x="694" y="763"/>
                  </a:lnTo>
                  <a:cubicBezTo>
                    <a:pt x="756" y="793"/>
                    <a:pt x="817" y="836"/>
                    <a:pt x="866" y="892"/>
                  </a:cubicBezTo>
                  <a:cubicBezTo>
                    <a:pt x="915" y="947"/>
                    <a:pt x="952" y="1008"/>
                    <a:pt x="983" y="1076"/>
                  </a:cubicBezTo>
                  <a:cubicBezTo>
                    <a:pt x="1001" y="1107"/>
                    <a:pt x="1014" y="1144"/>
                    <a:pt x="1020" y="1180"/>
                  </a:cubicBezTo>
                  <a:cubicBezTo>
                    <a:pt x="1026" y="1217"/>
                    <a:pt x="1038" y="1248"/>
                    <a:pt x="1038" y="1285"/>
                  </a:cubicBezTo>
                  <a:cubicBezTo>
                    <a:pt x="1044" y="1359"/>
                    <a:pt x="1032" y="1432"/>
                    <a:pt x="1008" y="1500"/>
                  </a:cubicBezTo>
                  <a:cubicBezTo>
                    <a:pt x="995" y="1432"/>
                    <a:pt x="989" y="1365"/>
                    <a:pt x="977" y="1297"/>
                  </a:cubicBezTo>
                  <a:cubicBezTo>
                    <a:pt x="965" y="1266"/>
                    <a:pt x="958" y="1236"/>
                    <a:pt x="946" y="1199"/>
                  </a:cubicBezTo>
                  <a:cubicBezTo>
                    <a:pt x="934" y="1168"/>
                    <a:pt x="922" y="1137"/>
                    <a:pt x="909" y="1107"/>
                  </a:cubicBezTo>
                  <a:cubicBezTo>
                    <a:pt x="885" y="1045"/>
                    <a:pt x="848" y="990"/>
                    <a:pt x="811" y="929"/>
                  </a:cubicBezTo>
                  <a:cubicBezTo>
                    <a:pt x="774" y="873"/>
                    <a:pt x="737" y="818"/>
                    <a:pt x="694" y="763"/>
                  </a:cubicBezTo>
                  <a:close/>
                  <a:moveTo>
                    <a:pt x="1425" y="1"/>
                  </a:moveTo>
                  <a:lnTo>
                    <a:pt x="1425" y="1"/>
                  </a:lnTo>
                  <a:cubicBezTo>
                    <a:pt x="1149" y="75"/>
                    <a:pt x="977" y="320"/>
                    <a:pt x="946" y="369"/>
                  </a:cubicBezTo>
                  <a:cubicBezTo>
                    <a:pt x="879" y="382"/>
                    <a:pt x="811" y="400"/>
                    <a:pt x="750" y="425"/>
                  </a:cubicBezTo>
                  <a:cubicBezTo>
                    <a:pt x="184" y="664"/>
                    <a:pt x="0" y="1488"/>
                    <a:pt x="0" y="1488"/>
                  </a:cubicBezTo>
                  <a:cubicBezTo>
                    <a:pt x="0" y="1488"/>
                    <a:pt x="446" y="1756"/>
                    <a:pt x="908" y="1756"/>
                  </a:cubicBezTo>
                  <a:cubicBezTo>
                    <a:pt x="1035" y="1756"/>
                    <a:pt x="1164" y="1736"/>
                    <a:pt x="1284" y="1684"/>
                  </a:cubicBezTo>
                  <a:cubicBezTo>
                    <a:pt x="1352" y="1653"/>
                    <a:pt x="1419" y="1610"/>
                    <a:pt x="1475" y="1567"/>
                  </a:cubicBezTo>
                  <a:cubicBezTo>
                    <a:pt x="1505" y="1572"/>
                    <a:pt x="1562" y="1579"/>
                    <a:pt x="1634" y="1579"/>
                  </a:cubicBezTo>
                  <a:cubicBezTo>
                    <a:pt x="1753" y="1579"/>
                    <a:pt x="1913" y="1560"/>
                    <a:pt x="2058" y="1475"/>
                  </a:cubicBezTo>
                  <a:cubicBezTo>
                    <a:pt x="1843" y="1420"/>
                    <a:pt x="1745" y="1371"/>
                    <a:pt x="1702" y="1340"/>
                  </a:cubicBezTo>
                  <a:cubicBezTo>
                    <a:pt x="1892" y="1082"/>
                    <a:pt x="1991" y="775"/>
                    <a:pt x="2021" y="664"/>
                  </a:cubicBezTo>
                  <a:cubicBezTo>
                    <a:pt x="2104" y="773"/>
                    <a:pt x="2214" y="866"/>
                    <a:pt x="2384" y="866"/>
                  </a:cubicBezTo>
                  <a:cubicBezTo>
                    <a:pt x="2454" y="866"/>
                    <a:pt x="2536" y="850"/>
                    <a:pt x="2629" y="812"/>
                  </a:cubicBezTo>
                  <a:cubicBezTo>
                    <a:pt x="2573" y="660"/>
                    <a:pt x="2431" y="578"/>
                    <a:pt x="2259" y="578"/>
                  </a:cubicBezTo>
                  <a:cubicBezTo>
                    <a:pt x="2188" y="578"/>
                    <a:pt x="2111" y="593"/>
                    <a:pt x="2034" y="621"/>
                  </a:cubicBezTo>
                  <a:cubicBezTo>
                    <a:pt x="2034" y="621"/>
                    <a:pt x="2034" y="615"/>
                    <a:pt x="2034" y="615"/>
                  </a:cubicBezTo>
                  <a:cubicBezTo>
                    <a:pt x="2285" y="492"/>
                    <a:pt x="2402" y="259"/>
                    <a:pt x="2304" y="50"/>
                  </a:cubicBezTo>
                  <a:lnTo>
                    <a:pt x="2304" y="50"/>
                  </a:lnTo>
                  <a:cubicBezTo>
                    <a:pt x="1991" y="197"/>
                    <a:pt x="1960" y="400"/>
                    <a:pt x="1991" y="597"/>
                  </a:cubicBezTo>
                  <a:cubicBezTo>
                    <a:pt x="1892" y="542"/>
                    <a:pt x="1604" y="400"/>
                    <a:pt x="1278" y="363"/>
                  </a:cubicBezTo>
                  <a:cubicBezTo>
                    <a:pt x="1284" y="314"/>
                    <a:pt x="1309" y="204"/>
                    <a:pt x="1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271465" y="744831"/>
              <a:ext cx="453937" cy="606762"/>
            </a:xfrm>
            <a:custGeom>
              <a:avLst/>
              <a:gdLst/>
              <a:ahLst/>
              <a:cxnLst/>
              <a:rect l="l" t="t" r="r" b="b"/>
              <a:pathLst>
                <a:path w="1862" h="2489" extrusionOk="0">
                  <a:moveTo>
                    <a:pt x="1072" y="1276"/>
                  </a:moveTo>
                  <a:cubicBezTo>
                    <a:pt x="1102" y="1276"/>
                    <a:pt x="1130" y="1282"/>
                    <a:pt x="1162" y="1291"/>
                  </a:cubicBezTo>
                  <a:cubicBezTo>
                    <a:pt x="1119" y="1297"/>
                    <a:pt x="1082" y="1303"/>
                    <a:pt x="1051" y="1315"/>
                  </a:cubicBezTo>
                  <a:cubicBezTo>
                    <a:pt x="1014" y="1328"/>
                    <a:pt x="977" y="1340"/>
                    <a:pt x="947" y="1352"/>
                  </a:cubicBezTo>
                  <a:cubicBezTo>
                    <a:pt x="879" y="1389"/>
                    <a:pt x="824" y="1432"/>
                    <a:pt x="762" y="1481"/>
                  </a:cubicBezTo>
                  <a:cubicBezTo>
                    <a:pt x="775" y="1444"/>
                    <a:pt x="799" y="1407"/>
                    <a:pt x="830" y="1383"/>
                  </a:cubicBezTo>
                  <a:cubicBezTo>
                    <a:pt x="854" y="1352"/>
                    <a:pt x="891" y="1334"/>
                    <a:pt x="928" y="1315"/>
                  </a:cubicBezTo>
                  <a:cubicBezTo>
                    <a:pt x="947" y="1303"/>
                    <a:pt x="965" y="1297"/>
                    <a:pt x="983" y="1291"/>
                  </a:cubicBezTo>
                  <a:cubicBezTo>
                    <a:pt x="1002" y="1291"/>
                    <a:pt x="1020" y="1278"/>
                    <a:pt x="1039" y="1278"/>
                  </a:cubicBezTo>
                  <a:cubicBezTo>
                    <a:pt x="1050" y="1277"/>
                    <a:pt x="1061" y="1276"/>
                    <a:pt x="1072" y="1276"/>
                  </a:cubicBezTo>
                  <a:close/>
                  <a:moveTo>
                    <a:pt x="1181" y="1374"/>
                  </a:moveTo>
                  <a:cubicBezTo>
                    <a:pt x="1222" y="1374"/>
                    <a:pt x="1262" y="1380"/>
                    <a:pt x="1303" y="1389"/>
                  </a:cubicBezTo>
                  <a:cubicBezTo>
                    <a:pt x="1248" y="1401"/>
                    <a:pt x="1198" y="1407"/>
                    <a:pt x="1143" y="1426"/>
                  </a:cubicBezTo>
                  <a:cubicBezTo>
                    <a:pt x="1094" y="1438"/>
                    <a:pt x="1051" y="1457"/>
                    <a:pt x="1002" y="1481"/>
                  </a:cubicBezTo>
                  <a:cubicBezTo>
                    <a:pt x="910" y="1524"/>
                    <a:pt x="830" y="1579"/>
                    <a:pt x="744" y="1653"/>
                  </a:cubicBezTo>
                  <a:cubicBezTo>
                    <a:pt x="768" y="1604"/>
                    <a:pt x="799" y="1555"/>
                    <a:pt x="842" y="1518"/>
                  </a:cubicBezTo>
                  <a:cubicBezTo>
                    <a:pt x="879" y="1481"/>
                    <a:pt x="928" y="1444"/>
                    <a:pt x="977" y="1420"/>
                  </a:cubicBezTo>
                  <a:cubicBezTo>
                    <a:pt x="1002" y="1407"/>
                    <a:pt x="1026" y="1401"/>
                    <a:pt x="1057" y="1389"/>
                  </a:cubicBezTo>
                  <a:cubicBezTo>
                    <a:pt x="1082" y="1383"/>
                    <a:pt x="1106" y="1377"/>
                    <a:pt x="1137" y="1377"/>
                  </a:cubicBezTo>
                  <a:cubicBezTo>
                    <a:pt x="1152" y="1375"/>
                    <a:pt x="1167" y="1374"/>
                    <a:pt x="1181" y="1374"/>
                  </a:cubicBezTo>
                  <a:close/>
                  <a:moveTo>
                    <a:pt x="1305" y="1501"/>
                  </a:moveTo>
                  <a:cubicBezTo>
                    <a:pt x="1355" y="1501"/>
                    <a:pt x="1406" y="1511"/>
                    <a:pt x="1450" y="1524"/>
                  </a:cubicBezTo>
                  <a:cubicBezTo>
                    <a:pt x="1383" y="1536"/>
                    <a:pt x="1321" y="1549"/>
                    <a:pt x="1254" y="1567"/>
                  </a:cubicBezTo>
                  <a:cubicBezTo>
                    <a:pt x="1223" y="1573"/>
                    <a:pt x="1192" y="1586"/>
                    <a:pt x="1168" y="1598"/>
                  </a:cubicBezTo>
                  <a:cubicBezTo>
                    <a:pt x="1137" y="1610"/>
                    <a:pt x="1106" y="1622"/>
                    <a:pt x="1082" y="1635"/>
                  </a:cubicBezTo>
                  <a:cubicBezTo>
                    <a:pt x="1020" y="1665"/>
                    <a:pt x="965" y="1696"/>
                    <a:pt x="916" y="1733"/>
                  </a:cubicBezTo>
                  <a:cubicBezTo>
                    <a:pt x="861" y="1770"/>
                    <a:pt x="805" y="1807"/>
                    <a:pt x="756" y="1856"/>
                  </a:cubicBezTo>
                  <a:cubicBezTo>
                    <a:pt x="781" y="1788"/>
                    <a:pt x="824" y="1733"/>
                    <a:pt x="873" y="1684"/>
                  </a:cubicBezTo>
                  <a:cubicBezTo>
                    <a:pt x="922" y="1635"/>
                    <a:pt x="983" y="1592"/>
                    <a:pt x="1045" y="1561"/>
                  </a:cubicBezTo>
                  <a:cubicBezTo>
                    <a:pt x="1076" y="1549"/>
                    <a:pt x="1106" y="1536"/>
                    <a:pt x="1143" y="1524"/>
                  </a:cubicBezTo>
                  <a:cubicBezTo>
                    <a:pt x="1174" y="1518"/>
                    <a:pt x="1211" y="1506"/>
                    <a:pt x="1248" y="1506"/>
                  </a:cubicBezTo>
                  <a:cubicBezTo>
                    <a:pt x="1266" y="1502"/>
                    <a:pt x="1286" y="1501"/>
                    <a:pt x="1305" y="1501"/>
                  </a:cubicBezTo>
                  <a:close/>
                  <a:moveTo>
                    <a:pt x="1032" y="2091"/>
                  </a:moveTo>
                  <a:cubicBezTo>
                    <a:pt x="1053" y="2091"/>
                    <a:pt x="1073" y="2103"/>
                    <a:pt x="1082" y="2126"/>
                  </a:cubicBezTo>
                  <a:cubicBezTo>
                    <a:pt x="1094" y="2151"/>
                    <a:pt x="1088" y="2188"/>
                    <a:pt x="1057" y="2200"/>
                  </a:cubicBezTo>
                  <a:cubicBezTo>
                    <a:pt x="1049" y="2203"/>
                    <a:pt x="1041" y="2205"/>
                    <a:pt x="1034" y="2205"/>
                  </a:cubicBezTo>
                  <a:cubicBezTo>
                    <a:pt x="1012" y="2205"/>
                    <a:pt x="993" y="2192"/>
                    <a:pt x="983" y="2169"/>
                  </a:cubicBezTo>
                  <a:cubicBezTo>
                    <a:pt x="971" y="2145"/>
                    <a:pt x="983" y="2108"/>
                    <a:pt x="1008" y="2095"/>
                  </a:cubicBezTo>
                  <a:cubicBezTo>
                    <a:pt x="1016" y="2092"/>
                    <a:pt x="1024" y="2091"/>
                    <a:pt x="1032" y="2091"/>
                  </a:cubicBezTo>
                  <a:close/>
                  <a:moveTo>
                    <a:pt x="738" y="1"/>
                  </a:moveTo>
                  <a:lnTo>
                    <a:pt x="738" y="1"/>
                  </a:lnTo>
                  <a:cubicBezTo>
                    <a:pt x="535" y="93"/>
                    <a:pt x="467" y="326"/>
                    <a:pt x="572" y="578"/>
                  </a:cubicBezTo>
                  <a:cubicBezTo>
                    <a:pt x="476" y="401"/>
                    <a:pt x="327" y="301"/>
                    <a:pt x="176" y="301"/>
                  </a:cubicBezTo>
                  <a:cubicBezTo>
                    <a:pt x="123" y="301"/>
                    <a:pt x="70" y="313"/>
                    <a:pt x="19" y="338"/>
                  </a:cubicBezTo>
                  <a:cubicBezTo>
                    <a:pt x="137" y="566"/>
                    <a:pt x="281" y="629"/>
                    <a:pt x="426" y="629"/>
                  </a:cubicBezTo>
                  <a:cubicBezTo>
                    <a:pt x="468" y="629"/>
                    <a:pt x="511" y="623"/>
                    <a:pt x="553" y="615"/>
                  </a:cubicBezTo>
                  <a:lnTo>
                    <a:pt x="553" y="615"/>
                  </a:lnTo>
                  <a:cubicBezTo>
                    <a:pt x="504" y="719"/>
                    <a:pt x="375" y="1002"/>
                    <a:pt x="351" y="1309"/>
                  </a:cubicBezTo>
                  <a:cubicBezTo>
                    <a:pt x="308" y="1303"/>
                    <a:pt x="197" y="1285"/>
                    <a:pt x="0" y="1180"/>
                  </a:cubicBezTo>
                  <a:lnTo>
                    <a:pt x="0" y="1180"/>
                  </a:lnTo>
                  <a:cubicBezTo>
                    <a:pt x="86" y="1438"/>
                    <a:pt x="326" y="1598"/>
                    <a:pt x="369" y="1622"/>
                  </a:cubicBezTo>
                  <a:cubicBezTo>
                    <a:pt x="381" y="1690"/>
                    <a:pt x="406" y="1751"/>
                    <a:pt x="431" y="1813"/>
                  </a:cubicBezTo>
                  <a:cubicBezTo>
                    <a:pt x="682" y="2341"/>
                    <a:pt x="1475" y="2489"/>
                    <a:pt x="1475" y="2489"/>
                  </a:cubicBezTo>
                  <a:cubicBezTo>
                    <a:pt x="1475" y="2489"/>
                    <a:pt x="1862" y="1782"/>
                    <a:pt x="1616" y="1254"/>
                  </a:cubicBezTo>
                  <a:cubicBezTo>
                    <a:pt x="1586" y="1192"/>
                    <a:pt x="1543" y="1131"/>
                    <a:pt x="1499" y="1076"/>
                  </a:cubicBezTo>
                  <a:cubicBezTo>
                    <a:pt x="1512" y="1002"/>
                    <a:pt x="1530" y="738"/>
                    <a:pt x="1389" y="529"/>
                  </a:cubicBezTo>
                  <a:cubicBezTo>
                    <a:pt x="1346" y="732"/>
                    <a:pt x="1297" y="830"/>
                    <a:pt x="1272" y="873"/>
                  </a:cubicBezTo>
                  <a:cubicBezTo>
                    <a:pt x="1020" y="695"/>
                    <a:pt x="725" y="615"/>
                    <a:pt x="615" y="590"/>
                  </a:cubicBezTo>
                  <a:cubicBezTo>
                    <a:pt x="756" y="467"/>
                    <a:pt x="873" y="308"/>
                    <a:pt x="73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30089" y="3380363"/>
              <a:ext cx="702603" cy="996562"/>
            </a:xfrm>
            <a:custGeom>
              <a:avLst/>
              <a:gdLst/>
              <a:ahLst/>
              <a:cxnLst/>
              <a:rect l="l" t="t" r="r" b="b"/>
              <a:pathLst>
                <a:path w="2882" h="4088" extrusionOk="0">
                  <a:moveTo>
                    <a:pt x="2079" y="1"/>
                  </a:moveTo>
                  <a:cubicBezTo>
                    <a:pt x="1986" y="1"/>
                    <a:pt x="1894" y="150"/>
                    <a:pt x="1813" y="377"/>
                  </a:cubicBezTo>
                  <a:cubicBezTo>
                    <a:pt x="1733" y="592"/>
                    <a:pt x="1536" y="1323"/>
                    <a:pt x="1567" y="1790"/>
                  </a:cubicBezTo>
                  <a:cubicBezTo>
                    <a:pt x="1558" y="1742"/>
                    <a:pt x="1546" y="1717"/>
                    <a:pt x="1532" y="1717"/>
                  </a:cubicBezTo>
                  <a:cubicBezTo>
                    <a:pt x="1517" y="1717"/>
                    <a:pt x="1500" y="1743"/>
                    <a:pt x="1481" y="1796"/>
                  </a:cubicBezTo>
                  <a:cubicBezTo>
                    <a:pt x="1548" y="1404"/>
                    <a:pt x="1375" y="776"/>
                    <a:pt x="1232" y="776"/>
                  </a:cubicBezTo>
                  <a:cubicBezTo>
                    <a:pt x="1219" y="776"/>
                    <a:pt x="1205" y="782"/>
                    <a:pt x="1192" y="795"/>
                  </a:cubicBezTo>
                  <a:cubicBezTo>
                    <a:pt x="1045" y="930"/>
                    <a:pt x="1469" y="1360"/>
                    <a:pt x="1456" y="1845"/>
                  </a:cubicBezTo>
                  <a:cubicBezTo>
                    <a:pt x="1438" y="1808"/>
                    <a:pt x="1426" y="1771"/>
                    <a:pt x="1407" y="1753"/>
                  </a:cubicBezTo>
                  <a:cubicBezTo>
                    <a:pt x="1395" y="1735"/>
                    <a:pt x="1383" y="1716"/>
                    <a:pt x="1370" y="1710"/>
                  </a:cubicBezTo>
                  <a:cubicBezTo>
                    <a:pt x="1364" y="1704"/>
                    <a:pt x="1358" y="1698"/>
                    <a:pt x="1352" y="1698"/>
                  </a:cubicBezTo>
                  <a:cubicBezTo>
                    <a:pt x="1339" y="1689"/>
                    <a:pt x="1322" y="1683"/>
                    <a:pt x="1309" y="1683"/>
                  </a:cubicBezTo>
                  <a:cubicBezTo>
                    <a:pt x="1304" y="1683"/>
                    <a:pt x="1300" y="1684"/>
                    <a:pt x="1297" y="1685"/>
                  </a:cubicBezTo>
                  <a:cubicBezTo>
                    <a:pt x="1284" y="1685"/>
                    <a:pt x="1272" y="1692"/>
                    <a:pt x="1260" y="1698"/>
                  </a:cubicBezTo>
                  <a:cubicBezTo>
                    <a:pt x="1260" y="1698"/>
                    <a:pt x="1260" y="1704"/>
                    <a:pt x="1254" y="1704"/>
                  </a:cubicBezTo>
                  <a:cubicBezTo>
                    <a:pt x="1254" y="1704"/>
                    <a:pt x="1254" y="1710"/>
                    <a:pt x="1254" y="1710"/>
                  </a:cubicBezTo>
                  <a:cubicBezTo>
                    <a:pt x="1254" y="1710"/>
                    <a:pt x="1284" y="1710"/>
                    <a:pt x="1315" y="1728"/>
                  </a:cubicBezTo>
                  <a:cubicBezTo>
                    <a:pt x="1334" y="1735"/>
                    <a:pt x="1346" y="1753"/>
                    <a:pt x="1358" y="1771"/>
                  </a:cubicBezTo>
                  <a:cubicBezTo>
                    <a:pt x="1364" y="1784"/>
                    <a:pt x="1370" y="1796"/>
                    <a:pt x="1377" y="1814"/>
                  </a:cubicBezTo>
                  <a:cubicBezTo>
                    <a:pt x="1383" y="1821"/>
                    <a:pt x="1383" y="1833"/>
                    <a:pt x="1383" y="1845"/>
                  </a:cubicBezTo>
                  <a:cubicBezTo>
                    <a:pt x="1389" y="1876"/>
                    <a:pt x="1389" y="1913"/>
                    <a:pt x="1383" y="1962"/>
                  </a:cubicBezTo>
                  <a:cubicBezTo>
                    <a:pt x="1377" y="2017"/>
                    <a:pt x="1327" y="2073"/>
                    <a:pt x="1254" y="2116"/>
                  </a:cubicBezTo>
                  <a:cubicBezTo>
                    <a:pt x="1217" y="2140"/>
                    <a:pt x="1180" y="2159"/>
                    <a:pt x="1143" y="2177"/>
                  </a:cubicBezTo>
                  <a:cubicBezTo>
                    <a:pt x="1057" y="2220"/>
                    <a:pt x="965" y="2257"/>
                    <a:pt x="867" y="2294"/>
                  </a:cubicBezTo>
                  <a:lnTo>
                    <a:pt x="768" y="2337"/>
                  </a:lnTo>
                  <a:cubicBezTo>
                    <a:pt x="682" y="2367"/>
                    <a:pt x="602" y="2398"/>
                    <a:pt x="523" y="2435"/>
                  </a:cubicBezTo>
                  <a:cubicBezTo>
                    <a:pt x="510" y="2441"/>
                    <a:pt x="492" y="2447"/>
                    <a:pt x="480" y="2453"/>
                  </a:cubicBezTo>
                  <a:cubicBezTo>
                    <a:pt x="357" y="2515"/>
                    <a:pt x="258" y="2576"/>
                    <a:pt x="197" y="2644"/>
                  </a:cubicBezTo>
                  <a:cubicBezTo>
                    <a:pt x="179" y="2668"/>
                    <a:pt x="160" y="2699"/>
                    <a:pt x="142" y="2724"/>
                  </a:cubicBezTo>
                  <a:cubicBezTo>
                    <a:pt x="111" y="2779"/>
                    <a:pt x="86" y="2840"/>
                    <a:pt x="68" y="2896"/>
                  </a:cubicBezTo>
                  <a:cubicBezTo>
                    <a:pt x="0" y="3117"/>
                    <a:pt x="31" y="3363"/>
                    <a:pt x="166" y="3572"/>
                  </a:cubicBezTo>
                  <a:cubicBezTo>
                    <a:pt x="191" y="3615"/>
                    <a:pt x="222" y="3651"/>
                    <a:pt x="252" y="3694"/>
                  </a:cubicBezTo>
                  <a:cubicBezTo>
                    <a:pt x="308" y="3750"/>
                    <a:pt x="363" y="3805"/>
                    <a:pt x="430" y="3860"/>
                  </a:cubicBezTo>
                  <a:cubicBezTo>
                    <a:pt x="492" y="3903"/>
                    <a:pt x="559" y="3940"/>
                    <a:pt x="639" y="3977"/>
                  </a:cubicBezTo>
                  <a:cubicBezTo>
                    <a:pt x="658" y="3989"/>
                    <a:pt x="682" y="4002"/>
                    <a:pt x="713" y="4008"/>
                  </a:cubicBezTo>
                  <a:cubicBezTo>
                    <a:pt x="719" y="4014"/>
                    <a:pt x="725" y="4014"/>
                    <a:pt x="738" y="4020"/>
                  </a:cubicBezTo>
                  <a:cubicBezTo>
                    <a:pt x="750" y="4026"/>
                    <a:pt x="768" y="4032"/>
                    <a:pt x="787" y="4038"/>
                  </a:cubicBezTo>
                  <a:lnTo>
                    <a:pt x="799" y="4038"/>
                  </a:lnTo>
                  <a:cubicBezTo>
                    <a:pt x="805" y="4038"/>
                    <a:pt x="811" y="4045"/>
                    <a:pt x="818" y="4045"/>
                  </a:cubicBezTo>
                  <a:cubicBezTo>
                    <a:pt x="836" y="4051"/>
                    <a:pt x="848" y="4051"/>
                    <a:pt x="861" y="4057"/>
                  </a:cubicBezTo>
                  <a:cubicBezTo>
                    <a:pt x="873" y="4057"/>
                    <a:pt x="885" y="4063"/>
                    <a:pt x="897" y="4063"/>
                  </a:cubicBezTo>
                  <a:cubicBezTo>
                    <a:pt x="916" y="4069"/>
                    <a:pt x="928" y="4069"/>
                    <a:pt x="940" y="4069"/>
                  </a:cubicBezTo>
                  <a:cubicBezTo>
                    <a:pt x="953" y="4075"/>
                    <a:pt x="965" y="4075"/>
                    <a:pt x="983" y="4075"/>
                  </a:cubicBezTo>
                  <a:cubicBezTo>
                    <a:pt x="996" y="4075"/>
                    <a:pt x="1008" y="4081"/>
                    <a:pt x="1020" y="4081"/>
                  </a:cubicBezTo>
                  <a:lnTo>
                    <a:pt x="1063" y="4081"/>
                  </a:lnTo>
                  <a:cubicBezTo>
                    <a:pt x="1076" y="4088"/>
                    <a:pt x="1088" y="4088"/>
                    <a:pt x="1094" y="4088"/>
                  </a:cubicBezTo>
                  <a:lnTo>
                    <a:pt x="1174" y="4088"/>
                  </a:lnTo>
                  <a:cubicBezTo>
                    <a:pt x="1192" y="4088"/>
                    <a:pt x="1205" y="4081"/>
                    <a:pt x="1223" y="4081"/>
                  </a:cubicBezTo>
                  <a:lnTo>
                    <a:pt x="1248" y="4081"/>
                  </a:lnTo>
                  <a:cubicBezTo>
                    <a:pt x="1266" y="4081"/>
                    <a:pt x="1284" y="4075"/>
                    <a:pt x="1303" y="4075"/>
                  </a:cubicBezTo>
                  <a:cubicBezTo>
                    <a:pt x="1309" y="4075"/>
                    <a:pt x="1315" y="4075"/>
                    <a:pt x="1321" y="4069"/>
                  </a:cubicBezTo>
                  <a:cubicBezTo>
                    <a:pt x="1340" y="4069"/>
                    <a:pt x="1358" y="4063"/>
                    <a:pt x="1377" y="4063"/>
                  </a:cubicBezTo>
                  <a:cubicBezTo>
                    <a:pt x="1383" y="4057"/>
                    <a:pt x="1389" y="4057"/>
                    <a:pt x="1389" y="4057"/>
                  </a:cubicBezTo>
                  <a:cubicBezTo>
                    <a:pt x="1567" y="4020"/>
                    <a:pt x="1727" y="3934"/>
                    <a:pt x="1856" y="3811"/>
                  </a:cubicBezTo>
                  <a:cubicBezTo>
                    <a:pt x="2132" y="3547"/>
                    <a:pt x="2083" y="3234"/>
                    <a:pt x="1874" y="2865"/>
                  </a:cubicBezTo>
                  <a:cubicBezTo>
                    <a:pt x="1671" y="2490"/>
                    <a:pt x="1622" y="2251"/>
                    <a:pt x="1696" y="2091"/>
                  </a:cubicBezTo>
                  <a:cubicBezTo>
                    <a:pt x="1764" y="1949"/>
                    <a:pt x="1901" y="1943"/>
                    <a:pt x="1921" y="1943"/>
                  </a:cubicBezTo>
                  <a:cubicBezTo>
                    <a:pt x="1923" y="1943"/>
                    <a:pt x="1923" y="1944"/>
                    <a:pt x="1923" y="1944"/>
                  </a:cubicBezTo>
                  <a:cubicBezTo>
                    <a:pt x="1923" y="1944"/>
                    <a:pt x="1898" y="1918"/>
                    <a:pt x="1843" y="1918"/>
                  </a:cubicBezTo>
                  <a:cubicBezTo>
                    <a:pt x="1803" y="1918"/>
                    <a:pt x="1749" y="1931"/>
                    <a:pt x="1678" y="1974"/>
                  </a:cubicBezTo>
                  <a:cubicBezTo>
                    <a:pt x="1702" y="1913"/>
                    <a:pt x="1714" y="1851"/>
                    <a:pt x="1714" y="1814"/>
                  </a:cubicBezTo>
                  <a:cubicBezTo>
                    <a:pt x="1917" y="1575"/>
                    <a:pt x="2249" y="1335"/>
                    <a:pt x="2409" y="1249"/>
                  </a:cubicBezTo>
                  <a:cubicBezTo>
                    <a:pt x="2630" y="1133"/>
                    <a:pt x="2882" y="1004"/>
                    <a:pt x="2783" y="856"/>
                  </a:cubicBezTo>
                  <a:cubicBezTo>
                    <a:pt x="2755" y="817"/>
                    <a:pt x="2713" y="800"/>
                    <a:pt x="2663" y="800"/>
                  </a:cubicBezTo>
                  <a:cubicBezTo>
                    <a:pt x="2595" y="800"/>
                    <a:pt x="2512" y="831"/>
                    <a:pt x="2427" y="881"/>
                  </a:cubicBezTo>
                  <a:cubicBezTo>
                    <a:pt x="2618" y="715"/>
                    <a:pt x="2777" y="660"/>
                    <a:pt x="2734" y="549"/>
                  </a:cubicBezTo>
                  <a:cubicBezTo>
                    <a:pt x="2712" y="479"/>
                    <a:pt x="2661" y="448"/>
                    <a:pt x="2598" y="448"/>
                  </a:cubicBezTo>
                  <a:cubicBezTo>
                    <a:pt x="2540" y="448"/>
                    <a:pt x="2470" y="474"/>
                    <a:pt x="2403" y="518"/>
                  </a:cubicBezTo>
                  <a:cubicBezTo>
                    <a:pt x="2556" y="328"/>
                    <a:pt x="2654" y="248"/>
                    <a:pt x="2611" y="174"/>
                  </a:cubicBezTo>
                  <a:cubicBezTo>
                    <a:pt x="2589" y="136"/>
                    <a:pt x="2558" y="118"/>
                    <a:pt x="2521" y="118"/>
                  </a:cubicBezTo>
                  <a:cubicBezTo>
                    <a:pt x="2426" y="118"/>
                    <a:pt x="2290" y="242"/>
                    <a:pt x="2157" y="481"/>
                  </a:cubicBezTo>
                  <a:cubicBezTo>
                    <a:pt x="2034" y="703"/>
                    <a:pt x="1727" y="1354"/>
                    <a:pt x="1598" y="1876"/>
                  </a:cubicBezTo>
                  <a:cubicBezTo>
                    <a:pt x="1665" y="1384"/>
                    <a:pt x="2028" y="469"/>
                    <a:pt x="2120" y="309"/>
                  </a:cubicBezTo>
                  <a:cubicBezTo>
                    <a:pt x="2218" y="137"/>
                    <a:pt x="2212" y="27"/>
                    <a:pt x="2095" y="2"/>
                  </a:cubicBezTo>
                  <a:cubicBezTo>
                    <a:pt x="2090" y="1"/>
                    <a:pt x="2085" y="1"/>
                    <a:pt x="207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-1111880" y="2585389"/>
              <a:ext cx="446623" cy="719144"/>
            </a:xfrm>
            <a:custGeom>
              <a:avLst/>
              <a:gdLst/>
              <a:ahLst/>
              <a:cxnLst/>
              <a:rect l="l" t="t" r="r" b="b"/>
              <a:pathLst>
                <a:path w="1832" h="2950" extrusionOk="0">
                  <a:moveTo>
                    <a:pt x="978" y="1"/>
                  </a:moveTo>
                  <a:cubicBezTo>
                    <a:pt x="947" y="7"/>
                    <a:pt x="916" y="7"/>
                    <a:pt x="885" y="19"/>
                  </a:cubicBezTo>
                  <a:lnTo>
                    <a:pt x="873" y="19"/>
                  </a:lnTo>
                  <a:cubicBezTo>
                    <a:pt x="842" y="26"/>
                    <a:pt x="812" y="38"/>
                    <a:pt x="781" y="44"/>
                  </a:cubicBezTo>
                  <a:cubicBezTo>
                    <a:pt x="781" y="44"/>
                    <a:pt x="775" y="44"/>
                    <a:pt x="775" y="50"/>
                  </a:cubicBezTo>
                  <a:cubicBezTo>
                    <a:pt x="658" y="93"/>
                    <a:pt x="547" y="161"/>
                    <a:pt x="468" y="259"/>
                  </a:cubicBezTo>
                  <a:cubicBezTo>
                    <a:pt x="302" y="474"/>
                    <a:pt x="363" y="683"/>
                    <a:pt x="541" y="929"/>
                  </a:cubicBezTo>
                  <a:cubicBezTo>
                    <a:pt x="713" y="1168"/>
                    <a:pt x="769" y="1334"/>
                    <a:pt x="732" y="1451"/>
                  </a:cubicBezTo>
                  <a:cubicBezTo>
                    <a:pt x="695" y="1568"/>
                    <a:pt x="590" y="1574"/>
                    <a:pt x="590" y="1574"/>
                  </a:cubicBezTo>
                  <a:cubicBezTo>
                    <a:pt x="590" y="1574"/>
                    <a:pt x="605" y="1587"/>
                    <a:pt x="635" y="1587"/>
                  </a:cubicBezTo>
                  <a:cubicBezTo>
                    <a:pt x="662" y="1587"/>
                    <a:pt x="703" y="1575"/>
                    <a:pt x="756" y="1531"/>
                  </a:cubicBezTo>
                  <a:lnTo>
                    <a:pt x="756" y="1531"/>
                  </a:lnTo>
                  <a:cubicBezTo>
                    <a:pt x="744" y="1574"/>
                    <a:pt x="738" y="1623"/>
                    <a:pt x="744" y="1647"/>
                  </a:cubicBezTo>
                  <a:cubicBezTo>
                    <a:pt x="627" y="1832"/>
                    <a:pt x="412" y="2028"/>
                    <a:pt x="308" y="2102"/>
                  </a:cubicBezTo>
                  <a:cubicBezTo>
                    <a:pt x="167" y="2206"/>
                    <a:pt x="1" y="2317"/>
                    <a:pt x="87" y="2409"/>
                  </a:cubicBezTo>
                  <a:cubicBezTo>
                    <a:pt x="104" y="2431"/>
                    <a:pt x="127" y="2440"/>
                    <a:pt x="154" y="2440"/>
                  </a:cubicBezTo>
                  <a:cubicBezTo>
                    <a:pt x="204" y="2440"/>
                    <a:pt x="267" y="2408"/>
                    <a:pt x="326" y="2360"/>
                  </a:cubicBezTo>
                  <a:lnTo>
                    <a:pt x="326" y="2360"/>
                  </a:lnTo>
                  <a:cubicBezTo>
                    <a:pt x="210" y="2495"/>
                    <a:pt x="105" y="2544"/>
                    <a:pt x="142" y="2624"/>
                  </a:cubicBezTo>
                  <a:cubicBezTo>
                    <a:pt x="161" y="2665"/>
                    <a:pt x="192" y="2683"/>
                    <a:pt x="228" y="2683"/>
                  </a:cubicBezTo>
                  <a:cubicBezTo>
                    <a:pt x="273" y="2683"/>
                    <a:pt x="327" y="2656"/>
                    <a:pt x="382" y="2612"/>
                  </a:cubicBezTo>
                  <a:lnTo>
                    <a:pt x="382" y="2612"/>
                  </a:lnTo>
                  <a:cubicBezTo>
                    <a:pt x="289" y="2759"/>
                    <a:pt x="222" y="2821"/>
                    <a:pt x="265" y="2870"/>
                  </a:cubicBezTo>
                  <a:cubicBezTo>
                    <a:pt x="282" y="2893"/>
                    <a:pt x="302" y="2904"/>
                    <a:pt x="324" y="2904"/>
                  </a:cubicBezTo>
                  <a:cubicBezTo>
                    <a:pt x="390" y="2904"/>
                    <a:pt x="475" y="2803"/>
                    <a:pt x="554" y="2618"/>
                  </a:cubicBezTo>
                  <a:cubicBezTo>
                    <a:pt x="621" y="2452"/>
                    <a:pt x="775" y="1973"/>
                    <a:pt x="818" y="1598"/>
                  </a:cubicBezTo>
                  <a:lnTo>
                    <a:pt x="818" y="1598"/>
                  </a:lnTo>
                  <a:cubicBezTo>
                    <a:pt x="818" y="1948"/>
                    <a:pt x="646" y="2612"/>
                    <a:pt x="597" y="2735"/>
                  </a:cubicBezTo>
                  <a:cubicBezTo>
                    <a:pt x="541" y="2864"/>
                    <a:pt x="554" y="2938"/>
                    <a:pt x="640" y="2950"/>
                  </a:cubicBezTo>
                  <a:cubicBezTo>
                    <a:pt x="707" y="2950"/>
                    <a:pt x="763" y="2833"/>
                    <a:pt x="799" y="2661"/>
                  </a:cubicBezTo>
                  <a:cubicBezTo>
                    <a:pt x="836" y="2501"/>
                    <a:pt x="910" y="1973"/>
                    <a:pt x="849" y="1654"/>
                  </a:cubicBezTo>
                  <a:lnTo>
                    <a:pt x="849" y="1654"/>
                  </a:lnTo>
                  <a:cubicBezTo>
                    <a:pt x="857" y="1685"/>
                    <a:pt x="867" y="1701"/>
                    <a:pt x="877" y="1701"/>
                  </a:cubicBezTo>
                  <a:cubicBezTo>
                    <a:pt x="887" y="1701"/>
                    <a:pt x="897" y="1681"/>
                    <a:pt x="904" y="1641"/>
                  </a:cubicBezTo>
                  <a:lnTo>
                    <a:pt x="904" y="1641"/>
                  </a:lnTo>
                  <a:cubicBezTo>
                    <a:pt x="893" y="1916"/>
                    <a:pt x="1064" y="2329"/>
                    <a:pt x="1166" y="2329"/>
                  </a:cubicBezTo>
                  <a:cubicBezTo>
                    <a:pt x="1178" y="2329"/>
                    <a:pt x="1189" y="2323"/>
                    <a:pt x="1199" y="2311"/>
                  </a:cubicBezTo>
                  <a:cubicBezTo>
                    <a:pt x="1285" y="2206"/>
                    <a:pt x="953" y="1942"/>
                    <a:pt x="922" y="1598"/>
                  </a:cubicBezTo>
                  <a:lnTo>
                    <a:pt x="922" y="1598"/>
                  </a:lnTo>
                  <a:cubicBezTo>
                    <a:pt x="935" y="1629"/>
                    <a:pt x="947" y="1647"/>
                    <a:pt x="965" y="1666"/>
                  </a:cubicBezTo>
                  <a:cubicBezTo>
                    <a:pt x="978" y="1684"/>
                    <a:pt x="990" y="1690"/>
                    <a:pt x="1008" y="1697"/>
                  </a:cubicBezTo>
                  <a:cubicBezTo>
                    <a:pt x="1021" y="1703"/>
                    <a:pt x="1033" y="1703"/>
                    <a:pt x="1039" y="1703"/>
                  </a:cubicBezTo>
                  <a:cubicBezTo>
                    <a:pt x="1057" y="1697"/>
                    <a:pt x="1070" y="1690"/>
                    <a:pt x="1076" y="1684"/>
                  </a:cubicBezTo>
                  <a:cubicBezTo>
                    <a:pt x="1076" y="1684"/>
                    <a:pt x="1076" y="1678"/>
                    <a:pt x="1076" y="1678"/>
                  </a:cubicBezTo>
                  <a:cubicBezTo>
                    <a:pt x="1076" y="1678"/>
                    <a:pt x="1070" y="1680"/>
                    <a:pt x="1060" y="1680"/>
                  </a:cubicBezTo>
                  <a:cubicBezTo>
                    <a:pt x="1051" y="1680"/>
                    <a:pt x="1039" y="1678"/>
                    <a:pt x="1027" y="1672"/>
                  </a:cubicBezTo>
                  <a:cubicBezTo>
                    <a:pt x="1021" y="1666"/>
                    <a:pt x="1008" y="1660"/>
                    <a:pt x="996" y="1647"/>
                  </a:cubicBezTo>
                  <a:cubicBezTo>
                    <a:pt x="990" y="1641"/>
                    <a:pt x="984" y="1629"/>
                    <a:pt x="978" y="1617"/>
                  </a:cubicBezTo>
                  <a:cubicBezTo>
                    <a:pt x="965" y="1592"/>
                    <a:pt x="959" y="1561"/>
                    <a:pt x="959" y="1512"/>
                  </a:cubicBezTo>
                  <a:cubicBezTo>
                    <a:pt x="959" y="1469"/>
                    <a:pt x="1002" y="1420"/>
                    <a:pt x="1064" y="1377"/>
                  </a:cubicBezTo>
                  <a:cubicBezTo>
                    <a:pt x="1156" y="1303"/>
                    <a:pt x="1297" y="1236"/>
                    <a:pt x="1426" y="1162"/>
                  </a:cubicBezTo>
                  <a:cubicBezTo>
                    <a:pt x="1469" y="1137"/>
                    <a:pt x="1512" y="1113"/>
                    <a:pt x="1549" y="1088"/>
                  </a:cubicBezTo>
                  <a:cubicBezTo>
                    <a:pt x="1629" y="1039"/>
                    <a:pt x="1696" y="984"/>
                    <a:pt x="1727" y="929"/>
                  </a:cubicBezTo>
                  <a:cubicBezTo>
                    <a:pt x="1819" y="781"/>
                    <a:pt x="1831" y="603"/>
                    <a:pt x="1764" y="443"/>
                  </a:cubicBezTo>
                  <a:cubicBezTo>
                    <a:pt x="1721" y="333"/>
                    <a:pt x="1641" y="228"/>
                    <a:pt x="1524" y="148"/>
                  </a:cubicBezTo>
                  <a:cubicBezTo>
                    <a:pt x="1463" y="99"/>
                    <a:pt x="1389" y="62"/>
                    <a:pt x="1303" y="38"/>
                  </a:cubicBezTo>
                  <a:cubicBezTo>
                    <a:pt x="1272" y="26"/>
                    <a:pt x="1242" y="19"/>
                    <a:pt x="1205" y="13"/>
                  </a:cubicBezTo>
                  <a:lnTo>
                    <a:pt x="1193" y="13"/>
                  </a:lnTo>
                  <a:lnTo>
                    <a:pt x="1193" y="7"/>
                  </a:lnTo>
                  <a:lnTo>
                    <a:pt x="1186" y="7"/>
                  </a:lnTo>
                  <a:cubicBezTo>
                    <a:pt x="1156" y="7"/>
                    <a:pt x="1131" y="1"/>
                    <a:pt x="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1659341" y="2858425"/>
              <a:ext cx="1528076" cy="903683"/>
            </a:xfrm>
            <a:custGeom>
              <a:avLst/>
              <a:gdLst/>
              <a:ahLst/>
              <a:cxnLst/>
              <a:rect l="l" t="t" r="r" b="b"/>
              <a:pathLst>
                <a:path w="6268" h="3707" extrusionOk="0">
                  <a:moveTo>
                    <a:pt x="3384" y="1"/>
                  </a:moveTo>
                  <a:cubicBezTo>
                    <a:pt x="3302" y="1"/>
                    <a:pt x="3221" y="4"/>
                    <a:pt x="3140" y="11"/>
                  </a:cubicBezTo>
                  <a:cubicBezTo>
                    <a:pt x="3017" y="24"/>
                    <a:pt x="2900" y="42"/>
                    <a:pt x="2784" y="67"/>
                  </a:cubicBezTo>
                  <a:cubicBezTo>
                    <a:pt x="2470" y="128"/>
                    <a:pt x="2175" y="245"/>
                    <a:pt x="1911" y="386"/>
                  </a:cubicBezTo>
                  <a:cubicBezTo>
                    <a:pt x="1844" y="423"/>
                    <a:pt x="1782" y="460"/>
                    <a:pt x="1721" y="503"/>
                  </a:cubicBezTo>
                  <a:cubicBezTo>
                    <a:pt x="1684" y="521"/>
                    <a:pt x="1659" y="540"/>
                    <a:pt x="1629" y="564"/>
                  </a:cubicBezTo>
                  <a:cubicBezTo>
                    <a:pt x="1383" y="730"/>
                    <a:pt x="1180" y="927"/>
                    <a:pt x="1027" y="1136"/>
                  </a:cubicBezTo>
                  <a:cubicBezTo>
                    <a:pt x="996" y="1179"/>
                    <a:pt x="965" y="1215"/>
                    <a:pt x="941" y="1258"/>
                  </a:cubicBezTo>
                  <a:cubicBezTo>
                    <a:pt x="916" y="1295"/>
                    <a:pt x="891" y="1338"/>
                    <a:pt x="867" y="1381"/>
                  </a:cubicBezTo>
                  <a:cubicBezTo>
                    <a:pt x="775" y="1529"/>
                    <a:pt x="707" y="1682"/>
                    <a:pt x="658" y="1830"/>
                  </a:cubicBezTo>
                  <a:cubicBezTo>
                    <a:pt x="652" y="1854"/>
                    <a:pt x="640" y="1873"/>
                    <a:pt x="633" y="1891"/>
                  </a:cubicBezTo>
                  <a:cubicBezTo>
                    <a:pt x="603" y="1996"/>
                    <a:pt x="578" y="2088"/>
                    <a:pt x="560" y="2180"/>
                  </a:cubicBezTo>
                  <a:cubicBezTo>
                    <a:pt x="529" y="2321"/>
                    <a:pt x="511" y="2444"/>
                    <a:pt x="511" y="2542"/>
                  </a:cubicBezTo>
                  <a:cubicBezTo>
                    <a:pt x="504" y="2542"/>
                    <a:pt x="498" y="2549"/>
                    <a:pt x="498" y="2549"/>
                  </a:cubicBezTo>
                  <a:lnTo>
                    <a:pt x="492" y="2549"/>
                  </a:lnTo>
                  <a:cubicBezTo>
                    <a:pt x="492" y="2549"/>
                    <a:pt x="480" y="2807"/>
                    <a:pt x="400" y="3071"/>
                  </a:cubicBezTo>
                  <a:cubicBezTo>
                    <a:pt x="394" y="3089"/>
                    <a:pt x="382" y="3108"/>
                    <a:pt x="375" y="3126"/>
                  </a:cubicBezTo>
                  <a:cubicBezTo>
                    <a:pt x="369" y="3157"/>
                    <a:pt x="357" y="3181"/>
                    <a:pt x="345" y="3200"/>
                  </a:cubicBezTo>
                  <a:cubicBezTo>
                    <a:pt x="332" y="3224"/>
                    <a:pt x="320" y="3249"/>
                    <a:pt x="308" y="3267"/>
                  </a:cubicBezTo>
                  <a:cubicBezTo>
                    <a:pt x="240" y="3372"/>
                    <a:pt x="160" y="3439"/>
                    <a:pt x="87" y="3482"/>
                  </a:cubicBezTo>
                  <a:cubicBezTo>
                    <a:pt x="74" y="3489"/>
                    <a:pt x="56" y="3495"/>
                    <a:pt x="44" y="3501"/>
                  </a:cubicBezTo>
                  <a:cubicBezTo>
                    <a:pt x="31" y="3507"/>
                    <a:pt x="25" y="3513"/>
                    <a:pt x="19" y="3519"/>
                  </a:cubicBezTo>
                  <a:cubicBezTo>
                    <a:pt x="13" y="3525"/>
                    <a:pt x="7" y="3538"/>
                    <a:pt x="7" y="3544"/>
                  </a:cubicBezTo>
                  <a:cubicBezTo>
                    <a:pt x="7" y="3556"/>
                    <a:pt x="1" y="3568"/>
                    <a:pt x="7" y="3575"/>
                  </a:cubicBezTo>
                  <a:lnTo>
                    <a:pt x="7" y="3581"/>
                  </a:lnTo>
                  <a:cubicBezTo>
                    <a:pt x="12" y="3641"/>
                    <a:pt x="62" y="3706"/>
                    <a:pt x="112" y="3706"/>
                  </a:cubicBezTo>
                  <a:cubicBezTo>
                    <a:pt x="118" y="3706"/>
                    <a:pt x="124" y="3706"/>
                    <a:pt x="130" y="3704"/>
                  </a:cubicBezTo>
                  <a:cubicBezTo>
                    <a:pt x="369" y="3618"/>
                    <a:pt x="879" y="3028"/>
                    <a:pt x="1125" y="2721"/>
                  </a:cubicBezTo>
                  <a:cubicBezTo>
                    <a:pt x="1125" y="2714"/>
                    <a:pt x="1119" y="2714"/>
                    <a:pt x="1119" y="2714"/>
                  </a:cubicBezTo>
                  <a:cubicBezTo>
                    <a:pt x="1395" y="2493"/>
                    <a:pt x="1979" y="2125"/>
                    <a:pt x="2950" y="1928"/>
                  </a:cubicBezTo>
                  <a:cubicBezTo>
                    <a:pt x="3231" y="1871"/>
                    <a:pt x="3497" y="1846"/>
                    <a:pt x="3744" y="1846"/>
                  </a:cubicBezTo>
                  <a:cubicBezTo>
                    <a:pt x="4938" y="1846"/>
                    <a:pt x="5726" y="2420"/>
                    <a:pt x="6021" y="2721"/>
                  </a:cubicBezTo>
                  <a:cubicBezTo>
                    <a:pt x="6087" y="2810"/>
                    <a:pt x="6100" y="2905"/>
                    <a:pt x="6168" y="2905"/>
                  </a:cubicBezTo>
                  <a:cubicBezTo>
                    <a:pt x="6171" y="2905"/>
                    <a:pt x="6173" y="2905"/>
                    <a:pt x="6175" y="2905"/>
                  </a:cubicBezTo>
                  <a:cubicBezTo>
                    <a:pt x="6187" y="2905"/>
                    <a:pt x="6199" y="2905"/>
                    <a:pt x="6212" y="2899"/>
                  </a:cubicBezTo>
                  <a:cubicBezTo>
                    <a:pt x="6230" y="2893"/>
                    <a:pt x="6242" y="2874"/>
                    <a:pt x="6255" y="2856"/>
                  </a:cubicBezTo>
                  <a:cubicBezTo>
                    <a:pt x="6261" y="2844"/>
                    <a:pt x="6261" y="2819"/>
                    <a:pt x="6261" y="2801"/>
                  </a:cubicBezTo>
                  <a:cubicBezTo>
                    <a:pt x="6267" y="2727"/>
                    <a:pt x="6236" y="2641"/>
                    <a:pt x="6236" y="2641"/>
                  </a:cubicBezTo>
                  <a:cubicBezTo>
                    <a:pt x="6206" y="2327"/>
                    <a:pt x="6150" y="2045"/>
                    <a:pt x="6070" y="1793"/>
                  </a:cubicBezTo>
                  <a:cubicBezTo>
                    <a:pt x="5978" y="1529"/>
                    <a:pt x="5862" y="1295"/>
                    <a:pt x="5708" y="1093"/>
                  </a:cubicBezTo>
                  <a:cubicBezTo>
                    <a:pt x="5401" y="687"/>
                    <a:pt x="4958" y="392"/>
                    <a:pt x="4369" y="171"/>
                  </a:cubicBezTo>
                  <a:cubicBezTo>
                    <a:pt x="4246" y="128"/>
                    <a:pt x="4123" y="91"/>
                    <a:pt x="4000" y="67"/>
                  </a:cubicBezTo>
                  <a:cubicBezTo>
                    <a:pt x="3794" y="23"/>
                    <a:pt x="3588" y="1"/>
                    <a:pt x="3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-67450" y="3371831"/>
              <a:ext cx="615814" cy="987786"/>
            </a:xfrm>
            <a:custGeom>
              <a:avLst/>
              <a:gdLst/>
              <a:ahLst/>
              <a:cxnLst/>
              <a:rect l="l" t="t" r="r" b="b"/>
              <a:pathLst>
                <a:path w="2526" h="4052" extrusionOk="0">
                  <a:moveTo>
                    <a:pt x="1640" y="0"/>
                  </a:moveTo>
                  <a:cubicBezTo>
                    <a:pt x="1634" y="6"/>
                    <a:pt x="1634" y="6"/>
                    <a:pt x="1628" y="6"/>
                  </a:cubicBezTo>
                  <a:cubicBezTo>
                    <a:pt x="1628" y="6"/>
                    <a:pt x="1622" y="6"/>
                    <a:pt x="1622" y="13"/>
                  </a:cubicBezTo>
                  <a:cubicBezTo>
                    <a:pt x="1616" y="13"/>
                    <a:pt x="1610" y="19"/>
                    <a:pt x="1610" y="19"/>
                  </a:cubicBezTo>
                  <a:cubicBezTo>
                    <a:pt x="1610" y="19"/>
                    <a:pt x="1604" y="19"/>
                    <a:pt x="1604" y="25"/>
                  </a:cubicBezTo>
                  <a:cubicBezTo>
                    <a:pt x="1597" y="31"/>
                    <a:pt x="1597" y="37"/>
                    <a:pt x="1597" y="43"/>
                  </a:cubicBezTo>
                  <a:cubicBezTo>
                    <a:pt x="1597" y="74"/>
                    <a:pt x="1591" y="111"/>
                    <a:pt x="1573" y="148"/>
                  </a:cubicBezTo>
                  <a:cubicBezTo>
                    <a:pt x="1567" y="166"/>
                    <a:pt x="1561" y="185"/>
                    <a:pt x="1548" y="203"/>
                  </a:cubicBezTo>
                  <a:cubicBezTo>
                    <a:pt x="1524" y="240"/>
                    <a:pt x="1499" y="271"/>
                    <a:pt x="1462" y="307"/>
                  </a:cubicBezTo>
                  <a:cubicBezTo>
                    <a:pt x="1444" y="326"/>
                    <a:pt x="1432" y="338"/>
                    <a:pt x="1413" y="350"/>
                  </a:cubicBezTo>
                  <a:cubicBezTo>
                    <a:pt x="1266" y="455"/>
                    <a:pt x="1118" y="516"/>
                    <a:pt x="1118" y="516"/>
                  </a:cubicBezTo>
                  <a:lnTo>
                    <a:pt x="1118" y="522"/>
                  </a:lnTo>
                  <a:lnTo>
                    <a:pt x="1118" y="529"/>
                  </a:lnTo>
                  <a:cubicBezTo>
                    <a:pt x="1106" y="535"/>
                    <a:pt x="1094" y="535"/>
                    <a:pt x="1081" y="541"/>
                  </a:cubicBezTo>
                  <a:cubicBezTo>
                    <a:pt x="1063" y="547"/>
                    <a:pt x="1045" y="553"/>
                    <a:pt x="1032" y="565"/>
                  </a:cubicBezTo>
                  <a:cubicBezTo>
                    <a:pt x="909" y="621"/>
                    <a:pt x="756" y="719"/>
                    <a:pt x="608" y="860"/>
                  </a:cubicBezTo>
                  <a:cubicBezTo>
                    <a:pt x="565" y="897"/>
                    <a:pt x="522" y="940"/>
                    <a:pt x="486" y="983"/>
                  </a:cubicBezTo>
                  <a:cubicBezTo>
                    <a:pt x="449" y="1032"/>
                    <a:pt x="406" y="1082"/>
                    <a:pt x="375" y="1131"/>
                  </a:cubicBezTo>
                  <a:cubicBezTo>
                    <a:pt x="277" y="1272"/>
                    <a:pt x="203" y="1438"/>
                    <a:pt x="148" y="1616"/>
                  </a:cubicBezTo>
                  <a:cubicBezTo>
                    <a:pt x="0" y="2157"/>
                    <a:pt x="68" y="2839"/>
                    <a:pt x="492" y="3361"/>
                  </a:cubicBezTo>
                  <a:cubicBezTo>
                    <a:pt x="869" y="3825"/>
                    <a:pt x="1280" y="4052"/>
                    <a:pt x="1805" y="4052"/>
                  </a:cubicBezTo>
                  <a:cubicBezTo>
                    <a:pt x="1982" y="4052"/>
                    <a:pt x="2172" y="4026"/>
                    <a:pt x="2378" y="3975"/>
                  </a:cubicBezTo>
                  <a:lnTo>
                    <a:pt x="2421" y="3975"/>
                  </a:lnTo>
                  <a:cubicBezTo>
                    <a:pt x="2433" y="3969"/>
                    <a:pt x="2439" y="3969"/>
                    <a:pt x="2451" y="3969"/>
                  </a:cubicBezTo>
                  <a:cubicBezTo>
                    <a:pt x="2488" y="3957"/>
                    <a:pt x="2525" y="3944"/>
                    <a:pt x="2525" y="3908"/>
                  </a:cubicBezTo>
                  <a:cubicBezTo>
                    <a:pt x="2525" y="3901"/>
                    <a:pt x="2525" y="3889"/>
                    <a:pt x="2519" y="3883"/>
                  </a:cubicBezTo>
                  <a:cubicBezTo>
                    <a:pt x="2507" y="3834"/>
                    <a:pt x="2445" y="3846"/>
                    <a:pt x="2378" y="3828"/>
                  </a:cubicBezTo>
                  <a:cubicBezTo>
                    <a:pt x="2083" y="3693"/>
                    <a:pt x="1395" y="3201"/>
                    <a:pt x="1253" y="2132"/>
                  </a:cubicBezTo>
                  <a:cubicBezTo>
                    <a:pt x="1167" y="1499"/>
                    <a:pt x="1272" y="1075"/>
                    <a:pt x="1346" y="860"/>
                  </a:cubicBezTo>
                  <a:lnTo>
                    <a:pt x="1352" y="860"/>
                  </a:lnTo>
                  <a:cubicBezTo>
                    <a:pt x="1481" y="652"/>
                    <a:pt x="1739" y="215"/>
                    <a:pt x="1739" y="56"/>
                  </a:cubicBezTo>
                  <a:cubicBezTo>
                    <a:pt x="1739" y="19"/>
                    <a:pt x="1696" y="0"/>
                    <a:pt x="165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-1624090" y="3364761"/>
              <a:ext cx="891540" cy="1018990"/>
            </a:xfrm>
            <a:custGeom>
              <a:avLst/>
              <a:gdLst/>
              <a:ahLst/>
              <a:cxnLst/>
              <a:rect l="l" t="t" r="r" b="b"/>
              <a:pathLst>
                <a:path w="3657" h="4180" extrusionOk="0">
                  <a:moveTo>
                    <a:pt x="1546" y="1"/>
                  </a:moveTo>
                  <a:cubicBezTo>
                    <a:pt x="1442" y="1"/>
                    <a:pt x="1367" y="16"/>
                    <a:pt x="1334" y="35"/>
                  </a:cubicBezTo>
                  <a:cubicBezTo>
                    <a:pt x="1266" y="85"/>
                    <a:pt x="1235" y="146"/>
                    <a:pt x="1217" y="201"/>
                  </a:cubicBezTo>
                  <a:cubicBezTo>
                    <a:pt x="1192" y="257"/>
                    <a:pt x="1174" y="306"/>
                    <a:pt x="1125" y="336"/>
                  </a:cubicBezTo>
                  <a:cubicBezTo>
                    <a:pt x="1095" y="359"/>
                    <a:pt x="1070" y="363"/>
                    <a:pt x="1043" y="363"/>
                  </a:cubicBezTo>
                  <a:cubicBezTo>
                    <a:pt x="1025" y="363"/>
                    <a:pt x="1006" y="361"/>
                    <a:pt x="984" y="361"/>
                  </a:cubicBezTo>
                  <a:lnTo>
                    <a:pt x="965" y="361"/>
                  </a:lnTo>
                  <a:cubicBezTo>
                    <a:pt x="947" y="361"/>
                    <a:pt x="934" y="361"/>
                    <a:pt x="916" y="367"/>
                  </a:cubicBezTo>
                  <a:cubicBezTo>
                    <a:pt x="873" y="379"/>
                    <a:pt x="818" y="398"/>
                    <a:pt x="750" y="453"/>
                  </a:cubicBezTo>
                  <a:lnTo>
                    <a:pt x="744" y="453"/>
                  </a:lnTo>
                  <a:cubicBezTo>
                    <a:pt x="732" y="465"/>
                    <a:pt x="719" y="478"/>
                    <a:pt x="707" y="490"/>
                  </a:cubicBezTo>
                  <a:cubicBezTo>
                    <a:pt x="707" y="496"/>
                    <a:pt x="701" y="502"/>
                    <a:pt x="701" y="502"/>
                  </a:cubicBezTo>
                  <a:cubicBezTo>
                    <a:pt x="689" y="515"/>
                    <a:pt x="683" y="527"/>
                    <a:pt x="670" y="539"/>
                  </a:cubicBezTo>
                  <a:cubicBezTo>
                    <a:pt x="670" y="545"/>
                    <a:pt x="670" y="545"/>
                    <a:pt x="664" y="551"/>
                  </a:cubicBezTo>
                  <a:cubicBezTo>
                    <a:pt x="658" y="564"/>
                    <a:pt x="652" y="582"/>
                    <a:pt x="640" y="594"/>
                  </a:cubicBezTo>
                  <a:cubicBezTo>
                    <a:pt x="640" y="601"/>
                    <a:pt x="640" y="607"/>
                    <a:pt x="640" y="607"/>
                  </a:cubicBezTo>
                  <a:cubicBezTo>
                    <a:pt x="627" y="625"/>
                    <a:pt x="621" y="644"/>
                    <a:pt x="615" y="662"/>
                  </a:cubicBezTo>
                  <a:cubicBezTo>
                    <a:pt x="615" y="662"/>
                    <a:pt x="615" y="668"/>
                    <a:pt x="615" y="668"/>
                  </a:cubicBezTo>
                  <a:cubicBezTo>
                    <a:pt x="609" y="693"/>
                    <a:pt x="603" y="711"/>
                    <a:pt x="597" y="736"/>
                  </a:cubicBezTo>
                  <a:cubicBezTo>
                    <a:pt x="597" y="736"/>
                    <a:pt x="597" y="736"/>
                    <a:pt x="597" y="742"/>
                  </a:cubicBezTo>
                  <a:cubicBezTo>
                    <a:pt x="590" y="767"/>
                    <a:pt x="584" y="791"/>
                    <a:pt x="578" y="816"/>
                  </a:cubicBezTo>
                  <a:cubicBezTo>
                    <a:pt x="535" y="1080"/>
                    <a:pt x="566" y="1430"/>
                    <a:pt x="640" y="1762"/>
                  </a:cubicBezTo>
                  <a:cubicBezTo>
                    <a:pt x="756" y="2309"/>
                    <a:pt x="1180" y="2782"/>
                    <a:pt x="1592" y="2812"/>
                  </a:cubicBezTo>
                  <a:cubicBezTo>
                    <a:pt x="1608" y="2814"/>
                    <a:pt x="1624" y="2814"/>
                    <a:pt x="1640" y="2814"/>
                  </a:cubicBezTo>
                  <a:cubicBezTo>
                    <a:pt x="2006" y="2814"/>
                    <a:pt x="2314" y="2482"/>
                    <a:pt x="2390" y="2235"/>
                  </a:cubicBezTo>
                  <a:cubicBezTo>
                    <a:pt x="2440" y="2554"/>
                    <a:pt x="2691" y="2868"/>
                    <a:pt x="2827" y="2935"/>
                  </a:cubicBezTo>
                  <a:cubicBezTo>
                    <a:pt x="2598" y="3034"/>
                    <a:pt x="2321" y="3102"/>
                    <a:pt x="1988" y="3102"/>
                  </a:cubicBezTo>
                  <a:cubicBezTo>
                    <a:pt x="1927" y="3102"/>
                    <a:pt x="1865" y="3100"/>
                    <a:pt x="1801" y="3095"/>
                  </a:cubicBezTo>
                  <a:cubicBezTo>
                    <a:pt x="1229" y="3046"/>
                    <a:pt x="873" y="2874"/>
                    <a:pt x="695" y="2769"/>
                  </a:cubicBezTo>
                  <a:cubicBezTo>
                    <a:pt x="701" y="2763"/>
                    <a:pt x="701" y="2763"/>
                    <a:pt x="701" y="2763"/>
                  </a:cubicBezTo>
                  <a:cubicBezTo>
                    <a:pt x="541" y="2603"/>
                    <a:pt x="209" y="2302"/>
                    <a:pt x="62" y="2266"/>
                  </a:cubicBezTo>
                  <a:cubicBezTo>
                    <a:pt x="60" y="2265"/>
                    <a:pt x="58" y="2265"/>
                    <a:pt x="57" y="2265"/>
                  </a:cubicBezTo>
                  <a:cubicBezTo>
                    <a:pt x="34" y="2265"/>
                    <a:pt x="12" y="2299"/>
                    <a:pt x="1" y="2327"/>
                  </a:cubicBezTo>
                  <a:cubicBezTo>
                    <a:pt x="1" y="2333"/>
                    <a:pt x="1" y="2333"/>
                    <a:pt x="1" y="2333"/>
                  </a:cubicBezTo>
                  <a:cubicBezTo>
                    <a:pt x="1" y="2339"/>
                    <a:pt x="1" y="2339"/>
                    <a:pt x="1" y="2345"/>
                  </a:cubicBezTo>
                  <a:cubicBezTo>
                    <a:pt x="1" y="2345"/>
                    <a:pt x="1" y="2352"/>
                    <a:pt x="1" y="2358"/>
                  </a:cubicBezTo>
                  <a:cubicBezTo>
                    <a:pt x="1" y="2358"/>
                    <a:pt x="1" y="2364"/>
                    <a:pt x="1" y="2364"/>
                  </a:cubicBezTo>
                  <a:cubicBezTo>
                    <a:pt x="7" y="2370"/>
                    <a:pt x="7" y="2370"/>
                    <a:pt x="7" y="2376"/>
                  </a:cubicBezTo>
                  <a:cubicBezTo>
                    <a:pt x="7" y="2376"/>
                    <a:pt x="7" y="2376"/>
                    <a:pt x="13" y="2382"/>
                  </a:cubicBezTo>
                  <a:cubicBezTo>
                    <a:pt x="13" y="2382"/>
                    <a:pt x="19" y="2388"/>
                    <a:pt x="25" y="2388"/>
                  </a:cubicBezTo>
                  <a:cubicBezTo>
                    <a:pt x="99" y="2407"/>
                    <a:pt x="197" y="2468"/>
                    <a:pt x="259" y="2616"/>
                  </a:cubicBezTo>
                  <a:cubicBezTo>
                    <a:pt x="277" y="2653"/>
                    <a:pt x="296" y="2696"/>
                    <a:pt x="308" y="2732"/>
                  </a:cubicBezTo>
                  <a:cubicBezTo>
                    <a:pt x="320" y="2775"/>
                    <a:pt x="326" y="2812"/>
                    <a:pt x="339" y="2843"/>
                  </a:cubicBezTo>
                  <a:cubicBezTo>
                    <a:pt x="345" y="2880"/>
                    <a:pt x="351" y="2904"/>
                    <a:pt x="351" y="2904"/>
                  </a:cubicBezTo>
                  <a:lnTo>
                    <a:pt x="363" y="2904"/>
                  </a:lnTo>
                  <a:cubicBezTo>
                    <a:pt x="375" y="3003"/>
                    <a:pt x="412" y="3138"/>
                    <a:pt x="486" y="3285"/>
                  </a:cubicBezTo>
                  <a:cubicBezTo>
                    <a:pt x="504" y="3328"/>
                    <a:pt x="529" y="3371"/>
                    <a:pt x="554" y="3421"/>
                  </a:cubicBezTo>
                  <a:cubicBezTo>
                    <a:pt x="609" y="3507"/>
                    <a:pt x="676" y="3593"/>
                    <a:pt x="750" y="3679"/>
                  </a:cubicBezTo>
                  <a:cubicBezTo>
                    <a:pt x="1027" y="3972"/>
                    <a:pt x="1494" y="4179"/>
                    <a:pt x="1987" y="4179"/>
                  </a:cubicBezTo>
                  <a:cubicBezTo>
                    <a:pt x="2237" y="4179"/>
                    <a:pt x="2493" y="4126"/>
                    <a:pt x="2734" y="4004"/>
                  </a:cubicBezTo>
                  <a:cubicBezTo>
                    <a:pt x="3380" y="3672"/>
                    <a:pt x="3656" y="3218"/>
                    <a:pt x="3638" y="2462"/>
                  </a:cubicBezTo>
                  <a:cubicBezTo>
                    <a:pt x="3638" y="2462"/>
                    <a:pt x="3644" y="2444"/>
                    <a:pt x="3644" y="2419"/>
                  </a:cubicBezTo>
                  <a:cubicBezTo>
                    <a:pt x="3644" y="2395"/>
                    <a:pt x="3644" y="2364"/>
                    <a:pt x="3638" y="2345"/>
                  </a:cubicBezTo>
                  <a:cubicBezTo>
                    <a:pt x="3631" y="2327"/>
                    <a:pt x="3625" y="2321"/>
                    <a:pt x="3613" y="2315"/>
                  </a:cubicBezTo>
                  <a:cubicBezTo>
                    <a:pt x="3601" y="2315"/>
                    <a:pt x="3595" y="2309"/>
                    <a:pt x="3588" y="2309"/>
                  </a:cubicBezTo>
                  <a:cubicBezTo>
                    <a:pt x="3545" y="2315"/>
                    <a:pt x="3539" y="2370"/>
                    <a:pt x="3509" y="2425"/>
                  </a:cubicBezTo>
                  <a:cubicBezTo>
                    <a:pt x="3423" y="2548"/>
                    <a:pt x="3226" y="2739"/>
                    <a:pt x="2925" y="2886"/>
                  </a:cubicBezTo>
                  <a:cubicBezTo>
                    <a:pt x="2943" y="2868"/>
                    <a:pt x="2962" y="2837"/>
                    <a:pt x="2980" y="2806"/>
                  </a:cubicBezTo>
                  <a:cubicBezTo>
                    <a:pt x="2796" y="2708"/>
                    <a:pt x="2673" y="2579"/>
                    <a:pt x="2593" y="2462"/>
                  </a:cubicBezTo>
                  <a:lnTo>
                    <a:pt x="2593" y="2462"/>
                  </a:lnTo>
                  <a:cubicBezTo>
                    <a:pt x="2688" y="2577"/>
                    <a:pt x="2807" y="2625"/>
                    <a:pt x="2923" y="2625"/>
                  </a:cubicBezTo>
                  <a:cubicBezTo>
                    <a:pt x="3055" y="2625"/>
                    <a:pt x="3184" y="2563"/>
                    <a:pt x="3269" y="2468"/>
                  </a:cubicBezTo>
                  <a:cubicBezTo>
                    <a:pt x="3145" y="2301"/>
                    <a:pt x="3015" y="2248"/>
                    <a:pt x="2900" y="2248"/>
                  </a:cubicBezTo>
                  <a:cubicBezTo>
                    <a:pt x="2721" y="2248"/>
                    <a:pt x="2579" y="2378"/>
                    <a:pt x="2556" y="2401"/>
                  </a:cubicBezTo>
                  <a:cubicBezTo>
                    <a:pt x="2507" y="2315"/>
                    <a:pt x="2476" y="2235"/>
                    <a:pt x="2464" y="2180"/>
                  </a:cubicBezTo>
                  <a:lnTo>
                    <a:pt x="2464" y="2180"/>
                  </a:lnTo>
                  <a:cubicBezTo>
                    <a:pt x="2481" y="2182"/>
                    <a:pt x="2501" y="2183"/>
                    <a:pt x="2524" y="2183"/>
                  </a:cubicBezTo>
                  <a:cubicBezTo>
                    <a:pt x="2634" y="2183"/>
                    <a:pt x="2812" y="2150"/>
                    <a:pt x="3011" y="2008"/>
                  </a:cubicBezTo>
                  <a:cubicBezTo>
                    <a:pt x="3195" y="1878"/>
                    <a:pt x="3312" y="1620"/>
                    <a:pt x="3287" y="1319"/>
                  </a:cubicBezTo>
                  <a:lnTo>
                    <a:pt x="3287" y="1319"/>
                  </a:lnTo>
                  <a:lnTo>
                    <a:pt x="3287" y="1326"/>
                  </a:lnTo>
                  <a:cubicBezTo>
                    <a:pt x="3287" y="1319"/>
                    <a:pt x="3281" y="1319"/>
                    <a:pt x="3281" y="1319"/>
                  </a:cubicBezTo>
                  <a:cubicBezTo>
                    <a:pt x="3281" y="1301"/>
                    <a:pt x="3281" y="1289"/>
                    <a:pt x="3275" y="1270"/>
                  </a:cubicBezTo>
                  <a:cubicBezTo>
                    <a:pt x="3275" y="1252"/>
                    <a:pt x="3275" y="1240"/>
                    <a:pt x="3269" y="1221"/>
                  </a:cubicBezTo>
                  <a:cubicBezTo>
                    <a:pt x="3269" y="1203"/>
                    <a:pt x="3263" y="1190"/>
                    <a:pt x="3257" y="1172"/>
                  </a:cubicBezTo>
                  <a:cubicBezTo>
                    <a:pt x="3257" y="1154"/>
                    <a:pt x="3251" y="1141"/>
                    <a:pt x="3244" y="1123"/>
                  </a:cubicBezTo>
                  <a:cubicBezTo>
                    <a:pt x="3238" y="1104"/>
                    <a:pt x="3232" y="1086"/>
                    <a:pt x="3226" y="1074"/>
                  </a:cubicBezTo>
                  <a:cubicBezTo>
                    <a:pt x="3220" y="1055"/>
                    <a:pt x="3214" y="1037"/>
                    <a:pt x="3208" y="1018"/>
                  </a:cubicBezTo>
                  <a:cubicBezTo>
                    <a:pt x="3201" y="1006"/>
                    <a:pt x="3195" y="988"/>
                    <a:pt x="3189" y="969"/>
                  </a:cubicBezTo>
                  <a:cubicBezTo>
                    <a:pt x="3177" y="951"/>
                    <a:pt x="3171" y="932"/>
                    <a:pt x="3158" y="914"/>
                  </a:cubicBezTo>
                  <a:cubicBezTo>
                    <a:pt x="3152" y="902"/>
                    <a:pt x="3140" y="883"/>
                    <a:pt x="3134" y="871"/>
                  </a:cubicBezTo>
                  <a:cubicBezTo>
                    <a:pt x="3122" y="853"/>
                    <a:pt x="3109" y="828"/>
                    <a:pt x="3097" y="810"/>
                  </a:cubicBezTo>
                  <a:cubicBezTo>
                    <a:pt x="3085" y="797"/>
                    <a:pt x="3079" y="779"/>
                    <a:pt x="3066" y="767"/>
                  </a:cubicBezTo>
                  <a:cubicBezTo>
                    <a:pt x="3054" y="742"/>
                    <a:pt x="3036" y="724"/>
                    <a:pt x="3017" y="699"/>
                  </a:cubicBezTo>
                  <a:cubicBezTo>
                    <a:pt x="3011" y="687"/>
                    <a:pt x="2999" y="674"/>
                    <a:pt x="2993" y="662"/>
                  </a:cubicBezTo>
                  <a:cubicBezTo>
                    <a:pt x="2962" y="631"/>
                    <a:pt x="2931" y="594"/>
                    <a:pt x="2900" y="564"/>
                  </a:cubicBezTo>
                  <a:cubicBezTo>
                    <a:pt x="2796" y="459"/>
                    <a:pt x="2679" y="367"/>
                    <a:pt x="2556" y="300"/>
                  </a:cubicBezTo>
                  <a:cubicBezTo>
                    <a:pt x="2538" y="287"/>
                    <a:pt x="2519" y="275"/>
                    <a:pt x="2501" y="263"/>
                  </a:cubicBezTo>
                  <a:cubicBezTo>
                    <a:pt x="2440" y="226"/>
                    <a:pt x="2378" y="195"/>
                    <a:pt x="2317" y="171"/>
                  </a:cubicBezTo>
                  <a:cubicBezTo>
                    <a:pt x="2298" y="164"/>
                    <a:pt x="2274" y="152"/>
                    <a:pt x="2255" y="146"/>
                  </a:cubicBezTo>
                  <a:cubicBezTo>
                    <a:pt x="2212" y="128"/>
                    <a:pt x="2175" y="115"/>
                    <a:pt x="2132" y="103"/>
                  </a:cubicBezTo>
                  <a:cubicBezTo>
                    <a:pt x="2102" y="91"/>
                    <a:pt x="2065" y="78"/>
                    <a:pt x="2028" y="72"/>
                  </a:cubicBezTo>
                  <a:cubicBezTo>
                    <a:pt x="2022" y="66"/>
                    <a:pt x="2010" y="66"/>
                    <a:pt x="2003" y="66"/>
                  </a:cubicBezTo>
                  <a:cubicBezTo>
                    <a:pt x="1874" y="29"/>
                    <a:pt x="1752" y="11"/>
                    <a:pt x="1647" y="5"/>
                  </a:cubicBezTo>
                  <a:lnTo>
                    <a:pt x="1641" y="5"/>
                  </a:lnTo>
                  <a:cubicBezTo>
                    <a:pt x="1607" y="2"/>
                    <a:pt x="1576" y="1"/>
                    <a:pt x="1546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991346" y="2556379"/>
              <a:ext cx="963702" cy="839326"/>
            </a:xfrm>
            <a:custGeom>
              <a:avLst/>
              <a:gdLst/>
              <a:ahLst/>
              <a:cxnLst/>
              <a:rect l="l" t="t" r="r" b="b"/>
              <a:pathLst>
                <a:path w="3953" h="3443" extrusionOk="0">
                  <a:moveTo>
                    <a:pt x="1676" y="0"/>
                  </a:moveTo>
                  <a:cubicBezTo>
                    <a:pt x="1424" y="0"/>
                    <a:pt x="1126" y="148"/>
                    <a:pt x="701" y="587"/>
                  </a:cubicBezTo>
                  <a:cubicBezTo>
                    <a:pt x="253" y="1048"/>
                    <a:pt x="68" y="1472"/>
                    <a:pt x="19" y="1797"/>
                  </a:cubicBezTo>
                  <a:cubicBezTo>
                    <a:pt x="19" y="1803"/>
                    <a:pt x="19" y="1803"/>
                    <a:pt x="19" y="1803"/>
                  </a:cubicBezTo>
                  <a:cubicBezTo>
                    <a:pt x="13" y="1834"/>
                    <a:pt x="7" y="1865"/>
                    <a:pt x="7" y="1889"/>
                  </a:cubicBezTo>
                  <a:cubicBezTo>
                    <a:pt x="7" y="1895"/>
                    <a:pt x="7" y="1902"/>
                    <a:pt x="7" y="1908"/>
                  </a:cubicBezTo>
                  <a:cubicBezTo>
                    <a:pt x="7" y="1932"/>
                    <a:pt x="1" y="1957"/>
                    <a:pt x="1" y="1975"/>
                  </a:cubicBezTo>
                  <a:lnTo>
                    <a:pt x="1" y="2000"/>
                  </a:lnTo>
                  <a:cubicBezTo>
                    <a:pt x="7" y="2024"/>
                    <a:pt x="7" y="2049"/>
                    <a:pt x="7" y="2074"/>
                  </a:cubicBezTo>
                  <a:cubicBezTo>
                    <a:pt x="37" y="2356"/>
                    <a:pt x="191" y="2473"/>
                    <a:pt x="253" y="2510"/>
                  </a:cubicBezTo>
                  <a:lnTo>
                    <a:pt x="259" y="2510"/>
                  </a:lnTo>
                  <a:cubicBezTo>
                    <a:pt x="253" y="2553"/>
                    <a:pt x="253" y="2596"/>
                    <a:pt x="253" y="2633"/>
                  </a:cubicBezTo>
                  <a:cubicBezTo>
                    <a:pt x="259" y="2713"/>
                    <a:pt x="277" y="2780"/>
                    <a:pt x="308" y="2835"/>
                  </a:cubicBezTo>
                  <a:cubicBezTo>
                    <a:pt x="320" y="2854"/>
                    <a:pt x="332" y="2872"/>
                    <a:pt x="345" y="2891"/>
                  </a:cubicBezTo>
                  <a:cubicBezTo>
                    <a:pt x="351" y="2897"/>
                    <a:pt x="357" y="2903"/>
                    <a:pt x="363" y="2909"/>
                  </a:cubicBezTo>
                  <a:cubicBezTo>
                    <a:pt x="369" y="2921"/>
                    <a:pt x="382" y="2934"/>
                    <a:pt x="394" y="2946"/>
                  </a:cubicBezTo>
                  <a:cubicBezTo>
                    <a:pt x="400" y="2952"/>
                    <a:pt x="400" y="2958"/>
                    <a:pt x="406" y="2964"/>
                  </a:cubicBezTo>
                  <a:cubicBezTo>
                    <a:pt x="418" y="2977"/>
                    <a:pt x="437" y="2989"/>
                    <a:pt x="449" y="2995"/>
                  </a:cubicBezTo>
                  <a:cubicBezTo>
                    <a:pt x="449" y="3001"/>
                    <a:pt x="455" y="3007"/>
                    <a:pt x="461" y="3007"/>
                  </a:cubicBezTo>
                  <a:cubicBezTo>
                    <a:pt x="498" y="3038"/>
                    <a:pt x="541" y="3063"/>
                    <a:pt x="590" y="3087"/>
                  </a:cubicBezTo>
                  <a:lnTo>
                    <a:pt x="603" y="3087"/>
                  </a:lnTo>
                  <a:cubicBezTo>
                    <a:pt x="603" y="3093"/>
                    <a:pt x="609" y="3100"/>
                    <a:pt x="609" y="3112"/>
                  </a:cubicBezTo>
                  <a:cubicBezTo>
                    <a:pt x="615" y="3118"/>
                    <a:pt x="615" y="3124"/>
                    <a:pt x="615" y="3130"/>
                  </a:cubicBezTo>
                  <a:cubicBezTo>
                    <a:pt x="621" y="3136"/>
                    <a:pt x="627" y="3143"/>
                    <a:pt x="633" y="3155"/>
                  </a:cubicBezTo>
                  <a:cubicBezTo>
                    <a:pt x="633" y="3155"/>
                    <a:pt x="640" y="3161"/>
                    <a:pt x="640" y="3167"/>
                  </a:cubicBezTo>
                  <a:cubicBezTo>
                    <a:pt x="646" y="3179"/>
                    <a:pt x="652" y="3186"/>
                    <a:pt x="658" y="3198"/>
                  </a:cubicBezTo>
                  <a:cubicBezTo>
                    <a:pt x="664" y="3198"/>
                    <a:pt x="664" y="3204"/>
                    <a:pt x="670" y="3204"/>
                  </a:cubicBezTo>
                  <a:cubicBezTo>
                    <a:pt x="676" y="3216"/>
                    <a:pt x="683" y="3229"/>
                    <a:pt x="695" y="3235"/>
                  </a:cubicBezTo>
                  <a:cubicBezTo>
                    <a:pt x="695" y="3241"/>
                    <a:pt x="701" y="3241"/>
                    <a:pt x="701" y="3241"/>
                  </a:cubicBezTo>
                  <a:cubicBezTo>
                    <a:pt x="713" y="3253"/>
                    <a:pt x="719" y="3265"/>
                    <a:pt x="732" y="3272"/>
                  </a:cubicBezTo>
                  <a:cubicBezTo>
                    <a:pt x="738" y="3278"/>
                    <a:pt x="738" y="3278"/>
                    <a:pt x="738" y="3278"/>
                  </a:cubicBezTo>
                  <a:cubicBezTo>
                    <a:pt x="850" y="3371"/>
                    <a:pt x="1018" y="3443"/>
                    <a:pt x="1274" y="3443"/>
                  </a:cubicBezTo>
                  <a:cubicBezTo>
                    <a:pt x="1356" y="3443"/>
                    <a:pt x="1448" y="3435"/>
                    <a:pt x="1549" y="3419"/>
                  </a:cubicBezTo>
                  <a:cubicBezTo>
                    <a:pt x="2249" y="3302"/>
                    <a:pt x="2956" y="2934"/>
                    <a:pt x="3251" y="2590"/>
                  </a:cubicBezTo>
                  <a:cubicBezTo>
                    <a:pt x="3324" y="2504"/>
                    <a:pt x="3361" y="2411"/>
                    <a:pt x="3380" y="2325"/>
                  </a:cubicBezTo>
                  <a:cubicBezTo>
                    <a:pt x="3380" y="2307"/>
                    <a:pt x="3386" y="2289"/>
                    <a:pt x="3386" y="2270"/>
                  </a:cubicBezTo>
                  <a:cubicBezTo>
                    <a:pt x="3386" y="2264"/>
                    <a:pt x="3386" y="2258"/>
                    <a:pt x="3386" y="2252"/>
                  </a:cubicBezTo>
                  <a:cubicBezTo>
                    <a:pt x="3386" y="2233"/>
                    <a:pt x="3386" y="2221"/>
                    <a:pt x="3386" y="2209"/>
                  </a:cubicBezTo>
                  <a:cubicBezTo>
                    <a:pt x="3386" y="2203"/>
                    <a:pt x="3386" y="2196"/>
                    <a:pt x="3386" y="2190"/>
                  </a:cubicBezTo>
                  <a:cubicBezTo>
                    <a:pt x="3380" y="2172"/>
                    <a:pt x="3380" y="2160"/>
                    <a:pt x="3380" y="2141"/>
                  </a:cubicBezTo>
                  <a:cubicBezTo>
                    <a:pt x="3380" y="2141"/>
                    <a:pt x="3380" y="2135"/>
                    <a:pt x="3373" y="2135"/>
                  </a:cubicBezTo>
                  <a:cubicBezTo>
                    <a:pt x="3373" y="2117"/>
                    <a:pt x="3367" y="2104"/>
                    <a:pt x="3361" y="2086"/>
                  </a:cubicBezTo>
                  <a:cubicBezTo>
                    <a:pt x="3361" y="2080"/>
                    <a:pt x="3361" y="2074"/>
                    <a:pt x="3355" y="2067"/>
                  </a:cubicBezTo>
                  <a:cubicBezTo>
                    <a:pt x="3355" y="2055"/>
                    <a:pt x="3349" y="2043"/>
                    <a:pt x="3343" y="2031"/>
                  </a:cubicBezTo>
                  <a:cubicBezTo>
                    <a:pt x="3343" y="2024"/>
                    <a:pt x="3343" y="2024"/>
                    <a:pt x="3337" y="2018"/>
                  </a:cubicBezTo>
                  <a:cubicBezTo>
                    <a:pt x="3330" y="2000"/>
                    <a:pt x="3324" y="1988"/>
                    <a:pt x="3318" y="1969"/>
                  </a:cubicBezTo>
                  <a:cubicBezTo>
                    <a:pt x="3306" y="1957"/>
                    <a:pt x="3300" y="1938"/>
                    <a:pt x="3294" y="1926"/>
                  </a:cubicBezTo>
                  <a:cubicBezTo>
                    <a:pt x="3287" y="1920"/>
                    <a:pt x="3287" y="1920"/>
                    <a:pt x="3281" y="1914"/>
                  </a:cubicBezTo>
                  <a:cubicBezTo>
                    <a:pt x="3275" y="1902"/>
                    <a:pt x="3269" y="1895"/>
                    <a:pt x="3263" y="1883"/>
                  </a:cubicBezTo>
                  <a:cubicBezTo>
                    <a:pt x="3257" y="1877"/>
                    <a:pt x="3257" y="1877"/>
                    <a:pt x="3251" y="1871"/>
                  </a:cubicBezTo>
                  <a:cubicBezTo>
                    <a:pt x="3244" y="1859"/>
                    <a:pt x="3232" y="1846"/>
                    <a:pt x="3226" y="1834"/>
                  </a:cubicBezTo>
                  <a:cubicBezTo>
                    <a:pt x="3214" y="1822"/>
                    <a:pt x="3201" y="1816"/>
                    <a:pt x="3195" y="1803"/>
                  </a:cubicBezTo>
                  <a:cubicBezTo>
                    <a:pt x="3189" y="1803"/>
                    <a:pt x="3189" y="1797"/>
                    <a:pt x="3183" y="1797"/>
                  </a:cubicBezTo>
                  <a:cubicBezTo>
                    <a:pt x="3177" y="1791"/>
                    <a:pt x="3171" y="1779"/>
                    <a:pt x="3158" y="1773"/>
                  </a:cubicBezTo>
                  <a:cubicBezTo>
                    <a:pt x="3146" y="1662"/>
                    <a:pt x="3091" y="1570"/>
                    <a:pt x="3011" y="1496"/>
                  </a:cubicBezTo>
                  <a:cubicBezTo>
                    <a:pt x="2913" y="1410"/>
                    <a:pt x="2857" y="1355"/>
                    <a:pt x="2802" y="1275"/>
                  </a:cubicBezTo>
                  <a:cubicBezTo>
                    <a:pt x="2802" y="1263"/>
                    <a:pt x="2808" y="1256"/>
                    <a:pt x="2808" y="1244"/>
                  </a:cubicBezTo>
                  <a:cubicBezTo>
                    <a:pt x="2821" y="1213"/>
                    <a:pt x="2827" y="1183"/>
                    <a:pt x="2839" y="1158"/>
                  </a:cubicBezTo>
                  <a:cubicBezTo>
                    <a:pt x="2845" y="1146"/>
                    <a:pt x="2845" y="1134"/>
                    <a:pt x="2851" y="1121"/>
                  </a:cubicBezTo>
                  <a:cubicBezTo>
                    <a:pt x="2864" y="1091"/>
                    <a:pt x="2876" y="1066"/>
                    <a:pt x="2888" y="1035"/>
                  </a:cubicBezTo>
                  <a:cubicBezTo>
                    <a:pt x="2888" y="1029"/>
                    <a:pt x="2894" y="1017"/>
                    <a:pt x="2894" y="1011"/>
                  </a:cubicBezTo>
                  <a:cubicBezTo>
                    <a:pt x="2913" y="980"/>
                    <a:pt x="2925" y="943"/>
                    <a:pt x="2943" y="912"/>
                  </a:cubicBezTo>
                  <a:cubicBezTo>
                    <a:pt x="3093" y="647"/>
                    <a:pt x="3282" y="521"/>
                    <a:pt x="3430" y="521"/>
                  </a:cubicBezTo>
                  <a:cubicBezTo>
                    <a:pt x="3447" y="521"/>
                    <a:pt x="3463" y="522"/>
                    <a:pt x="3478" y="525"/>
                  </a:cubicBezTo>
                  <a:cubicBezTo>
                    <a:pt x="3656" y="562"/>
                    <a:pt x="3705" y="722"/>
                    <a:pt x="3588" y="937"/>
                  </a:cubicBezTo>
                  <a:cubicBezTo>
                    <a:pt x="3552" y="998"/>
                    <a:pt x="3558" y="1041"/>
                    <a:pt x="3601" y="1072"/>
                  </a:cubicBezTo>
                  <a:cubicBezTo>
                    <a:pt x="3612" y="1081"/>
                    <a:pt x="3636" y="1095"/>
                    <a:pt x="3667" y="1095"/>
                  </a:cubicBezTo>
                  <a:cubicBezTo>
                    <a:pt x="3720" y="1095"/>
                    <a:pt x="3793" y="1054"/>
                    <a:pt x="3859" y="876"/>
                  </a:cubicBezTo>
                  <a:cubicBezTo>
                    <a:pt x="3953" y="599"/>
                    <a:pt x="3771" y="284"/>
                    <a:pt x="3368" y="284"/>
                  </a:cubicBezTo>
                  <a:cubicBezTo>
                    <a:pt x="3350" y="284"/>
                    <a:pt x="3331" y="284"/>
                    <a:pt x="3312" y="286"/>
                  </a:cubicBezTo>
                  <a:cubicBezTo>
                    <a:pt x="3146" y="298"/>
                    <a:pt x="2986" y="353"/>
                    <a:pt x="2851" y="427"/>
                  </a:cubicBezTo>
                  <a:lnTo>
                    <a:pt x="2845" y="427"/>
                  </a:lnTo>
                  <a:cubicBezTo>
                    <a:pt x="2802" y="446"/>
                    <a:pt x="2759" y="470"/>
                    <a:pt x="2722" y="495"/>
                  </a:cubicBezTo>
                  <a:cubicBezTo>
                    <a:pt x="2722" y="495"/>
                    <a:pt x="2716" y="501"/>
                    <a:pt x="2716" y="501"/>
                  </a:cubicBezTo>
                  <a:cubicBezTo>
                    <a:pt x="2704" y="507"/>
                    <a:pt x="2698" y="513"/>
                    <a:pt x="2685" y="519"/>
                  </a:cubicBezTo>
                  <a:cubicBezTo>
                    <a:pt x="2679" y="519"/>
                    <a:pt x="2679" y="525"/>
                    <a:pt x="2673" y="525"/>
                  </a:cubicBezTo>
                  <a:cubicBezTo>
                    <a:pt x="2642" y="550"/>
                    <a:pt x="2618" y="568"/>
                    <a:pt x="2593" y="587"/>
                  </a:cubicBezTo>
                  <a:cubicBezTo>
                    <a:pt x="2587" y="593"/>
                    <a:pt x="2587" y="599"/>
                    <a:pt x="2581" y="599"/>
                  </a:cubicBezTo>
                  <a:cubicBezTo>
                    <a:pt x="2575" y="605"/>
                    <a:pt x="2569" y="611"/>
                    <a:pt x="2562" y="618"/>
                  </a:cubicBezTo>
                  <a:cubicBezTo>
                    <a:pt x="2556" y="618"/>
                    <a:pt x="2550" y="624"/>
                    <a:pt x="2550" y="630"/>
                  </a:cubicBezTo>
                  <a:lnTo>
                    <a:pt x="2538" y="642"/>
                  </a:lnTo>
                  <a:cubicBezTo>
                    <a:pt x="2532" y="648"/>
                    <a:pt x="2526" y="654"/>
                    <a:pt x="2519" y="661"/>
                  </a:cubicBezTo>
                  <a:cubicBezTo>
                    <a:pt x="2519" y="667"/>
                    <a:pt x="2519" y="667"/>
                    <a:pt x="2513" y="667"/>
                  </a:cubicBezTo>
                  <a:cubicBezTo>
                    <a:pt x="2507" y="654"/>
                    <a:pt x="2501" y="648"/>
                    <a:pt x="2489" y="636"/>
                  </a:cubicBezTo>
                  <a:cubicBezTo>
                    <a:pt x="2489" y="630"/>
                    <a:pt x="2483" y="630"/>
                    <a:pt x="2483" y="624"/>
                  </a:cubicBezTo>
                  <a:cubicBezTo>
                    <a:pt x="2470" y="618"/>
                    <a:pt x="2464" y="605"/>
                    <a:pt x="2452" y="593"/>
                  </a:cubicBezTo>
                  <a:cubicBezTo>
                    <a:pt x="2446" y="593"/>
                    <a:pt x="2446" y="587"/>
                    <a:pt x="2440" y="581"/>
                  </a:cubicBezTo>
                  <a:cubicBezTo>
                    <a:pt x="2427" y="575"/>
                    <a:pt x="2421" y="562"/>
                    <a:pt x="2409" y="556"/>
                  </a:cubicBezTo>
                  <a:cubicBezTo>
                    <a:pt x="2403" y="550"/>
                    <a:pt x="2397" y="550"/>
                    <a:pt x="2390" y="544"/>
                  </a:cubicBezTo>
                  <a:cubicBezTo>
                    <a:pt x="2378" y="538"/>
                    <a:pt x="2360" y="525"/>
                    <a:pt x="2341" y="513"/>
                  </a:cubicBezTo>
                  <a:lnTo>
                    <a:pt x="2341" y="507"/>
                  </a:lnTo>
                  <a:lnTo>
                    <a:pt x="2341" y="495"/>
                  </a:lnTo>
                  <a:cubicBezTo>
                    <a:pt x="2341" y="489"/>
                    <a:pt x="2341" y="482"/>
                    <a:pt x="2335" y="470"/>
                  </a:cubicBezTo>
                  <a:cubicBezTo>
                    <a:pt x="2335" y="470"/>
                    <a:pt x="2335" y="464"/>
                    <a:pt x="2335" y="464"/>
                  </a:cubicBezTo>
                  <a:cubicBezTo>
                    <a:pt x="2335" y="452"/>
                    <a:pt x="2335" y="446"/>
                    <a:pt x="2329" y="439"/>
                  </a:cubicBezTo>
                  <a:cubicBezTo>
                    <a:pt x="2329" y="433"/>
                    <a:pt x="2329" y="433"/>
                    <a:pt x="2329" y="433"/>
                  </a:cubicBezTo>
                  <a:cubicBezTo>
                    <a:pt x="2323" y="421"/>
                    <a:pt x="2323" y="409"/>
                    <a:pt x="2317" y="403"/>
                  </a:cubicBezTo>
                  <a:cubicBezTo>
                    <a:pt x="2317" y="396"/>
                    <a:pt x="2317" y="396"/>
                    <a:pt x="2317" y="396"/>
                  </a:cubicBezTo>
                  <a:cubicBezTo>
                    <a:pt x="2317" y="384"/>
                    <a:pt x="2311" y="372"/>
                    <a:pt x="2304" y="366"/>
                  </a:cubicBezTo>
                  <a:lnTo>
                    <a:pt x="2304" y="360"/>
                  </a:lnTo>
                  <a:cubicBezTo>
                    <a:pt x="2255" y="255"/>
                    <a:pt x="2151" y="151"/>
                    <a:pt x="1985" y="71"/>
                  </a:cubicBezTo>
                  <a:cubicBezTo>
                    <a:pt x="1973" y="71"/>
                    <a:pt x="1967" y="65"/>
                    <a:pt x="1954" y="58"/>
                  </a:cubicBezTo>
                  <a:cubicBezTo>
                    <a:pt x="1865" y="23"/>
                    <a:pt x="1774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-823941" y="3004207"/>
              <a:ext cx="1018798" cy="767168"/>
            </a:xfrm>
            <a:custGeom>
              <a:avLst/>
              <a:gdLst/>
              <a:ahLst/>
              <a:cxnLst/>
              <a:rect l="l" t="t" r="r" b="b"/>
              <a:pathLst>
                <a:path w="4179" h="3147" extrusionOk="0">
                  <a:moveTo>
                    <a:pt x="2086" y="1"/>
                  </a:moveTo>
                  <a:cubicBezTo>
                    <a:pt x="1890" y="1"/>
                    <a:pt x="1639" y="56"/>
                    <a:pt x="1303" y="187"/>
                  </a:cubicBezTo>
                  <a:cubicBezTo>
                    <a:pt x="726" y="409"/>
                    <a:pt x="388" y="710"/>
                    <a:pt x="210" y="974"/>
                  </a:cubicBezTo>
                  <a:cubicBezTo>
                    <a:pt x="210" y="974"/>
                    <a:pt x="210" y="980"/>
                    <a:pt x="210" y="980"/>
                  </a:cubicBezTo>
                  <a:cubicBezTo>
                    <a:pt x="191" y="1005"/>
                    <a:pt x="179" y="1029"/>
                    <a:pt x="167" y="1048"/>
                  </a:cubicBezTo>
                  <a:cubicBezTo>
                    <a:pt x="160" y="1054"/>
                    <a:pt x="160" y="1060"/>
                    <a:pt x="154" y="1066"/>
                  </a:cubicBezTo>
                  <a:cubicBezTo>
                    <a:pt x="148" y="1084"/>
                    <a:pt x="136" y="1109"/>
                    <a:pt x="130" y="1127"/>
                  </a:cubicBezTo>
                  <a:cubicBezTo>
                    <a:pt x="124" y="1134"/>
                    <a:pt x="124" y="1140"/>
                    <a:pt x="117" y="1146"/>
                  </a:cubicBezTo>
                  <a:cubicBezTo>
                    <a:pt x="111" y="1170"/>
                    <a:pt x="99" y="1189"/>
                    <a:pt x="93" y="1213"/>
                  </a:cubicBezTo>
                  <a:cubicBezTo>
                    <a:pt x="1" y="1484"/>
                    <a:pt x="99" y="1650"/>
                    <a:pt x="136" y="1705"/>
                  </a:cubicBezTo>
                  <a:cubicBezTo>
                    <a:pt x="68" y="1815"/>
                    <a:pt x="38" y="1920"/>
                    <a:pt x="44" y="2006"/>
                  </a:cubicBezTo>
                  <a:cubicBezTo>
                    <a:pt x="50" y="2030"/>
                    <a:pt x="50" y="2049"/>
                    <a:pt x="56" y="2073"/>
                  </a:cubicBezTo>
                  <a:cubicBezTo>
                    <a:pt x="56" y="2080"/>
                    <a:pt x="62" y="2086"/>
                    <a:pt x="62" y="2092"/>
                  </a:cubicBezTo>
                  <a:cubicBezTo>
                    <a:pt x="68" y="2110"/>
                    <a:pt x="68" y="2123"/>
                    <a:pt x="74" y="2141"/>
                  </a:cubicBezTo>
                  <a:cubicBezTo>
                    <a:pt x="74" y="2147"/>
                    <a:pt x="81" y="2153"/>
                    <a:pt x="81" y="2160"/>
                  </a:cubicBezTo>
                  <a:cubicBezTo>
                    <a:pt x="87" y="2178"/>
                    <a:pt x="93" y="2190"/>
                    <a:pt x="99" y="2209"/>
                  </a:cubicBezTo>
                  <a:cubicBezTo>
                    <a:pt x="105" y="2215"/>
                    <a:pt x="105" y="2221"/>
                    <a:pt x="111" y="2221"/>
                  </a:cubicBezTo>
                  <a:cubicBezTo>
                    <a:pt x="130" y="2264"/>
                    <a:pt x="160" y="2307"/>
                    <a:pt x="191" y="2344"/>
                  </a:cubicBezTo>
                  <a:cubicBezTo>
                    <a:pt x="191" y="2344"/>
                    <a:pt x="197" y="2344"/>
                    <a:pt x="197" y="2350"/>
                  </a:cubicBezTo>
                  <a:lnTo>
                    <a:pt x="197" y="2368"/>
                  </a:lnTo>
                  <a:lnTo>
                    <a:pt x="197" y="2393"/>
                  </a:lnTo>
                  <a:cubicBezTo>
                    <a:pt x="197" y="2399"/>
                    <a:pt x="203" y="2411"/>
                    <a:pt x="203" y="2418"/>
                  </a:cubicBezTo>
                  <a:cubicBezTo>
                    <a:pt x="203" y="2424"/>
                    <a:pt x="203" y="2430"/>
                    <a:pt x="203" y="2436"/>
                  </a:cubicBezTo>
                  <a:cubicBezTo>
                    <a:pt x="203" y="2448"/>
                    <a:pt x="210" y="2454"/>
                    <a:pt x="210" y="2467"/>
                  </a:cubicBezTo>
                  <a:cubicBezTo>
                    <a:pt x="210" y="2473"/>
                    <a:pt x="210" y="2479"/>
                    <a:pt x="210" y="2479"/>
                  </a:cubicBezTo>
                  <a:cubicBezTo>
                    <a:pt x="216" y="2491"/>
                    <a:pt x="216" y="2504"/>
                    <a:pt x="222" y="2516"/>
                  </a:cubicBezTo>
                  <a:cubicBezTo>
                    <a:pt x="222" y="2522"/>
                    <a:pt x="228" y="2522"/>
                    <a:pt x="228" y="2528"/>
                  </a:cubicBezTo>
                  <a:cubicBezTo>
                    <a:pt x="228" y="2540"/>
                    <a:pt x="234" y="2553"/>
                    <a:pt x="240" y="2565"/>
                  </a:cubicBezTo>
                  <a:cubicBezTo>
                    <a:pt x="240" y="2571"/>
                    <a:pt x="246" y="2571"/>
                    <a:pt x="246" y="2571"/>
                  </a:cubicBezTo>
                  <a:cubicBezTo>
                    <a:pt x="320" y="2737"/>
                    <a:pt x="511" y="2915"/>
                    <a:pt x="904" y="3026"/>
                  </a:cubicBezTo>
                  <a:cubicBezTo>
                    <a:pt x="1201" y="3108"/>
                    <a:pt x="1518" y="3146"/>
                    <a:pt x="1815" y="3146"/>
                  </a:cubicBezTo>
                  <a:cubicBezTo>
                    <a:pt x="2182" y="3146"/>
                    <a:pt x="2517" y="3088"/>
                    <a:pt x="2741" y="2983"/>
                  </a:cubicBezTo>
                  <a:cubicBezTo>
                    <a:pt x="2839" y="2940"/>
                    <a:pt x="2913" y="2878"/>
                    <a:pt x="2962" y="2805"/>
                  </a:cubicBezTo>
                  <a:cubicBezTo>
                    <a:pt x="2974" y="2792"/>
                    <a:pt x="2980" y="2774"/>
                    <a:pt x="2993" y="2762"/>
                  </a:cubicBezTo>
                  <a:cubicBezTo>
                    <a:pt x="2993" y="2755"/>
                    <a:pt x="2993" y="2749"/>
                    <a:pt x="2999" y="2743"/>
                  </a:cubicBezTo>
                  <a:cubicBezTo>
                    <a:pt x="3005" y="2731"/>
                    <a:pt x="3011" y="2719"/>
                    <a:pt x="3011" y="2706"/>
                  </a:cubicBezTo>
                  <a:cubicBezTo>
                    <a:pt x="3017" y="2700"/>
                    <a:pt x="3017" y="2694"/>
                    <a:pt x="3017" y="2694"/>
                  </a:cubicBezTo>
                  <a:cubicBezTo>
                    <a:pt x="3023" y="2676"/>
                    <a:pt x="3029" y="2657"/>
                    <a:pt x="3036" y="2645"/>
                  </a:cubicBezTo>
                  <a:cubicBezTo>
                    <a:pt x="3036" y="2639"/>
                    <a:pt x="3036" y="2639"/>
                    <a:pt x="3036" y="2639"/>
                  </a:cubicBezTo>
                  <a:cubicBezTo>
                    <a:pt x="3042" y="2620"/>
                    <a:pt x="3042" y="2608"/>
                    <a:pt x="3048" y="2590"/>
                  </a:cubicBezTo>
                  <a:lnTo>
                    <a:pt x="3048" y="2571"/>
                  </a:lnTo>
                  <a:cubicBezTo>
                    <a:pt x="3048" y="2559"/>
                    <a:pt x="3048" y="2547"/>
                    <a:pt x="3048" y="2534"/>
                  </a:cubicBezTo>
                  <a:cubicBezTo>
                    <a:pt x="3048" y="2528"/>
                    <a:pt x="3054" y="2522"/>
                    <a:pt x="3054" y="2522"/>
                  </a:cubicBezTo>
                  <a:cubicBezTo>
                    <a:pt x="3054" y="2504"/>
                    <a:pt x="3054" y="2485"/>
                    <a:pt x="3048" y="2473"/>
                  </a:cubicBezTo>
                  <a:lnTo>
                    <a:pt x="3048" y="2467"/>
                  </a:lnTo>
                  <a:cubicBezTo>
                    <a:pt x="3048" y="2454"/>
                    <a:pt x="3048" y="2436"/>
                    <a:pt x="3048" y="2418"/>
                  </a:cubicBezTo>
                  <a:cubicBezTo>
                    <a:pt x="3048" y="2418"/>
                    <a:pt x="3042" y="2411"/>
                    <a:pt x="3042" y="2405"/>
                  </a:cubicBezTo>
                  <a:cubicBezTo>
                    <a:pt x="3042" y="2393"/>
                    <a:pt x="3042" y="2381"/>
                    <a:pt x="3036" y="2368"/>
                  </a:cubicBezTo>
                  <a:cubicBezTo>
                    <a:pt x="3036" y="2368"/>
                    <a:pt x="3036" y="2362"/>
                    <a:pt x="3036" y="2356"/>
                  </a:cubicBezTo>
                  <a:cubicBezTo>
                    <a:pt x="3029" y="2344"/>
                    <a:pt x="3029" y="2325"/>
                    <a:pt x="3023" y="2313"/>
                  </a:cubicBezTo>
                  <a:cubicBezTo>
                    <a:pt x="3017" y="2301"/>
                    <a:pt x="3011" y="2282"/>
                    <a:pt x="3011" y="2270"/>
                  </a:cubicBezTo>
                  <a:lnTo>
                    <a:pt x="3005" y="2264"/>
                  </a:lnTo>
                  <a:cubicBezTo>
                    <a:pt x="2999" y="2252"/>
                    <a:pt x="2999" y="2246"/>
                    <a:pt x="2993" y="2233"/>
                  </a:cubicBezTo>
                  <a:cubicBezTo>
                    <a:pt x="3029" y="2129"/>
                    <a:pt x="3017" y="2024"/>
                    <a:pt x="2974" y="1926"/>
                  </a:cubicBezTo>
                  <a:cubicBezTo>
                    <a:pt x="2919" y="1809"/>
                    <a:pt x="2894" y="1736"/>
                    <a:pt x="2882" y="1643"/>
                  </a:cubicBezTo>
                  <a:cubicBezTo>
                    <a:pt x="2888" y="1637"/>
                    <a:pt x="2894" y="1631"/>
                    <a:pt x="2900" y="1625"/>
                  </a:cubicBezTo>
                  <a:cubicBezTo>
                    <a:pt x="2919" y="1600"/>
                    <a:pt x="2943" y="1576"/>
                    <a:pt x="2962" y="1557"/>
                  </a:cubicBezTo>
                  <a:cubicBezTo>
                    <a:pt x="2968" y="1551"/>
                    <a:pt x="2980" y="1539"/>
                    <a:pt x="2986" y="1533"/>
                  </a:cubicBezTo>
                  <a:cubicBezTo>
                    <a:pt x="3011" y="1508"/>
                    <a:pt x="3029" y="1490"/>
                    <a:pt x="3054" y="1471"/>
                  </a:cubicBezTo>
                  <a:cubicBezTo>
                    <a:pt x="3060" y="1465"/>
                    <a:pt x="3066" y="1459"/>
                    <a:pt x="3072" y="1453"/>
                  </a:cubicBezTo>
                  <a:cubicBezTo>
                    <a:pt x="3097" y="1428"/>
                    <a:pt x="3128" y="1410"/>
                    <a:pt x="3152" y="1385"/>
                  </a:cubicBezTo>
                  <a:cubicBezTo>
                    <a:pt x="3322" y="1262"/>
                    <a:pt x="3476" y="1209"/>
                    <a:pt x="3599" y="1209"/>
                  </a:cubicBezTo>
                  <a:cubicBezTo>
                    <a:pt x="3672" y="1209"/>
                    <a:pt x="3733" y="1228"/>
                    <a:pt x="3779" y="1263"/>
                  </a:cubicBezTo>
                  <a:cubicBezTo>
                    <a:pt x="3926" y="1367"/>
                    <a:pt x="3902" y="1527"/>
                    <a:pt x="3711" y="1668"/>
                  </a:cubicBezTo>
                  <a:cubicBezTo>
                    <a:pt x="3656" y="1711"/>
                    <a:pt x="3644" y="1748"/>
                    <a:pt x="3668" y="1791"/>
                  </a:cubicBezTo>
                  <a:cubicBezTo>
                    <a:pt x="3678" y="1811"/>
                    <a:pt x="3707" y="1850"/>
                    <a:pt x="3764" y="1850"/>
                  </a:cubicBezTo>
                  <a:cubicBezTo>
                    <a:pt x="3812" y="1850"/>
                    <a:pt x="3881" y="1820"/>
                    <a:pt x="3976" y="1723"/>
                  </a:cubicBezTo>
                  <a:cubicBezTo>
                    <a:pt x="4178" y="1514"/>
                    <a:pt x="4141" y="1134"/>
                    <a:pt x="3736" y="986"/>
                  </a:cubicBezTo>
                  <a:cubicBezTo>
                    <a:pt x="3582" y="931"/>
                    <a:pt x="3416" y="912"/>
                    <a:pt x="3269" y="912"/>
                  </a:cubicBezTo>
                  <a:lnTo>
                    <a:pt x="3263" y="912"/>
                  </a:lnTo>
                  <a:cubicBezTo>
                    <a:pt x="3220" y="919"/>
                    <a:pt x="3171" y="919"/>
                    <a:pt x="3128" y="925"/>
                  </a:cubicBezTo>
                  <a:lnTo>
                    <a:pt x="3122" y="925"/>
                  </a:lnTo>
                  <a:cubicBezTo>
                    <a:pt x="3109" y="931"/>
                    <a:pt x="3097" y="931"/>
                    <a:pt x="3085" y="931"/>
                  </a:cubicBezTo>
                  <a:lnTo>
                    <a:pt x="3072" y="931"/>
                  </a:lnTo>
                  <a:cubicBezTo>
                    <a:pt x="3036" y="937"/>
                    <a:pt x="3005" y="949"/>
                    <a:pt x="2980" y="955"/>
                  </a:cubicBezTo>
                  <a:cubicBezTo>
                    <a:pt x="2974" y="955"/>
                    <a:pt x="2968" y="955"/>
                    <a:pt x="2962" y="962"/>
                  </a:cubicBezTo>
                  <a:cubicBezTo>
                    <a:pt x="2956" y="962"/>
                    <a:pt x="2950" y="962"/>
                    <a:pt x="2943" y="968"/>
                  </a:cubicBezTo>
                  <a:cubicBezTo>
                    <a:pt x="2931" y="968"/>
                    <a:pt x="2925" y="974"/>
                    <a:pt x="2919" y="974"/>
                  </a:cubicBezTo>
                  <a:cubicBezTo>
                    <a:pt x="2913" y="974"/>
                    <a:pt x="2913" y="980"/>
                    <a:pt x="2907" y="980"/>
                  </a:cubicBezTo>
                  <a:cubicBezTo>
                    <a:pt x="2900" y="980"/>
                    <a:pt x="2888" y="986"/>
                    <a:pt x="2882" y="992"/>
                  </a:cubicBezTo>
                  <a:lnTo>
                    <a:pt x="2876" y="992"/>
                  </a:lnTo>
                  <a:cubicBezTo>
                    <a:pt x="2876" y="980"/>
                    <a:pt x="2870" y="968"/>
                    <a:pt x="2870" y="955"/>
                  </a:cubicBezTo>
                  <a:cubicBezTo>
                    <a:pt x="2864" y="949"/>
                    <a:pt x="2864" y="943"/>
                    <a:pt x="2864" y="943"/>
                  </a:cubicBezTo>
                  <a:cubicBezTo>
                    <a:pt x="2857" y="931"/>
                    <a:pt x="2857" y="919"/>
                    <a:pt x="2851" y="906"/>
                  </a:cubicBezTo>
                  <a:lnTo>
                    <a:pt x="2845" y="888"/>
                  </a:lnTo>
                  <a:cubicBezTo>
                    <a:pt x="2839" y="876"/>
                    <a:pt x="2833" y="863"/>
                    <a:pt x="2827" y="851"/>
                  </a:cubicBezTo>
                  <a:cubicBezTo>
                    <a:pt x="2821" y="845"/>
                    <a:pt x="2821" y="839"/>
                    <a:pt x="2814" y="839"/>
                  </a:cubicBezTo>
                  <a:cubicBezTo>
                    <a:pt x="2808" y="820"/>
                    <a:pt x="2796" y="802"/>
                    <a:pt x="2784" y="789"/>
                  </a:cubicBezTo>
                  <a:cubicBezTo>
                    <a:pt x="2784" y="783"/>
                    <a:pt x="2784" y="783"/>
                    <a:pt x="2784" y="783"/>
                  </a:cubicBezTo>
                  <a:cubicBezTo>
                    <a:pt x="2790" y="777"/>
                    <a:pt x="2790" y="777"/>
                    <a:pt x="2790" y="771"/>
                  </a:cubicBezTo>
                  <a:cubicBezTo>
                    <a:pt x="2796" y="765"/>
                    <a:pt x="2796" y="759"/>
                    <a:pt x="2796" y="746"/>
                  </a:cubicBezTo>
                  <a:cubicBezTo>
                    <a:pt x="2796" y="746"/>
                    <a:pt x="2802" y="746"/>
                    <a:pt x="2802" y="740"/>
                  </a:cubicBezTo>
                  <a:cubicBezTo>
                    <a:pt x="2802" y="734"/>
                    <a:pt x="2802" y="722"/>
                    <a:pt x="2808" y="716"/>
                  </a:cubicBezTo>
                  <a:cubicBezTo>
                    <a:pt x="2808" y="710"/>
                    <a:pt x="2808" y="710"/>
                    <a:pt x="2808" y="710"/>
                  </a:cubicBezTo>
                  <a:cubicBezTo>
                    <a:pt x="2808" y="697"/>
                    <a:pt x="2808" y="685"/>
                    <a:pt x="2808" y="679"/>
                  </a:cubicBezTo>
                  <a:lnTo>
                    <a:pt x="2808" y="673"/>
                  </a:lnTo>
                  <a:cubicBezTo>
                    <a:pt x="2814" y="660"/>
                    <a:pt x="2814" y="654"/>
                    <a:pt x="2814" y="642"/>
                  </a:cubicBezTo>
                  <a:lnTo>
                    <a:pt x="2814" y="636"/>
                  </a:lnTo>
                  <a:cubicBezTo>
                    <a:pt x="2808" y="525"/>
                    <a:pt x="2765" y="390"/>
                    <a:pt x="2649" y="255"/>
                  </a:cubicBezTo>
                  <a:cubicBezTo>
                    <a:pt x="2642" y="249"/>
                    <a:pt x="2636" y="237"/>
                    <a:pt x="2630" y="230"/>
                  </a:cubicBezTo>
                  <a:cubicBezTo>
                    <a:pt x="2499" y="92"/>
                    <a:pt x="2338" y="1"/>
                    <a:pt x="2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174191" y="3381339"/>
              <a:ext cx="581195" cy="1003144"/>
            </a:xfrm>
            <a:custGeom>
              <a:avLst/>
              <a:gdLst/>
              <a:ahLst/>
              <a:cxnLst/>
              <a:rect l="l" t="t" r="r" b="b"/>
              <a:pathLst>
                <a:path w="2384" h="4115" extrusionOk="0">
                  <a:moveTo>
                    <a:pt x="1880" y="1"/>
                  </a:moveTo>
                  <a:cubicBezTo>
                    <a:pt x="1811" y="1"/>
                    <a:pt x="1709" y="39"/>
                    <a:pt x="1561" y="152"/>
                  </a:cubicBezTo>
                  <a:cubicBezTo>
                    <a:pt x="1358" y="305"/>
                    <a:pt x="1315" y="465"/>
                    <a:pt x="1303" y="539"/>
                  </a:cubicBezTo>
                  <a:cubicBezTo>
                    <a:pt x="1236" y="514"/>
                    <a:pt x="1174" y="504"/>
                    <a:pt x="1114" y="504"/>
                  </a:cubicBezTo>
                  <a:cubicBezTo>
                    <a:pt x="1069" y="504"/>
                    <a:pt x="1025" y="510"/>
                    <a:pt x="983" y="520"/>
                  </a:cubicBezTo>
                  <a:cubicBezTo>
                    <a:pt x="916" y="539"/>
                    <a:pt x="854" y="569"/>
                    <a:pt x="793" y="613"/>
                  </a:cubicBezTo>
                  <a:cubicBezTo>
                    <a:pt x="793" y="613"/>
                    <a:pt x="793" y="619"/>
                    <a:pt x="793" y="619"/>
                  </a:cubicBezTo>
                  <a:cubicBezTo>
                    <a:pt x="780" y="625"/>
                    <a:pt x="768" y="637"/>
                    <a:pt x="756" y="649"/>
                  </a:cubicBezTo>
                  <a:cubicBezTo>
                    <a:pt x="756" y="649"/>
                    <a:pt x="750" y="649"/>
                    <a:pt x="750" y="656"/>
                  </a:cubicBezTo>
                  <a:cubicBezTo>
                    <a:pt x="737" y="662"/>
                    <a:pt x="731" y="674"/>
                    <a:pt x="719" y="680"/>
                  </a:cubicBezTo>
                  <a:cubicBezTo>
                    <a:pt x="719" y="686"/>
                    <a:pt x="713" y="686"/>
                    <a:pt x="713" y="692"/>
                  </a:cubicBezTo>
                  <a:cubicBezTo>
                    <a:pt x="701" y="705"/>
                    <a:pt x="694" y="711"/>
                    <a:pt x="688" y="723"/>
                  </a:cubicBezTo>
                  <a:cubicBezTo>
                    <a:pt x="682" y="723"/>
                    <a:pt x="682" y="729"/>
                    <a:pt x="676" y="729"/>
                  </a:cubicBezTo>
                  <a:cubicBezTo>
                    <a:pt x="664" y="748"/>
                    <a:pt x="651" y="760"/>
                    <a:pt x="645" y="772"/>
                  </a:cubicBezTo>
                  <a:cubicBezTo>
                    <a:pt x="645" y="772"/>
                    <a:pt x="651" y="778"/>
                    <a:pt x="651" y="778"/>
                  </a:cubicBezTo>
                  <a:cubicBezTo>
                    <a:pt x="658" y="785"/>
                    <a:pt x="670" y="785"/>
                    <a:pt x="682" y="791"/>
                  </a:cubicBezTo>
                  <a:cubicBezTo>
                    <a:pt x="688" y="791"/>
                    <a:pt x="701" y="791"/>
                    <a:pt x="713" y="797"/>
                  </a:cubicBezTo>
                  <a:lnTo>
                    <a:pt x="768" y="797"/>
                  </a:lnTo>
                  <a:cubicBezTo>
                    <a:pt x="651" y="883"/>
                    <a:pt x="553" y="981"/>
                    <a:pt x="461" y="1098"/>
                  </a:cubicBezTo>
                  <a:cubicBezTo>
                    <a:pt x="449" y="1116"/>
                    <a:pt x="436" y="1135"/>
                    <a:pt x="418" y="1153"/>
                  </a:cubicBezTo>
                  <a:cubicBezTo>
                    <a:pt x="363" y="1227"/>
                    <a:pt x="313" y="1307"/>
                    <a:pt x="270" y="1387"/>
                  </a:cubicBezTo>
                  <a:cubicBezTo>
                    <a:pt x="197" y="1528"/>
                    <a:pt x="135" y="1675"/>
                    <a:pt x="92" y="1829"/>
                  </a:cubicBezTo>
                  <a:cubicBezTo>
                    <a:pt x="68" y="1933"/>
                    <a:pt x="43" y="2038"/>
                    <a:pt x="31" y="2136"/>
                  </a:cubicBezTo>
                  <a:cubicBezTo>
                    <a:pt x="6" y="2296"/>
                    <a:pt x="0" y="2449"/>
                    <a:pt x="12" y="2597"/>
                  </a:cubicBezTo>
                  <a:cubicBezTo>
                    <a:pt x="19" y="2695"/>
                    <a:pt x="31" y="2787"/>
                    <a:pt x="49" y="2879"/>
                  </a:cubicBezTo>
                  <a:cubicBezTo>
                    <a:pt x="203" y="3604"/>
                    <a:pt x="719" y="4022"/>
                    <a:pt x="1131" y="4096"/>
                  </a:cubicBezTo>
                  <a:cubicBezTo>
                    <a:pt x="1161" y="4102"/>
                    <a:pt x="1186" y="4108"/>
                    <a:pt x="1217" y="4108"/>
                  </a:cubicBezTo>
                  <a:lnTo>
                    <a:pt x="1241" y="4108"/>
                  </a:lnTo>
                  <a:cubicBezTo>
                    <a:pt x="1260" y="4114"/>
                    <a:pt x="1278" y="4114"/>
                    <a:pt x="1296" y="4114"/>
                  </a:cubicBezTo>
                  <a:lnTo>
                    <a:pt x="1333" y="4114"/>
                  </a:lnTo>
                  <a:cubicBezTo>
                    <a:pt x="1352" y="4114"/>
                    <a:pt x="1370" y="4114"/>
                    <a:pt x="1382" y="4108"/>
                  </a:cubicBezTo>
                  <a:lnTo>
                    <a:pt x="1425" y="4108"/>
                  </a:lnTo>
                  <a:cubicBezTo>
                    <a:pt x="1438" y="4108"/>
                    <a:pt x="1456" y="4102"/>
                    <a:pt x="1475" y="4102"/>
                  </a:cubicBezTo>
                  <a:cubicBezTo>
                    <a:pt x="1487" y="4102"/>
                    <a:pt x="1499" y="4096"/>
                    <a:pt x="1511" y="4096"/>
                  </a:cubicBezTo>
                  <a:cubicBezTo>
                    <a:pt x="1524" y="4090"/>
                    <a:pt x="1542" y="4090"/>
                    <a:pt x="1561" y="4084"/>
                  </a:cubicBezTo>
                  <a:cubicBezTo>
                    <a:pt x="1573" y="4084"/>
                    <a:pt x="1585" y="4077"/>
                    <a:pt x="1597" y="4077"/>
                  </a:cubicBezTo>
                  <a:cubicBezTo>
                    <a:pt x="1610" y="4071"/>
                    <a:pt x="1628" y="4065"/>
                    <a:pt x="1640" y="4065"/>
                  </a:cubicBezTo>
                  <a:cubicBezTo>
                    <a:pt x="1659" y="4059"/>
                    <a:pt x="1671" y="4053"/>
                    <a:pt x="1683" y="4047"/>
                  </a:cubicBezTo>
                  <a:cubicBezTo>
                    <a:pt x="1696" y="4047"/>
                    <a:pt x="1714" y="4041"/>
                    <a:pt x="1726" y="4034"/>
                  </a:cubicBezTo>
                  <a:cubicBezTo>
                    <a:pt x="1739" y="4028"/>
                    <a:pt x="1751" y="4022"/>
                    <a:pt x="1763" y="4016"/>
                  </a:cubicBezTo>
                  <a:cubicBezTo>
                    <a:pt x="1769" y="4016"/>
                    <a:pt x="1776" y="4010"/>
                    <a:pt x="1788" y="4010"/>
                  </a:cubicBezTo>
                  <a:lnTo>
                    <a:pt x="1782" y="4010"/>
                  </a:lnTo>
                  <a:cubicBezTo>
                    <a:pt x="2021" y="3899"/>
                    <a:pt x="2212" y="3703"/>
                    <a:pt x="2273" y="3420"/>
                  </a:cubicBezTo>
                  <a:cubicBezTo>
                    <a:pt x="2384" y="2886"/>
                    <a:pt x="1898" y="2382"/>
                    <a:pt x="1714" y="2062"/>
                  </a:cubicBezTo>
                  <a:cubicBezTo>
                    <a:pt x="1542" y="1767"/>
                    <a:pt x="1524" y="1460"/>
                    <a:pt x="1524" y="1221"/>
                  </a:cubicBezTo>
                  <a:cubicBezTo>
                    <a:pt x="1530" y="1153"/>
                    <a:pt x="1530" y="1086"/>
                    <a:pt x="1530" y="1030"/>
                  </a:cubicBezTo>
                  <a:cubicBezTo>
                    <a:pt x="1561" y="1055"/>
                    <a:pt x="1604" y="1079"/>
                    <a:pt x="1653" y="1092"/>
                  </a:cubicBezTo>
                  <a:cubicBezTo>
                    <a:pt x="1677" y="963"/>
                    <a:pt x="1647" y="692"/>
                    <a:pt x="1382" y="569"/>
                  </a:cubicBezTo>
                  <a:cubicBezTo>
                    <a:pt x="1469" y="359"/>
                    <a:pt x="1789" y="224"/>
                    <a:pt x="1973" y="224"/>
                  </a:cubicBezTo>
                  <a:cubicBezTo>
                    <a:pt x="1998" y="224"/>
                    <a:pt x="2021" y="226"/>
                    <a:pt x="2040" y="232"/>
                  </a:cubicBezTo>
                  <a:cubicBezTo>
                    <a:pt x="2040" y="232"/>
                    <a:pt x="2058" y="158"/>
                    <a:pt x="1985" y="47"/>
                  </a:cubicBezTo>
                  <a:cubicBezTo>
                    <a:pt x="1964" y="21"/>
                    <a:pt x="1931" y="1"/>
                    <a:pt x="188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-1853256" y="2605379"/>
              <a:ext cx="812064" cy="828600"/>
            </a:xfrm>
            <a:custGeom>
              <a:avLst/>
              <a:gdLst/>
              <a:ahLst/>
              <a:cxnLst/>
              <a:rect l="l" t="t" r="r" b="b"/>
              <a:pathLst>
                <a:path w="3331" h="3399" extrusionOk="0">
                  <a:moveTo>
                    <a:pt x="2191" y="1"/>
                  </a:moveTo>
                  <a:cubicBezTo>
                    <a:pt x="1982" y="1"/>
                    <a:pt x="1769" y="72"/>
                    <a:pt x="1598" y="238"/>
                  </a:cubicBezTo>
                  <a:cubicBezTo>
                    <a:pt x="1217" y="625"/>
                    <a:pt x="1352" y="1314"/>
                    <a:pt x="1334" y="1682"/>
                  </a:cubicBezTo>
                  <a:cubicBezTo>
                    <a:pt x="1315" y="2020"/>
                    <a:pt x="1168" y="2290"/>
                    <a:pt x="1033" y="2487"/>
                  </a:cubicBezTo>
                  <a:cubicBezTo>
                    <a:pt x="990" y="2548"/>
                    <a:pt x="953" y="2598"/>
                    <a:pt x="922" y="2641"/>
                  </a:cubicBezTo>
                  <a:cubicBezTo>
                    <a:pt x="910" y="2610"/>
                    <a:pt x="891" y="2567"/>
                    <a:pt x="855" y="2530"/>
                  </a:cubicBezTo>
                  <a:cubicBezTo>
                    <a:pt x="769" y="2622"/>
                    <a:pt x="646" y="2868"/>
                    <a:pt x="793" y="3114"/>
                  </a:cubicBezTo>
                  <a:cubicBezTo>
                    <a:pt x="718" y="3166"/>
                    <a:pt x="618" y="3188"/>
                    <a:pt x="514" y="3188"/>
                  </a:cubicBezTo>
                  <a:cubicBezTo>
                    <a:pt x="328" y="3188"/>
                    <a:pt x="133" y="3119"/>
                    <a:pt x="62" y="3040"/>
                  </a:cubicBezTo>
                  <a:cubicBezTo>
                    <a:pt x="62" y="3040"/>
                    <a:pt x="1" y="3089"/>
                    <a:pt x="13" y="3224"/>
                  </a:cubicBezTo>
                  <a:cubicBezTo>
                    <a:pt x="13" y="3295"/>
                    <a:pt x="75" y="3370"/>
                    <a:pt x="313" y="3370"/>
                  </a:cubicBezTo>
                  <a:cubicBezTo>
                    <a:pt x="345" y="3370"/>
                    <a:pt x="380" y="3368"/>
                    <a:pt x="418" y="3365"/>
                  </a:cubicBezTo>
                  <a:cubicBezTo>
                    <a:pt x="670" y="3347"/>
                    <a:pt x="799" y="3236"/>
                    <a:pt x="842" y="3187"/>
                  </a:cubicBezTo>
                  <a:cubicBezTo>
                    <a:pt x="922" y="3279"/>
                    <a:pt x="1014" y="3341"/>
                    <a:pt x="1106" y="3372"/>
                  </a:cubicBezTo>
                  <a:cubicBezTo>
                    <a:pt x="1158" y="3390"/>
                    <a:pt x="1210" y="3398"/>
                    <a:pt x="1264" y="3398"/>
                  </a:cubicBezTo>
                  <a:cubicBezTo>
                    <a:pt x="1281" y="3398"/>
                    <a:pt x="1298" y="3398"/>
                    <a:pt x="1315" y="3396"/>
                  </a:cubicBezTo>
                  <a:lnTo>
                    <a:pt x="1322" y="3396"/>
                  </a:lnTo>
                  <a:cubicBezTo>
                    <a:pt x="1334" y="3396"/>
                    <a:pt x="1346" y="3390"/>
                    <a:pt x="1365" y="3390"/>
                  </a:cubicBezTo>
                  <a:lnTo>
                    <a:pt x="1377" y="3390"/>
                  </a:lnTo>
                  <a:cubicBezTo>
                    <a:pt x="1389" y="3384"/>
                    <a:pt x="1401" y="3384"/>
                    <a:pt x="1414" y="3378"/>
                  </a:cubicBezTo>
                  <a:lnTo>
                    <a:pt x="1426" y="3378"/>
                  </a:lnTo>
                  <a:cubicBezTo>
                    <a:pt x="1438" y="3372"/>
                    <a:pt x="1451" y="3372"/>
                    <a:pt x="1463" y="3365"/>
                  </a:cubicBezTo>
                  <a:lnTo>
                    <a:pt x="1481" y="3365"/>
                  </a:lnTo>
                  <a:cubicBezTo>
                    <a:pt x="1494" y="3359"/>
                    <a:pt x="1512" y="3353"/>
                    <a:pt x="1530" y="3347"/>
                  </a:cubicBezTo>
                  <a:cubicBezTo>
                    <a:pt x="1518" y="3329"/>
                    <a:pt x="1506" y="3310"/>
                    <a:pt x="1487" y="3292"/>
                  </a:cubicBezTo>
                  <a:cubicBezTo>
                    <a:pt x="1481" y="3286"/>
                    <a:pt x="1475" y="3286"/>
                    <a:pt x="1469" y="3279"/>
                  </a:cubicBezTo>
                  <a:cubicBezTo>
                    <a:pt x="1457" y="3273"/>
                    <a:pt x="1444" y="3267"/>
                    <a:pt x="1438" y="3261"/>
                  </a:cubicBezTo>
                  <a:cubicBezTo>
                    <a:pt x="1481" y="3255"/>
                    <a:pt x="1524" y="3255"/>
                    <a:pt x="1561" y="3243"/>
                  </a:cubicBezTo>
                  <a:cubicBezTo>
                    <a:pt x="1616" y="3236"/>
                    <a:pt x="1672" y="3224"/>
                    <a:pt x="1721" y="3212"/>
                  </a:cubicBezTo>
                  <a:cubicBezTo>
                    <a:pt x="1856" y="3181"/>
                    <a:pt x="1979" y="3132"/>
                    <a:pt x="2102" y="3071"/>
                  </a:cubicBezTo>
                  <a:cubicBezTo>
                    <a:pt x="2126" y="3058"/>
                    <a:pt x="2151" y="3046"/>
                    <a:pt x="2169" y="3034"/>
                  </a:cubicBezTo>
                  <a:cubicBezTo>
                    <a:pt x="2218" y="3009"/>
                    <a:pt x="2268" y="2978"/>
                    <a:pt x="2311" y="2954"/>
                  </a:cubicBezTo>
                  <a:cubicBezTo>
                    <a:pt x="2329" y="2935"/>
                    <a:pt x="2354" y="2923"/>
                    <a:pt x="2378" y="2905"/>
                  </a:cubicBezTo>
                  <a:cubicBezTo>
                    <a:pt x="2464" y="2843"/>
                    <a:pt x="2544" y="2776"/>
                    <a:pt x="2624" y="2702"/>
                  </a:cubicBezTo>
                  <a:cubicBezTo>
                    <a:pt x="2642" y="2684"/>
                    <a:pt x="2661" y="2665"/>
                    <a:pt x="2679" y="2647"/>
                  </a:cubicBezTo>
                  <a:cubicBezTo>
                    <a:pt x="2790" y="2536"/>
                    <a:pt x="2888" y="2413"/>
                    <a:pt x="2974" y="2290"/>
                  </a:cubicBezTo>
                  <a:cubicBezTo>
                    <a:pt x="2999" y="2247"/>
                    <a:pt x="3023" y="2204"/>
                    <a:pt x="3048" y="2161"/>
                  </a:cubicBezTo>
                  <a:cubicBezTo>
                    <a:pt x="3072" y="2118"/>
                    <a:pt x="3097" y="2075"/>
                    <a:pt x="3115" y="2032"/>
                  </a:cubicBezTo>
                  <a:cubicBezTo>
                    <a:pt x="3134" y="1989"/>
                    <a:pt x="3158" y="1940"/>
                    <a:pt x="3171" y="1897"/>
                  </a:cubicBezTo>
                  <a:cubicBezTo>
                    <a:pt x="3201" y="1811"/>
                    <a:pt x="3232" y="1725"/>
                    <a:pt x="3251" y="1645"/>
                  </a:cubicBezTo>
                  <a:cubicBezTo>
                    <a:pt x="3330" y="1277"/>
                    <a:pt x="3287" y="939"/>
                    <a:pt x="3183" y="675"/>
                  </a:cubicBezTo>
                  <a:cubicBezTo>
                    <a:pt x="3158" y="619"/>
                    <a:pt x="3134" y="564"/>
                    <a:pt x="3103" y="515"/>
                  </a:cubicBezTo>
                  <a:cubicBezTo>
                    <a:pt x="3054" y="429"/>
                    <a:pt x="2993" y="349"/>
                    <a:pt x="2925" y="288"/>
                  </a:cubicBezTo>
                  <a:cubicBezTo>
                    <a:pt x="2907" y="269"/>
                    <a:pt x="2882" y="251"/>
                    <a:pt x="2864" y="232"/>
                  </a:cubicBezTo>
                  <a:cubicBezTo>
                    <a:pt x="2857" y="232"/>
                    <a:pt x="2845" y="226"/>
                    <a:pt x="2839" y="220"/>
                  </a:cubicBezTo>
                  <a:cubicBezTo>
                    <a:pt x="2827" y="208"/>
                    <a:pt x="2808" y="195"/>
                    <a:pt x="2796" y="183"/>
                  </a:cubicBezTo>
                  <a:cubicBezTo>
                    <a:pt x="2784" y="177"/>
                    <a:pt x="2771" y="171"/>
                    <a:pt x="2765" y="165"/>
                  </a:cubicBezTo>
                  <a:cubicBezTo>
                    <a:pt x="2747" y="159"/>
                    <a:pt x="2735" y="146"/>
                    <a:pt x="2722" y="140"/>
                  </a:cubicBezTo>
                  <a:cubicBezTo>
                    <a:pt x="2710" y="134"/>
                    <a:pt x="2698" y="128"/>
                    <a:pt x="2685" y="122"/>
                  </a:cubicBezTo>
                  <a:cubicBezTo>
                    <a:pt x="2673" y="116"/>
                    <a:pt x="2655" y="109"/>
                    <a:pt x="2642" y="103"/>
                  </a:cubicBezTo>
                  <a:cubicBezTo>
                    <a:pt x="2630" y="97"/>
                    <a:pt x="2618" y="91"/>
                    <a:pt x="2606" y="85"/>
                  </a:cubicBezTo>
                  <a:cubicBezTo>
                    <a:pt x="2593" y="79"/>
                    <a:pt x="2575" y="73"/>
                    <a:pt x="2563" y="66"/>
                  </a:cubicBezTo>
                  <a:cubicBezTo>
                    <a:pt x="2550" y="66"/>
                    <a:pt x="2538" y="60"/>
                    <a:pt x="2526" y="54"/>
                  </a:cubicBezTo>
                  <a:cubicBezTo>
                    <a:pt x="2507" y="48"/>
                    <a:pt x="2495" y="42"/>
                    <a:pt x="2477" y="42"/>
                  </a:cubicBezTo>
                  <a:cubicBezTo>
                    <a:pt x="2464" y="36"/>
                    <a:pt x="2452" y="36"/>
                    <a:pt x="2440" y="30"/>
                  </a:cubicBezTo>
                  <a:cubicBezTo>
                    <a:pt x="2421" y="23"/>
                    <a:pt x="2409" y="23"/>
                    <a:pt x="2390" y="17"/>
                  </a:cubicBezTo>
                  <a:cubicBezTo>
                    <a:pt x="2378" y="17"/>
                    <a:pt x="2366" y="11"/>
                    <a:pt x="2354" y="11"/>
                  </a:cubicBezTo>
                  <a:lnTo>
                    <a:pt x="2329" y="11"/>
                  </a:lnTo>
                  <a:cubicBezTo>
                    <a:pt x="2284" y="4"/>
                    <a:pt x="2238" y="1"/>
                    <a:pt x="2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2794688" y="3573927"/>
              <a:ext cx="786467" cy="812023"/>
            </a:xfrm>
            <a:custGeom>
              <a:avLst/>
              <a:gdLst/>
              <a:ahLst/>
              <a:cxnLst/>
              <a:rect l="l" t="t" r="r" b="b"/>
              <a:pathLst>
                <a:path w="3226" h="3331" extrusionOk="0">
                  <a:moveTo>
                    <a:pt x="492" y="1"/>
                  </a:moveTo>
                  <a:cubicBezTo>
                    <a:pt x="492" y="1"/>
                    <a:pt x="406" y="56"/>
                    <a:pt x="357" y="167"/>
                  </a:cubicBezTo>
                  <a:cubicBezTo>
                    <a:pt x="578" y="271"/>
                    <a:pt x="719" y="412"/>
                    <a:pt x="818" y="547"/>
                  </a:cubicBezTo>
                  <a:cubicBezTo>
                    <a:pt x="710" y="421"/>
                    <a:pt x="578" y="368"/>
                    <a:pt x="449" y="368"/>
                  </a:cubicBezTo>
                  <a:cubicBezTo>
                    <a:pt x="291" y="368"/>
                    <a:pt x="138" y="447"/>
                    <a:pt x="43" y="566"/>
                  </a:cubicBezTo>
                  <a:cubicBezTo>
                    <a:pt x="186" y="745"/>
                    <a:pt x="331" y="803"/>
                    <a:pt x="458" y="803"/>
                  </a:cubicBezTo>
                  <a:cubicBezTo>
                    <a:pt x="670" y="803"/>
                    <a:pt x="834" y="642"/>
                    <a:pt x="861" y="615"/>
                  </a:cubicBezTo>
                  <a:cubicBezTo>
                    <a:pt x="922" y="713"/>
                    <a:pt x="959" y="805"/>
                    <a:pt x="977" y="861"/>
                  </a:cubicBezTo>
                  <a:cubicBezTo>
                    <a:pt x="968" y="860"/>
                    <a:pt x="958" y="860"/>
                    <a:pt x="947" y="860"/>
                  </a:cubicBezTo>
                  <a:cubicBezTo>
                    <a:pt x="826" y="860"/>
                    <a:pt x="599" y="896"/>
                    <a:pt x="357" y="1082"/>
                  </a:cubicBezTo>
                  <a:cubicBezTo>
                    <a:pt x="129" y="1248"/>
                    <a:pt x="0" y="1592"/>
                    <a:pt x="86" y="1979"/>
                  </a:cubicBezTo>
                  <a:cubicBezTo>
                    <a:pt x="86" y="1979"/>
                    <a:pt x="86" y="1985"/>
                    <a:pt x="86" y="1985"/>
                  </a:cubicBezTo>
                  <a:cubicBezTo>
                    <a:pt x="93" y="2016"/>
                    <a:pt x="105" y="2053"/>
                    <a:pt x="117" y="2089"/>
                  </a:cubicBezTo>
                  <a:cubicBezTo>
                    <a:pt x="142" y="2163"/>
                    <a:pt x="166" y="2231"/>
                    <a:pt x="203" y="2304"/>
                  </a:cubicBezTo>
                  <a:lnTo>
                    <a:pt x="209" y="2304"/>
                  </a:lnTo>
                  <a:cubicBezTo>
                    <a:pt x="222" y="2341"/>
                    <a:pt x="246" y="2372"/>
                    <a:pt x="265" y="2403"/>
                  </a:cubicBezTo>
                  <a:cubicBezTo>
                    <a:pt x="271" y="2409"/>
                    <a:pt x="271" y="2415"/>
                    <a:pt x="271" y="2421"/>
                  </a:cubicBezTo>
                  <a:cubicBezTo>
                    <a:pt x="295" y="2452"/>
                    <a:pt x="314" y="2483"/>
                    <a:pt x="338" y="2513"/>
                  </a:cubicBezTo>
                  <a:cubicBezTo>
                    <a:pt x="344" y="2520"/>
                    <a:pt x="351" y="2526"/>
                    <a:pt x="351" y="2532"/>
                  </a:cubicBezTo>
                  <a:cubicBezTo>
                    <a:pt x="375" y="2563"/>
                    <a:pt x="406" y="2593"/>
                    <a:pt x="430" y="2624"/>
                  </a:cubicBezTo>
                  <a:cubicBezTo>
                    <a:pt x="437" y="2630"/>
                    <a:pt x="443" y="2630"/>
                    <a:pt x="443" y="2636"/>
                  </a:cubicBezTo>
                  <a:cubicBezTo>
                    <a:pt x="473" y="2667"/>
                    <a:pt x="504" y="2704"/>
                    <a:pt x="541" y="2735"/>
                  </a:cubicBezTo>
                  <a:cubicBezTo>
                    <a:pt x="584" y="2771"/>
                    <a:pt x="627" y="2808"/>
                    <a:pt x="670" y="2845"/>
                  </a:cubicBezTo>
                  <a:cubicBezTo>
                    <a:pt x="732" y="2894"/>
                    <a:pt x="799" y="2943"/>
                    <a:pt x="873" y="2986"/>
                  </a:cubicBezTo>
                  <a:cubicBezTo>
                    <a:pt x="904" y="3005"/>
                    <a:pt x="940" y="3029"/>
                    <a:pt x="977" y="3048"/>
                  </a:cubicBezTo>
                  <a:cubicBezTo>
                    <a:pt x="1026" y="3072"/>
                    <a:pt x="1076" y="3097"/>
                    <a:pt x="1119" y="3115"/>
                  </a:cubicBezTo>
                  <a:cubicBezTo>
                    <a:pt x="1143" y="3128"/>
                    <a:pt x="1162" y="3134"/>
                    <a:pt x="1180" y="3146"/>
                  </a:cubicBezTo>
                  <a:cubicBezTo>
                    <a:pt x="1211" y="3158"/>
                    <a:pt x="1241" y="3165"/>
                    <a:pt x="1266" y="3177"/>
                  </a:cubicBezTo>
                  <a:cubicBezTo>
                    <a:pt x="1284" y="3183"/>
                    <a:pt x="1297" y="3189"/>
                    <a:pt x="1315" y="3195"/>
                  </a:cubicBezTo>
                  <a:cubicBezTo>
                    <a:pt x="1346" y="3208"/>
                    <a:pt x="1383" y="3220"/>
                    <a:pt x="1420" y="3226"/>
                  </a:cubicBezTo>
                  <a:cubicBezTo>
                    <a:pt x="1450" y="3238"/>
                    <a:pt x="1487" y="3251"/>
                    <a:pt x="1518" y="3257"/>
                  </a:cubicBezTo>
                  <a:cubicBezTo>
                    <a:pt x="1721" y="3309"/>
                    <a:pt x="1908" y="3330"/>
                    <a:pt x="2055" y="3330"/>
                  </a:cubicBezTo>
                  <a:cubicBezTo>
                    <a:pt x="2203" y="3330"/>
                    <a:pt x="2310" y="3309"/>
                    <a:pt x="2353" y="3275"/>
                  </a:cubicBezTo>
                  <a:cubicBezTo>
                    <a:pt x="2415" y="3232"/>
                    <a:pt x="2446" y="3183"/>
                    <a:pt x="2464" y="3134"/>
                  </a:cubicBezTo>
                  <a:cubicBezTo>
                    <a:pt x="2470" y="3128"/>
                    <a:pt x="2470" y="3115"/>
                    <a:pt x="2476" y="3109"/>
                  </a:cubicBezTo>
                  <a:cubicBezTo>
                    <a:pt x="2507" y="3036"/>
                    <a:pt x="2519" y="2968"/>
                    <a:pt x="2581" y="2925"/>
                  </a:cubicBezTo>
                  <a:cubicBezTo>
                    <a:pt x="2614" y="2898"/>
                    <a:pt x="2643" y="2893"/>
                    <a:pt x="2675" y="2893"/>
                  </a:cubicBezTo>
                  <a:cubicBezTo>
                    <a:pt x="2695" y="2893"/>
                    <a:pt x="2715" y="2895"/>
                    <a:pt x="2738" y="2895"/>
                  </a:cubicBezTo>
                  <a:cubicBezTo>
                    <a:pt x="2747" y="2895"/>
                    <a:pt x="2756" y="2895"/>
                    <a:pt x="2765" y="2894"/>
                  </a:cubicBezTo>
                  <a:cubicBezTo>
                    <a:pt x="2790" y="2894"/>
                    <a:pt x="2820" y="2888"/>
                    <a:pt x="2851" y="2876"/>
                  </a:cubicBezTo>
                  <a:cubicBezTo>
                    <a:pt x="2894" y="2857"/>
                    <a:pt x="2949" y="2827"/>
                    <a:pt x="3011" y="2778"/>
                  </a:cubicBezTo>
                  <a:cubicBezTo>
                    <a:pt x="3023" y="2759"/>
                    <a:pt x="3041" y="2747"/>
                    <a:pt x="3054" y="2728"/>
                  </a:cubicBezTo>
                  <a:cubicBezTo>
                    <a:pt x="3054" y="2728"/>
                    <a:pt x="3060" y="2722"/>
                    <a:pt x="3060" y="2716"/>
                  </a:cubicBezTo>
                  <a:cubicBezTo>
                    <a:pt x="3072" y="2704"/>
                    <a:pt x="3084" y="2692"/>
                    <a:pt x="3091" y="2673"/>
                  </a:cubicBezTo>
                  <a:cubicBezTo>
                    <a:pt x="3097" y="2667"/>
                    <a:pt x="3097" y="2661"/>
                    <a:pt x="3097" y="2661"/>
                  </a:cubicBezTo>
                  <a:cubicBezTo>
                    <a:pt x="3109" y="2642"/>
                    <a:pt x="3115" y="2624"/>
                    <a:pt x="3121" y="2606"/>
                  </a:cubicBezTo>
                  <a:cubicBezTo>
                    <a:pt x="3128" y="2606"/>
                    <a:pt x="3128" y="2599"/>
                    <a:pt x="3128" y="2593"/>
                  </a:cubicBezTo>
                  <a:cubicBezTo>
                    <a:pt x="3140" y="2575"/>
                    <a:pt x="3146" y="2550"/>
                    <a:pt x="3152" y="2532"/>
                  </a:cubicBezTo>
                  <a:cubicBezTo>
                    <a:pt x="3152" y="2526"/>
                    <a:pt x="3152" y="2526"/>
                    <a:pt x="3152" y="2520"/>
                  </a:cubicBezTo>
                  <a:cubicBezTo>
                    <a:pt x="3158" y="2495"/>
                    <a:pt x="3164" y="2470"/>
                    <a:pt x="3171" y="2446"/>
                  </a:cubicBezTo>
                  <a:cubicBezTo>
                    <a:pt x="3171" y="2446"/>
                    <a:pt x="3171" y="2440"/>
                    <a:pt x="3171" y="2440"/>
                  </a:cubicBezTo>
                  <a:cubicBezTo>
                    <a:pt x="3177" y="2415"/>
                    <a:pt x="3183" y="2384"/>
                    <a:pt x="3189" y="2354"/>
                  </a:cubicBezTo>
                  <a:cubicBezTo>
                    <a:pt x="3226" y="2053"/>
                    <a:pt x="3183" y="1647"/>
                    <a:pt x="3084" y="1272"/>
                  </a:cubicBezTo>
                  <a:cubicBezTo>
                    <a:pt x="2925" y="646"/>
                    <a:pt x="2427" y="124"/>
                    <a:pt x="1948" y="105"/>
                  </a:cubicBezTo>
                  <a:cubicBezTo>
                    <a:pt x="1938" y="105"/>
                    <a:pt x="1928" y="105"/>
                    <a:pt x="1919" y="105"/>
                  </a:cubicBezTo>
                  <a:cubicBezTo>
                    <a:pt x="1484" y="105"/>
                    <a:pt x="1129" y="505"/>
                    <a:pt x="1051" y="799"/>
                  </a:cubicBezTo>
                  <a:cubicBezTo>
                    <a:pt x="983" y="400"/>
                    <a:pt x="639" y="19"/>
                    <a:pt x="49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936534" y="2577831"/>
              <a:ext cx="588753" cy="330075"/>
            </a:xfrm>
            <a:custGeom>
              <a:avLst/>
              <a:gdLst/>
              <a:ahLst/>
              <a:cxnLst/>
              <a:rect l="l" t="t" r="r" b="b"/>
              <a:pathLst>
                <a:path w="2415" h="1354" extrusionOk="0">
                  <a:moveTo>
                    <a:pt x="1467" y="0"/>
                  </a:moveTo>
                  <a:cubicBezTo>
                    <a:pt x="1461" y="0"/>
                    <a:pt x="1455" y="1"/>
                    <a:pt x="1450" y="1"/>
                  </a:cubicBezTo>
                  <a:lnTo>
                    <a:pt x="1438" y="1"/>
                  </a:lnTo>
                  <a:cubicBezTo>
                    <a:pt x="1426" y="7"/>
                    <a:pt x="1419" y="7"/>
                    <a:pt x="1413" y="13"/>
                  </a:cubicBezTo>
                  <a:cubicBezTo>
                    <a:pt x="1376" y="32"/>
                    <a:pt x="1358" y="69"/>
                    <a:pt x="1358" y="112"/>
                  </a:cubicBezTo>
                  <a:cubicBezTo>
                    <a:pt x="1362" y="185"/>
                    <a:pt x="1347" y="217"/>
                    <a:pt x="1311" y="217"/>
                  </a:cubicBezTo>
                  <a:cubicBezTo>
                    <a:pt x="1292" y="217"/>
                    <a:pt x="1267" y="208"/>
                    <a:pt x="1235" y="192"/>
                  </a:cubicBezTo>
                  <a:cubicBezTo>
                    <a:pt x="1223" y="186"/>
                    <a:pt x="1204" y="179"/>
                    <a:pt x="1192" y="173"/>
                  </a:cubicBezTo>
                  <a:cubicBezTo>
                    <a:pt x="1112" y="124"/>
                    <a:pt x="1026" y="93"/>
                    <a:pt x="952" y="93"/>
                  </a:cubicBezTo>
                  <a:cubicBezTo>
                    <a:pt x="903" y="93"/>
                    <a:pt x="854" y="106"/>
                    <a:pt x="830" y="130"/>
                  </a:cubicBezTo>
                  <a:cubicBezTo>
                    <a:pt x="817" y="136"/>
                    <a:pt x="811" y="149"/>
                    <a:pt x="805" y="161"/>
                  </a:cubicBezTo>
                  <a:cubicBezTo>
                    <a:pt x="805" y="167"/>
                    <a:pt x="799" y="179"/>
                    <a:pt x="799" y="192"/>
                  </a:cubicBezTo>
                  <a:cubicBezTo>
                    <a:pt x="799" y="198"/>
                    <a:pt x="799" y="210"/>
                    <a:pt x="799" y="222"/>
                  </a:cubicBezTo>
                  <a:cubicBezTo>
                    <a:pt x="799" y="253"/>
                    <a:pt x="805" y="284"/>
                    <a:pt x="780" y="302"/>
                  </a:cubicBezTo>
                  <a:cubicBezTo>
                    <a:pt x="780" y="308"/>
                    <a:pt x="768" y="308"/>
                    <a:pt x="762" y="308"/>
                  </a:cubicBezTo>
                  <a:cubicBezTo>
                    <a:pt x="762" y="315"/>
                    <a:pt x="756" y="315"/>
                    <a:pt x="756" y="315"/>
                  </a:cubicBezTo>
                  <a:cubicBezTo>
                    <a:pt x="737" y="315"/>
                    <a:pt x="719" y="315"/>
                    <a:pt x="688" y="308"/>
                  </a:cubicBezTo>
                  <a:cubicBezTo>
                    <a:pt x="630" y="299"/>
                    <a:pt x="575" y="294"/>
                    <a:pt x="525" y="294"/>
                  </a:cubicBezTo>
                  <a:cubicBezTo>
                    <a:pt x="507" y="294"/>
                    <a:pt x="490" y="294"/>
                    <a:pt x="473" y="296"/>
                  </a:cubicBezTo>
                  <a:cubicBezTo>
                    <a:pt x="363" y="302"/>
                    <a:pt x="289" y="327"/>
                    <a:pt x="258" y="388"/>
                  </a:cubicBezTo>
                  <a:cubicBezTo>
                    <a:pt x="215" y="499"/>
                    <a:pt x="369" y="536"/>
                    <a:pt x="357" y="603"/>
                  </a:cubicBezTo>
                  <a:cubicBezTo>
                    <a:pt x="357" y="616"/>
                    <a:pt x="350" y="622"/>
                    <a:pt x="344" y="628"/>
                  </a:cubicBezTo>
                  <a:cubicBezTo>
                    <a:pt x="338" y="628"/>
                    <a:pt x="332" y="634"/>
                    <a:pt x="326" y="640"/>
                  </a:cubicBezTo>
                  <a:cubicBezTo>
                    <a:pt x="307" y="646"/>
                    <a:pt x="289" y="652"/>
                    <a:pt x="264" y="659"/>
                  </a:cubicBezTo>
                  <a:cubicBezTo>
                    <a:pt x="123" y="695"/>
                    <a:pt x="0" y="757"/>
                    <a:pt x="43" y="984"/>
                  </a:cubicBezTo>
                  <a:cubicBezTo>
                    <a:pt x="49" y="1009"/>
                    <a:pt x="55" y="1027"/>
                    <a:pt x="68" y="1052"/>
                  </a:cubicBezTo>
                  <a:cubicBezTo>
                    <a:pt x="117" y="1178"/>
                    <a:pt x="223" y="1232"/>
                    <a:pt x="318" y="1232"/>
                  </a:cubicBezTo>
                  <a:cubicBezTo>
                    <a:pt x="352" y="1232"/>
                    <a:pt x="384" y="1225"/>
                    <a:pt x="412" y="1211"/>
                  </a:cubicBezTo>
                  <a:cubicBezTo>
                    <a:pt x="464" y="1187"/>
                    <a:pt x="498" y="1172"/>
                    <a:pt x="522" y="1172"/>
                  </a:cubicBezTo>
                  <a:cubicBezTo>
                    <a:pt x="552" y="1172"/>
                    <a:pt x="567" y="1194"/>
                    <a:pt x="584" y="1248"/>
                  </a:cubicBezTo>
                  <a:cubicBezTo>
                    <a:pt x="598" y="1306"/>
                    <a:pt x="626" y="1354"/>
                    <a:pt x="690" y="1354"/>
                  </a:cubicBezTo>
                  <a:cubicBezTo>
                    <a:pt x="734" y="1354"/>
                    <a:pt x="797" y="1331"/>
                    <a:pt x="885" y="1273"/>
                  </a:cubicBezTo>
                  <a:cubicBezTo>
                    <a:pt x="956" y="1225"/>
                    <a:pt x="1006" y="1194"/>
                    <a:pt x="1047" y="1194"/>
                  </a:cubicBezTo>
                  <a:cubicBezTo>
                    <a:pt x="1074" y="1194"/>
                    <a:pt x="1097" y="1207"/>
                    <a:pt x="1118" y="1236"/>
                  </a:cubicBezTo>
                  <a:cubicBezTo>
                    <a:pt x="1150" y="1279"/>
                    <a:pt x="1177" y="1310"/>
                    <a:pt x="1216" y="1310"/>
                  </a:cubicBezTo>
                  <a:cubicBezTo>
                    <a:pt x="1260" y="1310"/>
                    <a:pt x="1320" y="1268"/>
                    <a:pt x="1419" y="1156"/>
                  </a:cubicBezTo>
                  <a:cubicBezTo>
                    <a:pt x="1522" y="1043"/>
                    <a:pt x="1616" y="1000"/>
                    <a:pt x="1678" y="1000"/>
                  </a:cubicBezTo>
                  <a:cubicBezTo>
                    <a:pt x="1687" y="1000"/>
                    <a:pt x="1695" y="1001"/>
                    <a:pt x="1702" y="1003"/>
                  </a:cubicBezTo>
                  <a:cubicBezTo>
                    <a:pt x="1782" y="1015"/>
                    <a:pt x="1745" y="1119"/>
                    <a:pt x="1819" y="1138"/>
                  </a:cubicBezTo>
                  <a:cubicBezTo>
                    <a:pt x="1823" y="1138"/>
                    <a:pt x="1827" y="1138"/>
                    <a:pt x="1831" y="1138"/>
                  </a:cubicBezTo>
                  <a:cubicBezTo>
                    <a:pt x="1885" y="1138"/>
                    <a:pt x="1953" y="1098"/>
                    <a:pt x="2021" y="898"/>
                  </a:cubicBezTo>
                  <a:cubicBezTo>
                    <a:pt x="2101" y="659"/>
                    <a:pt x="2286" y="431"/>
                    <a:pt x="2415" y="401"/>
                  </a:cubicBezTo>
                  <a:lnTo>
                    <a:pt x="2408" y="401"/>
                  </a:lnTo>
                  <a:cubicBezTo>
                    <a:pt x="2077" y="364"/>
                    <a:pt x="1905" y="265"/>
                    <a:pt x="1745" y="143"/>
                  </a:cubicBezTo>
                  <a:cubicBezTo>
                    <a:pt x="1720" y="124"/>
                    <a:pt x="1696" y="106"/>
                    <a:pt x="1677" y="87"/>
                  </a:cubicBezTo>
                  <a:cubicBezTo>
                    <a:pt x="1594" y="26"/>
                    <a:pt x="1521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-543822" y="2590021"/>
              <a:ext cx="759650" cy="394188"/>
            </a:xfrm>
            <a:custGeom>
              <a:avLst/>
              <a:gdLst/>
              <a:ahLst/>
              <a:cxnLst/>
              <a:rect l="l" t="t" r="r" b="b"/>
              <a:pathLst>
                <a:path w="3116" h="1617" extrusionOk="0">
                  <a:moveTo>
                    <a:pt x="3108" y="915"/>
                  </a:moveTo>
                  <a:lnTo>
                    <a:pt x="3108" y="915"/>
                  </a:lnTo>
                  <a:cubicBezTo>
                    <a:pt x="3109" y="915"/>
                    <a:pt x="3109" y="916"/>
                    <a:pt x="3109" y="916"/>
                  </a:cubicBezTo>
                  <a:lnTo>
                    <a:pt x="3115" y="916"/>
                  </a:lnTo>
                  <a:cubicBezTo>
                    <a:pt x="3113" y="916"/>
                    <a:pt x="3111" y="915"/>
                    <a:pt x="3108" y="915"/>
                  </a:cubicBezTo>
                  <a:close/>
                  <a:moveTo>
                    <a:pt x="1346" y="0"/>
                  </a:moveTo>
                  <a:cubicBezTo>
                    <a:pt x="1297" y="0"/>
                    <a:pt x="1260" y="19"/>
                    <a:pt x="1229" y="50"/>
                  </a:cubicBezTo>
                  <a:cubicBezTo>
                    <a:pt x="1186" y="99"/>
                    <a:pt x="1192" y="179"/>
                    <a:pt x="1162" y="209"/>
                  </a:cubicBezTo>
                  <a:cubicBezTo>
                    <a:pt x="1156" y="215"/>
                    <a:pt x="1143" y="215"/>
                    <a:pt x="1137" y="215"/>
                  </a:cubicBezTo>
                  <a:lnTo>
                    <a:pt x="1131" y="215"/>
                  </a:lnTo>
                  <a:cubicBezTo>
                    <a:pt x="1127" y="217"/>
                    <a:pt x="1122" y="218"/>
                    <a:pt x="1116" y="218"/>
                  </a:cubicBezTo>
                  <a:cubicBezTo>
                    <a:pt x="1097" y="218"/>
                    <a:pt x="1070" y="210"/>
                    <a:pt x="1033" y="191"/>
                  </a:cubicBezTo>
                  <a:cubicBezTo>
                    <a:pt x="873" y="117"/>
                    <a:pt x="732" y="74"/>
                    <a:pt x="621" y="74"/>
                  </a:cubicBezTo>
                  <a:cubicBezTo>
                    <a:pt x="590" y="74"/>
                    <a:pt x="560" y="80"/>
                    <a:pt x="535" y="93"/>
                  </a:cubicBezTo>
                  <a:cubicBezTo>
                    <a:pt x="529" y="99"/>
                    <a:pt x="523" y="99"/>
                    <a:pt x="517" y="99"/>
                  </a:cubicBezTo>
                  <a:cubicBezTo>
                    <a:pt x="504" y="111"/>
                    <a:pt x="492" y="117"/>
                    <a:pt x="480" y="136"/>
                  </a:cubicBezTo>
                  <a:cubicBezTo>
                    <a:pt x="406" y="228"/>
                    <a:pt x="486" y="301"/>
                    <a:pt x="510" y="369"/>
                  </a:cubicBezTo>
                  <a:cubicBezTo>
                    <a:pt x="517" y="381"/>
                    <a:pt x="523" y="394"/>
                    <a:pt x="523" y="406"/>
                  </a:cubicBezTo>
                  <a:cubicBezTo>
                    <a:pt x="523" y="412"/>
                    <a:pt x="523" y="424"/>
                    <a:pt x="517" y="437"/>
                  </a:cubicBezTo>
                  <a:cubicBezTo>
                    <a:pt x="510" y="455"/>
                    <a:pt x="492" y="461"/>
                    <a:pt x="467" y="467"/>
                  </a:cubicBezTo>
                  <a:lnTo>
                    <a:pt x="357" y="467"/>
                  </a:lnTo>
                  <a:cubicBezTo>
                    <a:pt x="308" y="467"/>
                    <a:pt x="265" y="467"/>
                    <a:pt x="222" y="480"/>
                  </a:cubicBezTo>
                  <a:cubicBezTo>
                    <a:pt x="173" y="492"/>
                    <a:pt x="123" y="516"/>
                    <a:pt x="87" y="553"/>
                  </a:cubicBezTo>
                  <a:cubicBezTo>
                    <a:pt x="44" y="602"/>
                    <a:pt x="13" y="676"/>
                    <a:pt x="7" y="787"/>
                  </a:cubicBezTo>
                  <a:lnTo>
                    <a:pt x="7" y="793"/>
                  </a:lnTo>
                  <a:cubicBezTo>
                    <a:pt x="1" y="805"/>
                    <a:pt x="1" y="817"/>
                    <a:pt x="1" y="836"/>
                  </a:cubicBezTo>
                  <a:cubicBezTo>
                    <a:pt x="7" y="848"/>
                    <a:pt x="7" y="860"/>
                    <a:pt x="7" y="879"/>
                  </a:cubicBezTo>
                  <a:cubicBezTo>
                    <a:pt x="29" y="1091"/>
                    <a:pt x="193" y="1202"/>
                    <a:pt x="334" y="1202"/>
                  </a:cubicBezTo>
                  <a:cubicBezTo>
                    <a:pt x="348" y="1202"/>
                    <a:pt x="362" y="1201"/>
                    <a:pt x="375" y="1198"/>
                  </a:cubicBezTo>
                  <a:cubicBezTo>
                    <a:pt x="424" y="1191"/>
                    <a:pt x="460" y="1186"/>
                    <a:pt x="488" y="1186"/>
                  </a:cubicBezTo>
                  <a:cubicBezTo>
                    <a:pt x="551" y="1186"/>
                    <a:pt x="566" y="1213"/>
                    <a:pt x="566" y="1303"/>
                  </a:cubicBezTo>
                  <a:cubicBezTo>
                    <a:pt x="566" y="1399"/>
                    <a:pt x="591" y="1480"/>
                    <a:pt x="720" y="1480"/>
                  </a:cubicBezTo>
                  <a:cubicBezTo>
                    <a:pt x="771" y="1480"/>
                    <a:pt x="839" y="1468"/>
                    <a:pt x="928" y="1438"/>
                  </a:cubicBezTo>
                  <a:cubicBezTo>
                    <a:pt x="1007" y="1412"/>
                    <a:pt x="1070" y="1396"/>
                    <a:pt x="1118" y="1396"/>
                  </a:cubicBezTo>
                  <a:cubicBezTo>
                    <a:pt x="1173" y="1396"/>
                    <a:pt x="1209" y="1418"/>
                    <a:pt x="1229" y="1475"/>
                  </a:cubicBezTo>
                  <a:cubicBezTo>
                    <a:pt x="1260" y="1553"/>
                    <a:pt x="1287" y="1607"/>
                    <a:pt x="1356" y="1607"/>
                  </a:cubicBezTo>
                  <a:cubicBezTo>
                    <a:pt x="1411" y="1607"/>
                    <a:pt x="1494" y="1572"/>
                    <a:pt x="1629" y="1487"/>
                  </a:cubicBezTo>
                  <a:cubicBezTo>
                    <a:pt x="1755" y="1407"/>
                    <a:pt x="1863" y="1379"/>
                    <a:pt x="1939" y="1379"/>
                  </a:cubicBezTo>
                  <a:cubicBezTo>
                    <a:pt x="1974" y="1379"/>
                    <a:pt x="2002" y="1385"/>
                    <a:pt x="2022" y="1395"/>
                  </a:cubicBezTo>
                  <a:cubicBezTo>
                    <a:pt x="2120" y="1444"/>
                    <a:pt x="2040" y="1561"/>
                    <a:pt x="2126" y="1604"/>
                  </a:cubicBezTo>
                  <a:cubicBezTo>
                    <a:pt x="2141" y="1611"/>
                    <a:pt x="2159" y="1617"/>
                    <a:pt x="2179" y="1617"/>
                  </a:cubicBezTo>
                  <a:cubicBezTo>
                    <a:pt x="2241" y="1617"/>
                    <a:pt x="2329" y="1568"/>
                    <a:pt x="2458" y="1383"/>
                  </a:cubicBezTo>
                  <a:cubicBezTo>
                    <a:pt x="2637" y="1126"/>
                    <a:pt x="2933" y="915"/>
                    <a:pt x="3101" y="915"/>
                  </a:cubicBezTo>
                  <a:cubicBezTo>
                    <a:pt x="3104" y="915"/>
                    <a:pt x="3106" y="915"/>
                    <a:pt x="3108" y="915"/>
                  </a:cubicBezTo>
                  <a:lnTo>
                    <a:pt x="3108" y="915"/>
                  </a:lnTo>
                  <a:cubicBezTo>
                    <a:pt x="2716" y="756"/>
                    <a:pt x="2538" y="572"/>
                    <a:pt x="2384" y="363"/>
                  </a:cubicBezTo>
                  <a:cubicBezTo>
                    <a:pt x="2360" y="332"/>
                    <a:pt x="2341" y="301"/>
                    <a:pt x="2317" y="271"/>
                  </a:cubicBezTo>
                  <a:cubicBezTo>
                    <a:pt x="2237" y="160"/>
                    <a:pt x="2157" y="105"/>
                    <a:pt x="2089" y="86"/>
                  </a:cubicBezTo>
                  <a:cubicBezTo>
                    <a:pt x="2077" y="80"/>
                    <a:pt x="2065" y="80"/>
                    <a:pt x="2046" y="80"/>
                  </a:cubicBezTo>
                  <a:cubicBezTo>
                    <a:pt x="1991" y="86"/>
                    <a:pt x="1942" y="123"/>
                    <a:pt x="1930" y="185"/>
                  </a:cubicBezTo>
                  <a:cubicBezTo>
                    <a:pt x="1905" y="265"/>
                    <a:pt x="1880" y="301"/>
                    <a:pt x="1844" y="301"/>
                  </a:cubicBezTo>
                  <a:cubicBezTo>
                    <a:pt x="1807" y="301"/>
                    <a:pt x="1758" y="265"/>
                    <a:pt x="1696" y="197"/>
                  </a:cubicBezTo>
                  <a:cubicBezTo>
                    <a:pt x="1586" y="80"/>
                    <a:pt x="1450" y="7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590876" y="2587095"/>
              <a:ext cx="388357" cy="333975"/>
            </a:xfrm>
            <a:custGeom>
              <a:avLst/>
              <a:gdLst/>
              <a:ahLst/>
              <a:cxnLst/>
              <a:rect l="l" t="t" r="r" b="b"/>
              <a:pathLst>
                <a:path w="1593" h="1370" extrusionOk="0">
                  <a:moveTo>
                    <a:pt x="578" y="0"/>
                  </a:moveTo>
                  <a:cubicBezTo>
                    <a:pt x="505" y="19"/>
                    <a:pt x="517" y="86"/>
                    <a:pt x="511" y="135"/>
                  </a:cubicBezTo>
                  <a:cubicBezTo>
                    <a:pt x="505" y="148"/>
                    <a:pt x="499" y="160"/>
                    <a:pt x="486" y="166"/>
                  </a:cubicBezTo>
                  <a:cubicBezTo>
                    <a:pt x="480" y="169"/>
                    <a:pt x="476" y="171"/>
                    <a:pt x="471" y="171"/>
                  </a:cubicBezTo>
                  <a:cubicBezTo>
                    <a:pt x="466" y="171"/>
                    <a:pt x="462" y="169"/>
                    <a:pt x="456" y="166"/>
                  </a:cubicBezTo>
                  <a:cubicBezTo>
                    <a:pt x="449" y="160"/>
                    <a:pt x="443" y="154"/>
                    <a:pt x="431" y="154"/>
                  </a:cubicBezTo>
                  <a:cubicBezTo>
                    <a:pt x="425" y="148"/>
                    <a:pt x="419" y="141"/>
                    <a:pt x="413" y="135"/>
                  </a:cubicBezTo>
                  <a:cubicBezTo>
                    <a:pt x="400" y="123"/>
                    <a:pt x="394" y="117"/>
                    <a:pt x="382" y="111"/>
                  </a:cubicBezTo>
                  <a:cubicBezTo>
                    <a:pt x="370" y="105"/>
                    <a:pt x="357" y="92"/>
                    <a:pt x="345" y="86"/>
                  </a:cubicBezTo>
                  <a:cubicBezTo>
                    <a:pt x="317" y="72"/>
                    <a:pt x="290" y="65"/>
                    <a:pt x="259" y="65"/>
                  </a:cubicBezTo>
                  <a:cubicBezTo>
                    <a:pt x="249" y="65"/>
                    <a:pt x="239" y="66"/>
                    <a:pt x="228" y="68"/>
                  </a:cubicBezTo>
                  <a:cubicBezTo>
                    <a:pt x="191" y="74"/>
                    <a:pt x="148" y="98"/>
                    <a:pt x="105" y="154"/>
                  </a:cubicBezTo>
                  <a:cubicBezTo>
                    <a:pt x="93" y="166"/>
                    <a:pt x="81" y="184"/>
                    <a:pt x="75" y="197"/>
                  </a:cubicBezTo>
                  <a:cubicBezTo>
                    <a:pt x="1" y="326"/>
                    <a:pt x="56" y="449"/>
                    <a:pt x="136" y="492"/>
                  </a:cubicBezTo>
                  <a:cubicBezTo>
                    <a:pt x="228" y="535"/>
                    <a:pt x="247" y="547"/>
                    <a:pt x="198" y="614"/>
                  </a:cubicBezTo>
                  <a:cubicBezTo>
                    <a:pt x="148" y="676"/>
                    <a:pt x="136" y="743"/>
                    <a:pt x="327" y="811"/>
                  </a:cubicBezTo>
                  <a:cubicBezTo>
                    <a:pt x="431" y="848"/>
                    <a:pt x="480" y="872"/>
                    <a:pt x="462" y="940"/>
                  </a:cubicBezTo>
                  <a:cubicBezTo>
                    <a:pt x="437" y="1026"/>
                    <a:pt x="437" y="1075"/>
                    <a:pt x="652" y="1087"/>
                  </a:cubicBezTo>
                  <a:cubicBezTo>
                    <a:pt x="787" y="1100"/>
                    <a:pt x="861" y="1149"/>
                    <a:pt x="879" y="1186"/>
                  </a:cubicBezTo>
                  <a:cubicBezTo>
                    <a:pt x="910" y="1241"/>
                    <a:pt x="830" y="1272"/>
                    <a:pt x="855" y="1327"/>
                  </a:cubicBezTo>
                  <a:cubicBezTo>
                    <a:pt x="866" y="1349"/>
                    <a:pt x="891" y="1370"/>
                    <a:pt x="947" y="1370"/>
                  </a:cubicBezTo>
                  <a:cubicBezTo>
                    <a:pt x="983" y="1370"/>
                    <a:pt x="1033" y="1361"/>
                    <a:pt x="1101" y="1339"/>
                  </a:cubicBezTo>
                  <a:cubicBezTo>
                    <a:pt x="1189" y="1307"/>
                    <a:pt x="1288" y="1292"/>
                    <a:pt x="1375" y="1292"/>
                  </a:cubicBezTo>
                  <a:cubicBezTo>
                    <a:pt x="1471" y="1292"/>
                    <a:pt x="1554" y="1310"/>
                    <a:pt x="1592" y="1346"/>
                  </a:cubicBezTo>
                  <a:cubicBezTo>
                    <a:pt x="1586" y="1333"/>
                    <a:pt x="1586" y="1327"/>
                    <a:pt x="1580" y="1315"/>
                  </a:cubicBezTo>
                  <a:cubicBezTo>
                    <a:pt x="1561" y="1296"/>
                    <a:pt x="1549" y="1272"/>
                    <a:pt x="1543" y="1253"/>
                  </a:cubicBezTo>
                  <a:cubicBezTo>
                    <a:pt x="1537" y="1247"/>
                    <a:pt x="1537" y="1241"/>
                    <a:pt x="1531" y="1235"/>
                  </a:cubicBezTo>
                  <a:cubicBezTo>
                    <a:pt x="1518" y="1210"/>
                    <a:pt x="1512" y="1186"/>
                    <a:pt x="1500" y="1167"/>
                  </a:cubicBezTo>
                  <a:cubicBezTo>
                    <a:pt x="1500" y="1161"/>
                    <a:pt x="1500" y="1155"/>
                    <a:pt x="1494" y="1155"/>
                  </a:cubicBezTo>
                  <a:cubicBezTo>
                    <a:pt x="1488" y="1130"/>
                    <a:pt x="1482" y="1106"/>
                    <a:pt x="1475" y="1087"/>
                  </a:cubicBezTo>
                  <a:cubicBezTo>
                    <a:pt x="1469" y="1081"/>
                    <a:pt x="1469" y="1081"/>
                    <a:pt x="1469" y="1075"/>
                  </a:cubicBezTo>
                  <a:cubicBezTo>
                    <a:pt x="1463" y="1057"/>
                    <a:pt x="1457" y="1032"/>
                    <a:pt x="1451" y="1014"/>
                  </a:cubicBezTo>
                  <a:cubicBezTo>
                    <a:pt x="1451" y="1014"/>
                    <a:pt x="1451" y="1008"/>
                    <a:pt x="1451" y="1008"/>
                  </a:cubicBezTo>
                  <a:cubicBezTo>
                    <a:pt x="1445" y="989"/>
                    <a:pt x="1445" y="965"/>
                    <a:pt x="1445" y="940"/>
                  </a:cubicBezTo>
                  <a:cubicBezTo>
                    <a:pt x="1439" y="915"/>
                    <a:pt x="1439" y="897"/>
                    <a:pt x="1439" y="872"/>
                  </a:cubicBezTo>
                  <a:lnTo>
                    <a:pt x="1439" y="866"/>
                  </a:lnTo>
                  <a:cubicBezTo>
                    <a:pt x="1432" y="848"/>
                    <a:pt x="1432" y="823"/>
                    <a:pt x="1432" y="805"/>
                  </a:cubicBezTo>
                  <a:cubicBezTo>
                    <a:pt x="1432" y="780"/>
                    <a:pt x="1432" y="762"/>
                    <a:pt x="1439" y="737"/>
                  </a:cubicBezTo>
                  <a:cubicBezTo>
                    <a:pt x="1439" y="633"/>
                    <a:pt x="1408" y="565"/>
                    <a:pt x="1365" y="541"/>
                  </a:cubicBezTo>
                  <a:cubicBezTo>
                    <a:pt x="1352" y="536"/>
                    <a:pt x="1339" y="533"/>
                    <a:pt x="1327" y="533"/>
                  </a:cubicBezTo>
                  <a:cubicBezTo>
                    <a:pt x="1309" y="533"/>
                    <a:pt x="1291" y="539"/>
                    <a:pt x="1273" y="553"/>
                  </a:cubicBezTo>
                  <a:cubicBezTo>
                    <a:pt x="1266" y="559"/>
                    <a:pt x="1254" y="565"/>
                    <a:pt x="1248" y="571"/>
                  </a:cubicBezTo>
                  <a:cubicBezTo>
                    <a:pt x="1236" y="578"/>
                    <a:pt x="1230" y="578"/>
                    <a:pt x="1223" y="584"/>
                  </a:cubicBezTo>
                  <a:cubicBezTo>
                    <a:pt x="1219" y="585"/>
                    <a:pt x="1215" y="586"/>
                    <a:pt x="1211" y="586"/>
                  </a:cubicBezTo>
                  <a:cubicBezTo>
                    <a:pt x="1197" y="586"/>
                    <a:pt x="1184" y="578"/>
                    <a:pt x="1174" y="559"/>
                  </a:cubicBezTo>
                  <a:cubicBezTo>
                    <a:pt x="1168" y="541"/>
                    <a:pt x="1162" y="516"/>
                    <a:pt x="1156" y="479"/>
                  </a:cubicBezTo>
                  <a:cubicBezTo>
                    <a:pt x="1150" y="430"/>
                    <a:pt x="1137" y="387"/>
                    <a:pt x="1119" y="350"/>
                  </a:cubicBezTo>
                  <a:cubicBezTo>
                    <a:pt x="1113" y="326"/>
                    <a:pt x="1101" y="307"/>
                    <a:pt x="1088" y="295"/>
                  </a:cubicBezTo>
                  <a:cubicBezTo>
                    <a:pt x="1076" y="270"/>
                    <a:pt x="1058" y="252"/>
                    <a:pt x="1039" y="240"/>
                  </a:cubicBezTo>
                  <a:cubicBezTo>
                    <a:pt x="1026" y="235"/>
                    <a:pt x="1013" y="231"/>
                    <a:pt x="998" y="231"/>
                  </a:cubicBezTo>
                  <a:cubicBezTo>
                    <a:pt x="992" y="231"/>
                    <a:pt x="985" y="232"/>
                    <a:pt x="978" y="234"/>
                  </a:cubicBezTo>
                  <a:lnTo>
                    <a:pt x="965" y="234"/>
                  </a:lnTo>
                  <a:cubicBezTo>
                    <a:pt x="953" y="240"/>
                    <a:pt x="947" y="246"/>
                    <a:pt x="935" y="252"/>
                  </a:cubicBezTo>
                  <a:lnTo>
                    <a:pt x="929" y="264"/>
                  </a:lnTo>
                  <a:cubicBezTo>
                    <a:pt x="910" y="270"/>
                    <a:pt x="898" y="283"/>
                    <a:pt x="886" y="283"/>
                  </a:cubicBezTo>
                  <a:lnTo>
                    <a:pt x="873" y="283"/>
                  </a:lnTo>
                  <a:cubicBezTo>
                    <a:pt x="867" y="283"/>
                    <a:pt x="867" y="277"/>
                    <a:pt x="861" y="277"/>
                  </a:cubicBezTo>
                  <a:cubicBezTo>
                    <a:pt x="849" y="264"/>
                    <a:pt x="843" y="252"/>
                    <a:pt x="830" y="234"/>
                  </a:cubicBezTo>
                  <a:cubicBezTo>
                    <a:pt x="812" y="203"/>
                    <a:pt x="793" y="172"/>
                    <a:pt x="781" y="148"/>
                  </a:cubicBezTo>
                  <a:cubicBezTo>
                    <a:pt x="769" y="135"/>
                    <a:pt x="763" y="123"/>
                    <a:pt x="750" y="111"/>
                  </a:cubicBezTo>
                  <a:cubicBezTo>
                    <a:pt x="738" y="92"/>
                    <a:pt x="720" y="68"/>
                    <a:pt x="701" y="55"/>
                  </a:cubicBezTo>
                  <a:cubicBezTo>
                    <a:pt x="701" y="49"/>
                    <a:pt x="701" y="49"/>
                    <a:pt x="695" y="49"/>
                  </a:cubicBezTo>
                  <a:cubicBezTo>
                    <a:pt x="677" y="31"/>
                    <a:pt x="652" y="12"/>
                    <a:pt x="628" y="6"/>
                  </a:cubicBezTo>
                  <a:cubicBezTo>
                    <a:pt x="615" y="0"/>
                    <a:pt x="597" y="0"/>
                    <a:pt x="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92723" y="2583926"/>
              <a:ext cx="925914" cy="880768"/>
            </a:xfrm>
            <a:custGeom>
              <a:avLst/>
              <a:gdLst/>
              <a:ahLst/>
              <a:cxnLst/>
              <a:rect l="l" t="t" r="r" b="b"/>
              <a:pathLst>
                <a:path w="3798" h="3613" extrusionOk="0">
                  <a:moveTo>
                    <a:pt x="2556" y="1"/>
                  </a:moveTo>
                  <a:cubicBezTo>
                    <a:pt x="2532" y="1"/>
                    <a:pt x="2501" y="1"/>
                    <a:pt x="2476" y="7"/>
                  </a:cubicBezTo>
                  <a:cubicBezTo>
                    <a:pt x="2396" y="7"/>
                    <a:pt x="2323" y="13"/>
                    <a:pt x="2243" y="25"/>
                  </a:cubicBezTo>
                  <a:lnTo>
                    <a:pt x="2231" y="25"/>
                  </a:lnTo>
                  <a:cubicBezTo>
                    <a:pt x="1874" y="75"/>
                    <a:pt x="1500" y="222"/>
                    <a:pt x="1149" y="517"/>
                  </a:cubicBezTo>
                  <a:cubicBezTo>
                    <a:pt x="1" y="1481"/>
                    <a:pt x="351" y="2907"/>
                    <a:pt x="824" y="3048"/>
                  </a:cubicBezTo>
                  <a:cubicBezTo>
                    <a:pt x="836" y="3048"/>
                    <a:pt x="848" y="3054"/>
                    <a:pt x="861" y="3054"/>
                  </a:cubicBezTo>
                  <a:lnTo>
                    <a:pt x="947" y="3054"/>
                  </a:lnTo>
                  <a:cubicBezTo>
                    <a:pt x="959" y="3054"/>
                    <a:pt x="977" y="3048"/>
                    <a:pt x="990" y="3042"/>
                  </a:cubicBezTo>
                  <a:cubicBezTo>
                    <a:pt x="1180" y="2974"/>
                    <a:pt x="1420" y="2845"/>
                    <a:pt x="1672" y="2686"/>
                  </a:cubicBezTo>
                  <a:cubicBezTo>
                    <a:pt x="1727" y="2649"/>
                    <a:pt x="1782" y="2606"/>
                    <a:pt x="1844" y="2569"/>
                  </a:cubicBezTo>
                  <a:cubicBezTo>
                    <a:pt x="1948" y="2495"/>
                    <a:pt x="2059" y="2415"/>
                    <a:pt x="2163" y="2335"/>
                  </a:cubicBezTo>
                  <a:cubicBezTo>
                    <a:pt x="2163" y="2335"/>
                    <a:pt x="2163" y="2341"/>
                    <a:pt x="2163" y="2341"/>
                  </a:cubicBezTo>
                  <a:cubicBezTo>
                    <a:pt x="2169" y="2354"/>
                    <a:pt x="2169" y="2360"/>
                    <a:pt x="2175" y="2366"/>
                  </a:cubicBezTo>
                  <a:cubicBezTo>
                    <a:pt x="2181" y="2391"/>
                    <a:pt x="2194" y="2415"/>
                    <a:pt x="2206" y="2440"/>
                  </a:cubicBezTo>
                  <a:cubicBezTo>
                    <a:pt x="2206" y="2446"/>
                    <a:pt x="2206" y="2446"/>
                    <a:pt x="2212" y="2452"/>
                  </a:cubicBezTo>
                  <a:cubicBezTo>
                    <a:pt x="2237" y="2520"/>
                    <a:pt x="2267" y="2587"/>
                    <a:pt x="2298" y="2661"/>
                  </a:cubicBezTo>
                  <a:cubicBezTo>
                    <a:pt x="2421" y="2944"/>
                    <a:pt x="2575" y="3251"/>
                    <a:pt x="2673" y="3453"/>
                  </a:cubicBezTo>
                  <a:cubicBezTo>
                    <a:pt x="2736" y="3577"/>
                    <a:pt x="2785" y="3612"/>
                    <a:pt x="2846" y="3612"/>
                  </a:cubicBezTo>
                  <a:cubicBezTo>
                    <a:pt x="2879" y="3612"/>
                    <a:pt x="2916" y="3602"/>
                    <a:pt x="2962" y="3589"/>
                  </a:cubicBezTo>
                  <a:cubicBezTo>
                    <a:pt x="3201" y="3521"/>
                    <a:pt x="3594" y="3220"/>
                    <a:pt x="3730" y="3017"/>
                  </a:cubicBezTo>
                  <a:cubicBezTo>
                    <a:pt x="3742" y="3005"/>
                    <a:pt x="3748" y="2993"/>
                    <a:pt x="3754" y="2980"/>
                  </a:cubicBezTo>
                  <a:cubicBezTo>
                    <a:pt x="3760" y="2968"/>
                    <a:pt x="3760" y="2962"/>
                    <a:pt x="3767" y="2950"/>
                  </a:cubicBezTo>
                  <a:cubicBezTo>
                    <a:pt x="3767" y="2950"/>
                    <a:pt x="3767" y="2944"/>
                    <a:pt x="3767" y="2944"/>
                  </a:cubicBezTo>
                  <a:cubicBezTo>
                    <a:pt x="3779" y="2919"/>
                    <a:pt x="3785" y="2894"/>
                    <a:pt x="3785" y="2870"/>
                  </a:cubicBezTo>
                  <a:cubicBezTo>
                    <a:pt x="3791" y="2808"/>
                    <a:pt x="3767" y="2747"/>
                    <a:pt x="3699" y="2673"/>
                  </a:cubicBezTo>
                  <a:cubicBezTo>
                    <a:pt x="3687" y="2655"/>
                    <a:pt x="3668" y="2643"/>
                    <a:pt x="3650" y="2624"/>
                  </a:cubicBezTo>
                  <a:cubicBezTo>
                    <a:pt x="3607" y="2587"/>
                    <a:pt x="3502" y="2495"/>
                    <a:pt x="3373" y="2378"/>
                  </a:cubicBezTo>
                  <a:cubicBezTo>
                    <a:pt x="3367" y="2378"/>
                    <a:pt x="3367" y="2372"/>
                    <a:pt x="3361" y="2372"/>
                  </a:cubicBezTo>
                  <a:cubicBezTo>
                    <a:pt x="3269" y="2292"/>
                    <a:pt x="3177" y="2212"/>
                    <a:pt x="3078" y="2133"/>
                  </a:cubicBezTo>
                  <a:cubicBezTo>
                    <a:pt x="2949" y="2022"/>
                    <a:pt x="2827" y="1918"/>
                    <a:pt x="2759" y="1856"/>
                  </a:cubicBezTo>
                  <a:cubicBezTo>
                    <a:pt x="2820" y="1795"/>
                    <a:pt x="2888" y="1739"/>
                    <a:pt x="2956" y="1684"/>
                  </a:cubicBezTo>
                  <a:cubicBezTo>
                    <a:pt x="3029" y="1617"/>
                    <a:pt x="3097" y="1549"/>
                    <a:pt x="3171" y="1481"/>
                  </a:cubicBezTo>
                  <a:cubicBezTo>
                    <a:pt x="3306" y="1346"/>
                    <a:pt x="3429" y="1217"/>
                    <a:pt x="3533" y="1094"/>
                  </a:cubicBezTo>
                  <a:cubicBezTo>
                    <a:pt x="3545" y="1076"/>
                    <a:pt x="3558" y="1057"/>
                    <a:pt x="3576" y="1039"/>
                  </a:cubicBezTo>
                  <a:cubicBezTo>
                    <a:pt x="3594" y="1014"/>
                    <a:pt x="3613" y="990"/>
                    <a:pt x="3625" y="965"/>
                  </a:cubicBezTo>
                  <a:cubicBezTo>
                    <a:pt x="3650" y="941"/>
                    <a:pt x="3662" y="916"/>
                    <a:pt x="3680" y="892"/>
                  </a:cubicBezTo>
                  <a:cubicBezTo>
                    <a:pt x="3699" y="855"/>
                    <a:pt x="3717" y="830"/>
                    <a:pt x="3736" y="799"/>
                  </a:cubicBezTo>
                  <a:cubicBezTo>
                    <a:pt x="3748" y="769"/>
                    <a:pt x="3760" y="738"/>
                    <a:pt x="3773" y="713"/>
                  </a:cubicBezTo>
                  <a:cubicBezTo>
                    <a:pt x="3785" y="670"/>
                    <a:pt x="3797" y="634"/>
                    <a:pt x="3797" y="597"/>
                  </a:cubicBezTo>
                  <a:cubicBezTo>
                    <a:pt x="3797" y="584"/>
                    <a:pt x="3797" y="572"/>
                    <a:pt x="3791" y="566"/>
                  </a:cubicBezTo>
                  <a:lnTo>
                    <a:pt x="3791" y="554"/>
                  </a:lnTo>
                  <a:cubicBezTo>
                    <a:pt x="3791" y="548"/>
                    <a:pt x="3785" y="535"/>
                    <a:pt x="3785" y="529"/>
                  </a:cubicBezTo>
                  <a:cubicBezTo>
                    <a:pt x="3785" y="523"/>
                    <a:pt x="3779" y="523"/>
                    <a:pt x="3779" y="517"/>
                  </a:cubicBezTo>
                  <a:cubicBezTo>
                    <a:pt x="3773" y="511"/>
                    <a:pt x="3767" y="498"/>
                    <a:pt x="3760" y="486"/>
                  </a:cubicBezTo>
                  <a:cubicBezTo>
                    <a:pt x="3760" y="480"/>
                    <a:pt x="3760" y="480"/>
                    <a:pt x="3760" y="480"/>
                  </a:cubicBezTo>
                  <a:cubicBezTo>
                    <a:pt x="3754" y="468"/>
                    <a:pt x="3748" y="462"/>
                    <a:pt x="3742" y="449"/>
                  </a:cubicBezTo>
                  <a:lnTo>
                    <a:pt x="3730" y="437"/>
                  </a:lnTo>
                  <a:cubicBezTo>
                    <a:pt x="3723" y="431"/>
                    <a:pt x="3717" y="419"/>
                    <a:pt x="3705" y="412"/>
                  </a:cubicBezTo>
                  <a:cubicBezTo>
                    <a:pt x="3705" y="406"/>
                    <a:pt x="3699" y="406"/>
                    <a:pt x="3699" y="400"/>
                  </a:cubicBezTo>
                  <a:cubicBezTo>
                    <a:pt x="3687" y="388"/>
                    <a:pt x="3674" y="382"/>
                    <a:pt x="3662" y="369"/>
                  </a:cubicBezTo>
                  <a:cubicBezTo>
                    <a:pt x="3656" y="363"/>
                    <a:pt x="3656" y="357"/>
                    <a:pt x="3650" y="357"/>
                  </a:cubicBezTo>
                  <a:cubicBezTo>
                    <a:pt x="3637" y="345"/>
                    <a:pt x="3631" y="339"/>
                    <a:pt x="3619" y="333"/>
                  </a:cubicBezTo>
                  <a:cubicBezTo>
                    <a:pt x="3613" y="326"/>
                    <a:pt x="3607" y="320"/>
                    <a:pt x="3601" y="320"/>
                  </a:cubicBezTo>
                  <a:cubicBezTo>
                    <a:pt x="3594" y="308"/>
                    <a:pt x="3582" y="302"/>
                    <a:pt x="3570" y="296"/>
                  </a:cubicBezTo>
                  <a:cubicBezTo>
                    <a:pt x="3558" y="290"/>
                    <a:pt x="3545" y="277"/>
                    <a:pt x="3533" y="271"/>
                  </a:cubicBezTo>
                  <a:cubicBezTo>
                    <a:pt x="3527" y="265"/>
                    <a:pt x="3515" y="259"/>
                    <a:pt x="3508" y="253"/>
                  </a:cubicBezTo>
                  <a:cubicBezTo>
                    <a:pt x="3496" y="247"/>
                    <a:pt x="3484" y="240"/>
                    <a:pt x="3478" y="234"/>
                  </a:cubicBezTo>
                  <a:cubicBezTo>
                    <a:pt x="3465" y="234"/>
                    <a:pt x="3459" y="228"/>
                    <a:pt x="3453" y="222"/>
                  </a:cubicBezTo>
                  <a:lnTo>
                    <a:pt x="3416" y="204"/>
                  </a:lnTo>
                  <a:cubicBezTo>
                    <a:pt x="3410" y="204"/>
                    <a:pt x="3410" y="197"/>
                    <a:pt x="3404" y="197"/>
                  </a:cubicBezTo>
                  <a:cubicBezTo>
                    <a:pt x="3379" y="185"/>
                    <a:pt x="3349" y="173"/>
                    <a:pt x="3318" y="161"/>
                  </a:cubicBezTo>
                  <a:cubicBezTo>
                    <a:pt x="3312" y="154"/>
                    <a:pt x="3306" y="154"/>
                    <a:pt x="3300" y="154"/>
                  </a:cubicBezTo>
                  <a:cubicBezTo>
                    <a:pt x="3287" y="148"/>
                    <a:pt x="3269" y="136"/>
                    <a:pt x="3257" y="130"/>
                  </a:cubicBezTo>
                  <a:lnTo>
                    <a:pt x="3238" y="130"/>
                  </a:lnTo>
                  <a:cubicBezTo>
                    <a:pt x="3183" y="105"/>
                    <a:pt x="3128" y="87"/>
                    <a:pt x="3066" y="75"/>
                  </a:cubicBezTo>
                  <a:cubicBezTo>
                    <a:pt x="3066" y="75"/>
                    <a:pt x="3060" y="68"/>
                    <a:pt x="3060" y="68"/>
                  </a:cubicBezTo>
                  <a:cubicBezTo>
                    <a:pt x="2974" y="50"/>
                    <a:pt x="2882" y="32"/>
                    <a:pt x="2784" y="19"/>
                  </a:cubicBezTo>
                  <a:lnTo>
                    <a:pt x="2777" y="19"/>
                  </a:lnTo>
                  <a:cubicBezTo>
                    <a:pt x="2710" y="7"/>
                    <a:pt x="2630" y="7"/>
                    <a:pt x="2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-680103" y="3803082"/>
              <a:ext cx="638486" cy="561907"/>
            </a:xfrm>
            <a:custGeom>
              <a:avLst/>
              <a:gdLst/>
              <a:ahLst/>
              <a:cxnLst/>
              <a:rect l="l" t="t" r="r" b="b"/>
              <a:pathLst>
                <a:path w="2619" h="2305" extrusionOk="0">
                  <a:moveTo>
                    <a:pt x="1787" y="0"/>
                  </a:moveTo>
                  <a:cubicBezTo>
                    <a:pt x="1783" y="0"/>
                    <a:pt x="1780" y="0"/>
                    <a:pt x="1776" y="1"/>
                  </a:cubicBezTo>
                  <a:lnTo>
                    <a:pt x="1751" y="1"/>
                  </a:lnTo>
                  <a:cubicBezTo>
                    <a:pt x="1751" y="7"/>
                    <a:pt x="1745" y="7"/>
                    <a:pt x="1745" y="7"/>
                  </a:cubicBezTo>
                  <a:cubicBezTo>
                    <a:pt x="1739" y="7"/>
                    <a:pt x="1733" y="7"/>
                    <a:pt x="1727" y="13"/>
                  </a:cubicBezTo>
                  <a:lnTo>
                    <a:pt x="1715" y="13"/>
                  </a:lnTo>
                  <a:cubicBezTo>
                    <a:pt x="1708" y="19"/>
                    <a:pt x="1702" y="19"/>
                    <a:pt x="1702" y="19"/>
                  </a:cubicBezTo>
                  <a:cubicBezTo>
                    <a:pt x="1690" y="25"/>
                    <a:pt x="1684" y="31"/>
                    <a:pt x="1678" y="37"/>
                  </a:cubicBezTo>
                  <a:cubicBezTo>
                    <a:pt x="1585" y="111"/>
                    <a:pt x="1481" y="222"/>
                    <a:pt x="1377" y="357"/>
                  </a:cubicBezTo>
                  <a:cubicBezTo>
                    <a:pt x="1352" y="388"/>
                    <a:pt x="1327" y="425"/>
                    <a:pt x="1297" y="455"/>
                  </a:cubicBezTo>
                  <a:cubicBezTo>
                    <a:pt x="1235" y="541"/>
                    <a:pt x="1174" y="633"/>
                    <a:pt x="1112" y="726"/>
                  </a:cubicBezTo>
                  <a:cubicBezTo>
                    <a:pt x="1106" y="719"/>
                    <a:pt x="1100" y="707"/>
                    <a:pt x="1094" y="701"/>
                  </a:cubicBezTo>
                  <a:cubicBezTo>
                    <a:pt x="1088" y="695"/>
                    <a:pt x="1082" y="689"/>
                    <a:pt x="1076" y="683"/>
                  </a:cubicBezTo>
                  <a:cubicBezTo>
                    <a:pt x="1063" y="664"/>
                    <a:pt x="1045" y="646"/>
                    <a:pt x="1026" y="627"/>
                  </a:cubicBezTo>
                  <a:cubicBezTo>
                    <a:pt x="1026" y="621"/>
                    <a:pt x="1020" y="615"/>
                    <a:pt x="1014" y="609"/>
                  </a:cubicBezTo>
                  <a:cubicBezTo>
                    <a:pt x="996" y="590"/>
                    <a:pt x="977" y="572"/>
                    <a:pt x="959" y="554"/>
                  </a:cubicBezTo>
                  <a:cubicBezTo>
                    <a:pt x="824" y="412"/>
                    <a:pt x="664" y="259"/>
                    <a:pt x="560" y="154"/>
                  </a:cubicBezTo>
                  <a:cubicBezTo>
                    <a:pt x="509" y="107"/>
                    <a:pt x="476" y="90"/>
                    <a:pt x="448" y="90"/>
                  </a:cubicBezTo>
                  <a:cubicBezTo>
                    <a:pt x="417" y="90"/>
                    <a:pt x="392" y="110"/>
                    <a:pt x="357" y="136"/>
                  </a:cubicBezTo>
                  <a:cubicBezTo>
                    <a:pt x="222" y="228"/>
                    <a:pt x="50" y="498"/>
                    <a:pt x="13" y="652"/>
                  </a:cubicBezTo>
                  <a:cubicBezTo>
                    <a:pt x="7" y="658"/>
                    <a:pt x="7" y="670"/>
                    <a:pt x="7" y="676"/>
                  </a:cubicBezTo>
                  <a:cubicBezTo>
                    <a:pt x="7" y="689"/>
                    <a:pt x="7" y="695"/>
                    <a:pt x="7" y="701"/>
                  </a:cubicBezTo>
                  <a:cubicBezTo>
                    <a:pt x="7" y="701"/>
                    <a:pt x="0" y="701"/>
                    <a:pt x="0" y="707"/>
                  </a:cubicBezTo>
                  <a:cubicBezTo>
                    <a:pt x="0" y="719"/>
                    <a:pt x="7" y="732"/>
                    <a:pt x="7" y="750"/>
                  </a:cubicBezTo>
                  <a:cubicBezTo>
                    <a:pt x="19" y="787"/>
                    <a:pt x="43" y="818"/>
                    <a:pt x="93" y="848"/>
                  </a:cubicBezTo>
                  <a:cubicBezTo>
                    <a:pt x="105" y="855"/>
                    <a:pt x="123" y="867"/>
                    <a:pt x="142" y="873"/>
                  </a:cubicBezTo>
                  <a:cubicBezTo>
                    <a:pt x="215" y="904"/>
                    <a:pt x="498" y="1008"/>
                    <a:pt x="701" y="1088"/>
                  </a:cubicBezTo>
                  <a:cubicBezTo>
                    <a:pt x="744" y="1100"/>
                    <a:pt x="781" y="1119"/>
                    <a:pt x="811" y="1131"/>
                  </a:cubicBezTo>
                  <a:cubicBezTo>
                    <a:pt x="830" y="1137"/>
                    <a:pt x="848" y="1143"/>
                    <a:pt x="861" y="1149"/>
                  </a:cubicBezTo>
                  <a:cubicBezTo>
                    <a:pt x="836" y="1186"/>
                    <a:pt x="811" y="1229"/>
                    <a:pt x="793" y="1272"/>
                  </a:cubicBezTo>
                  <a:cubicBezTo>
                    <a:pt x="682" y="1469"/>
                    <a:pt x="590" y="1659"/>
                    <a:pt x="541" y="1819"/>
                  </a:cubicBezTo>
                  <a:cubicBezTo>
                    <a:pt x="510" y="1899"/>
                    <a:pt x="498" y="1973"/>
                    <a:pt x="492" y="2034"/>
                  </a:cubicBezTo>
                  <a:cubicBezTo>
                    <a:pt x="486" y="2077"/>
                    <a:pt x="492" y="2108"/>
                    <a:pt x="498" y="2139"/>
                  </a:cubicBezTo>
                  <a:cubicBezTo>
                    <a:pt x="504" y="2151"/>
                    <a:pt x="510" y="2157"/>
                    <a:pt x="517" y="2163"/>
                  </a:cubicBezTo>
                  <a:cubicBezTo>
                    <a:pt x="517" y="2169"/>
                    <a:pt x="517" y="2169"/>
                    <a:pt x="523" y="2175"/>
                  </a:cubicBezTo>
                  <a:cubicBezTo>
                    <a:pt x="529" y="2182"/>
                    <a:pt x="535" y="2188"/>
                    <a:pt x="541" y="2194"/>
                  </a:cubicBezTo>
                  <a:lnTo>
                    <a:pt x="547" y="2200"/>
                  </a:lnTo>
                  <a:cubicBezTo>
                    <a:pt x="553" y="2206"/>
                    <a:pt x="566" y="2212"/>
                    <a:pt x="578" y="2225"/>
                  </a:cubicBezTo>
                  <a:cubicBezTo>
                    <a:pt x="584" y="2225"/>
                    <a:pt x="584" y="2225"/>
                    <a:pt x="590" y="2231"/>
                  </a:cubicBezTo>
                  <a:cubicBezTo>
                    <a:pt x="596" y="2237"/>
                    <a:pt x="609" y="2243"/>
                    <a:pt x="627" y="2249"/>
                  </a:cubicBezTo>
                  <a:lnTo>
                    <a:pt x="633" y="2249"/>
                  </a:lnTo>
                  <a:cubicBezTo>
                    <a:pt x="646" y="2255"/>
                    <a:pt x="664" y="2261"/>
                    <a:pt x="682" y="2268"/>
                  </a:cubicBezTo>
                  <a:lnTo>
                    <a:pt x="689" y="2268"/>
                  </a:lnTo>
                  <a:cubicBezTo>
                    <a:pt x="707" y="2274"/>
                    <a:pt x="725" y="2280"/>
                    <a:pt x="744" y="2286"/>
                  </a:cubicBezTo>
                  <a:lnTo>
                    <a:pt x="750" y="2286"/>
                  </a:lnTo>
                  <a:cubicBezTo>
                    <a:pt x="775" y="2292"/>
                    <a:pt x="793" y="2292"/>
                    <a:pt x="818" y="2298"/>
                  </a:cubicBezTo>
                  <a:cubicBezTo>
                    <a:pt x="842" y="2298"/>
                    <a:pt x="867" y="2298"/>
                    <a:pt x="891" y="2304"/>
                  </a:cubicBezTo>
                  <a:lnTo>
                    <a:pt x="897" y="2304"/>
                  </a:lnTo>
                  <a:cubicBezTo>
                    <a:pt x="947" y="2304"/>
                    <a:pt x="1002" y="2304"/>
                    <a:pt x="1063" y="2298"/>
                  </a:cubicBezTo>
                  <a:cubicBezTo>
                    <a:pt x="1125" y="2292"/>
                    <a:pt x="1180" y="2286"/>
                    <a:pt x="1241" y="2268"/>
                  </a:cubicBezTo>
                  <a:lnTo>
                    <a:pt x="1248" y="2268"/>
                  </a:lnTo>
                  <a:cubicBezTo>
                    <a:pt x="1309" y="2255"/>
                    <a:pt x="1370" y="2237"/>
                    <a:pt x="1432" y="2212"/>
                  </a:cubicBezTo>
                  <a:cubicBezTo>
                    <a:pt x="1499" y="2188"/>
                    <a:pt x="1561" y="2157"/>
                    <a:pt x="1622" y="2120"/>
                  </a:cubicBezTo>
                  <a:cubicBezTo>
                    <a:pt x="1813" y="2010"/>
                    <a:pt x="1991" y="1850"/>
                    <a:pt x="2132" y="1610"/>
                  </a:cubicBezTo>
                  <a:cubicBezTo>
                    <a:pt x="2618" y="784"/>
                    <a:pt x="2107" y="0"/>
                    <a:pt x="178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-2047803" y="3479827"/>
              <a:ext cx="476366" cy="485361"/>
            </a:xfrm>
            <a:custGeom>
              <a:avLst/>
              <a:gdLst/>
              <a:ahLst/>
              <a:cxnLst/>
              <a:rect l="l" t="t" r="r" b="b"/>
              <a:pathLst>
                <a:path w="1954" h="1991" extrusionOk="0">
                  <a:moveTo>
                    <a:pt x="910" y="1"/>
                  </a:moveTo>
                  <a:cubicBezTo>
                    <a:pt x="734" y="1"/>
                    <a:pt x="599" y="63"/>
                    <a:pt x="571" y="159"/>
                  </a:cubicBezTo>
                  <a:cubicBezTo>
                    <a:pt x="571" y="165"/>
                    <a:pt x="571" y="165"/>
                    <a:pt x="571" y="165"/>
                  </a:cubicBezTo>
                  <a:cubicBezTo>
                    <a:pt x="565" y="178"/>
                    <a:pt x="565" y="190"/>
                    <a:pt x="565" y="209"/>
                  </a:cubicBezTo>
                  <a:cubicBezTo>
                    <a:pt x="571" y="276"/>
                    <a:pt x="584" y="362"/>
                    <a:pt x="608" y="460"/>
                  </a:cubicBezTo>
                  <a:cubicBezTo>
                    <a:pt x="620" y="491"/>
                    <a:pt x="627" y="522"/>
                    <a:pt x="639" y="553"/>
                  </a:cubicBezTo>
                  <a:cubicBezTo>
                    <a:pt x="657" y="620"/>
                    <a:pt x="676" y="688"/>
                    <a:pt x="700" y="761"/>
                  </a:cubicBezTo>
                  <a:cubicBezTo>
                    <a:pt x="719" y="811"/>
                    <a:pt x="737" y="860"/>
                    <a:pt x="756" y="903"/>
                  </a:cubicBezTo>
                  <a:lnTo>
                    <a:pt x="731" y="909"/>
                  </a:lnTo>
                  <a:lnTo>
                    <a:pt x="713" y="909"/>
                  </a:lnTo>
                  <a:cubicBezTo>
                    <a:pt x="694" y="915"/>
                    <a:pt x="670" y="915"/>
                    <a:pt x="651" y="915"/>
                  </a:cubicBezTo>
                  <a:cubicBezTo>
                    <a:pt x="645" y="915"/>
                    <a:pt x="639" y="921"/>
                    <a:pt x="633" y="921"/>
                  </a:cubicBezTo>
                  <a:cubicBezTo>
                    <a:pt x="614" y="921"/>
                    <a:pt x="590" y="927"/>
                    <a:pt x="571" y="927"/>
                  </a:cubicBezTo>
                  <a:cubicBezTo>
                    <a:pt x="412" y="952"/>
                    <a:pt x="233" y="983"/>
                    <a:pt x="117" y="1007"/>
                  </a:cubicBezTo>
                  <a:cubicBezTo>
                    <a:pt x="0" y="1026"/>
                    <a:pt x="6" y="1062"/>
                    <a:pt x="6" y="1130"/>
                  </a:cubicBezTo>
                  <a:cubicBezTo>
                    <a:pt x="6" y="1265"/>
                    <a:pt x="98" y="1505"/>
                    <a:pt x="184" y="1603"/>
                  </a:cubicBezTo>
                  <a:cubicBezTo>
                    <a:pt x="190" y="1609"/>
                    <a:pt x="197" y="1615"/>
                    <a:pt x="203" y="1622"/>
                  </a:cubicBezTo>
                  <a:cubicBezTo>
                    <a:pt x="203" y="1628"/>
                    <a:pt x="209" y="1628"/>
                    <a:pt x="215" y="1634"/>
                  </a:cubicBezTo>
                  <a:cubicBezTo>
                    <a:pt x="227" y="1640"/>
                    <a:pt x="240" y="1652"/>
                    <a:pt x="252" y="1652"/>
                  </a:cubicBezTo>
                  <a:cubicBezTo>
                    <a:pt x="265" y="1657"/>
                    <a:pt x="278" y="1660"/>
                    <a:pt x="293" y="1660"/>
                  </a:cubicBezTo>
                  <a:cubicBezTo>
                    <a:pt x="314" y="1660"/>
                    <a:pt x="337" y="1654"/>
                    <a:pt x="362" y="1640"/>
                  </a:cubicBezTo>
                  <a:cubicBezTo>
                    <a:pt x="375" y="1634"/>
                    <a:pt x="387" y="1628"/>
                    <a:pt x="393" y="1622"/>
                  </a:cubicBezTo>
                  <a:cubicBezTo>
                    <a:pt x="405" y="1615"/>
                    <a:pt x="412" y="1609"/>
                    <a:pt x="424" y="1603"/>
                  </a:cubicBezTo>
                  <a:cubicBezTo>
                    <a:pt x="436" y="1597"/>
                    <a:pt x="448" y="1585"/>
                    <a:pt x="467" y="1579"/>
                  </a:cubicBezTo>
                  <a:cubicBezTo>
                    <a:pt x="491" y="1560"/>
                    <a:pt x="528" y="1536"/>
                    <a:pt x="565" y="1511"/>
                  </a:cubicBezTo>
                  <a:cubicBezTo>
                    <a:pt x="596" y="1492"/>
                    <a:pt x="627" y="1468"/>
                    <a:pt x="657" y="1449"/>
                  </a:cubicBezTo>
                  <a:cubicBezTo>
                    <a:pt x="694" y="1425"/>
                    <a:pt x="725" y="1406"/>
                    <a:pt x="756" y="1382"/>
                  </a:cubicBezTo>
                  <a:cubicBezTo>
                    <a:pt x="774" y="1376"/>
                    <a:pt x="786" y="1363"/>
                    <a:pt x="805" y="1351"/>
                  </a:cubicBezTo>
                  <a:cubicBezTo>
                    <a:pt x="848" y="1320"/>
                    <a:pt x="891" y="1296"/>
                    <a:pt x="915" y="1277"/>
                  </a:cubicBezTo>
                  <a:cubicBezTo>
                    <a:pt x="934" y="1314"/>
                    <a:pt x="952" y="1345"/>
                    <a:pt x="965" y="1382"/>
                  </a:cubicBezTo>
                  <a:cubicBezTo>
                    <a:pt x="1032" y="1517"/>
                    <a:pt x="1100" y="1646"/>
                    <a:pt x="1173" y="1751"/>
                  </a:cubicBezTo>
                  <a:cubicBezTo>
                    <a:pt x="1210" y="1812"/>
                    <a:pt x="1253" y="1867"/>
                    <a:pt x="1290" y="1904"/>
                  </a:cubicBezTo>
                  <a:cubicBezTo>
                    <a:pt x="1333" y="1947"/>
                    <a:pt x="1370" y="1978"/>
                    <a:pt x="1407" y="1984"/>
                  </a:cubicBezTo>
                  <a:cubicBezTo>
                    <a:pt x="1413" y="1990"/>
                    <a:pt x="1419" y="1990"/>
                    <a:pt x="1431" y="1990"/>
                  </a:cubicBezTo>
                  <a:lnTo>
                    <a:pt x="1438" y="1990"/>
                  </a:lnTo>
                  <a:cubicBezTo>
                    <a:pt x="1444" y="1990"/>
                    <a:pt x="1456" y="1990"/>
                    <a:pt x="1462" y="1984"/>
                  </a:cubicBezTo>
                  <a:lnTo>
                    <a:pt x="1468" y="1984"/>
                  </a:lnTo>
                  <a:cubicBezTo>
                    <a:pt x="1474" y="1984"/>
                    <a:pt x="1487" y="1978"/>
                    <a:pt x="1499" y="1972"/>
                  </a:cubicBezTo>
                  <a:lnTo>
                    <a:pt x="1505" y="1972"/>
                  </a:lnTo>
                  <a:cubicBezTo>
                    <a:pt x="1517" y="1966"/>
                    <a:pt x="1524" y="1959"/>
                    <a:pt x="1536" y="1953"/>
                  </a:cubicBezTo>
                  <a:lnTo>
                    <a:pt x="1542" y="1953"/>
                  </a:lnTo>
                  <a:cubicBezTo>
                    <a:pt x="1554" y="1941"/>
                    <a:pt x="1567" y="1935"/>
                    <a:pt x="1579" y="1923"/>
                  </a:cubicBezTo>
                  <a:cubicBezTo>
                    <a:pt x="1591" y="1910"/>
                    <a:pt x="1603" y="1904"/>
                    <a:pt x="1616" y="1892"/>
                  </a:cubicBezTo>
                  <a:cubicBezTo>
                    <a:pt x="1616" y="1892"/>
                    <a:pt x="1616" y="1886"/>
                    <a:pt x="1622" y="1886"/>
                  </a:cubicBezTo>
                  <a:cubicBezTo>
                    <a:pt x="1634" y="1880"/>
                    <a:pt x="1646" y="1861"/>
                    <a:pt x="1659" y="1849"/>
                  </a:cubicBezTo>
                  <a:cubicBezTo>
                    <a:pt x="1671" y="1837"/>
                    <a:pt x="1683" y="1818"/>
                    <a:pt x="1702" y="1806"/>
                  </a:cubicBezTo>
                  <a:cubicBezTo>
                    <a:pt x="1702" y="1800"/>
                    <a:pt x="1702" y="1800"/>
                    <a:pt x="1702" y="1800"/>
                  </a:cubicBezTo>
                  <a:cubicBezTo>
                    <a:pt x="1726" y="1769"/>
                    <a:pt x="1751" y="1732"/>
                    <a:pt x="1775" y="1689"/>
                  </a:cubicBezTo>
                  <a:lnTo>
                    <a:pt x="1782" y="1689"/>
                  </a:lnTo>
                  <a:cubicBezTo>
                    <a:pt x="1800" y="1646"/>
                    <a:pt x="1825" y="1603"/>
                    <a:pt x="1843" y="1554"/>
                  </a:cubicBezTo>
                  <a:cubicBezTo>
                    <a:pt x="1868" y="1505"/>
                    <a:pt x="1886" y="1456"/>
                    <a:pt x="1898" y="1400"/>
                  </a:cubicBezTo>
                  <a:cubicBezTo>
                    <a:pt x="1954" y="1185"/>
                    <a:pt x="1947" y="927"/>
                    <a:pt x="1825" y="651"/>
                  </a:cubicBezTo>
                  <a:cubicBezTo>
                    <a:pt x="1613" y="174"/>
                    <a:pt x="1205" y="1"/>
                    <a:pt x="91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783676" y="3433020"/>
              <a:ext cx="997832" cy="921235"/>
            </a:xfrm>
            <a:custGeom>
              <a:avLst/>
              <a:gdLst/>
              <a:ahLst/>
              <a:cxnLst/>
              <a:rect l="l" t="t" r="r" b="b"/>
              <a:pathLst>
                <a:path w="4093" h="3779" extrusionOk="0">
                  <a:moveTo>
                    <a:pt x="2550" y="1918"/>
                  </a:moveTo>
                  <a:lnTo>
                    <a:pt x="2550" y="1918"/>
                  </a:lnTo>
                  <a:cubicBezTo>
                    <a:pt x="2636" y="2022"/>
                    <a:pt x="2771" y="2096"/>
                    <a:pt x="2888" y="2108"/>
                  </a:cubicBezTo>
                  <a:cubicBezTo>
                    <a:pt x="2900" y="2108"/>
                    <a:pt x="2910" y="2111"/>
                    <a:pt x="2919" y="2111"/>
                  </a:cubicBezTo>
                  <a:cubicBezTo>
                    <a:pt x="2923" y="2111"/>
                    <a:pt x="2927" y="2110"/>
                    <a:pt x="2931" y="2108"/>
                  </a:cubicBezTo>
                  <a:cubicBezTo>
                    <a:pt x="2949" y="2108"/>
                    <a:pt x="2968" y="2108"/>
                    <a:pt x="2986" y="2102"/>
                  </a:cubicBezTo>
                  <a:lnTo>
                    <a:pt x="2986" y="2102"/>
                  </a:lnTo>
                  <a:cubicBezTo>
                    <a:pt x="2980" y="2201"/>
                    <a:pt x="2986" y="2323"/>
                    <a:pt x="3017" y="2459"/>
                  </a:cubicBezTo>
                  <a:cubicBezTo>
                    <a:pt x="2888" y="2366"/>
                    <a:pt x="2753" y="2256"/>
                    <a:pt x="2648" y="2164"/>
                  </a:cubicBezTo>
                  <a:cubicBezTo>
                    <a:pt x="2605" y="2127"/>
                    <a:pt x="2569" y="2096"/>
                    <a:pt x="2538" y="2065"/>
                  </a:cubicBezTo>
                  <a:cubicBezTo>
                    <a:pt x="2538" y="2065"/>
                    <a:pt x="2544" y="2059"/>
                    <a:pt x="2544" y="2053"/>
                  </a:cubicBezTo>
                  <a:cubicBezTo>
                    <a:pt x="2550" y="2029"/>
                    <a:pt x="2556" y="1998"/>
                    <a:pt x="2556" y="1973"/>
                  </a:cubicBezTo>
                  <a:cubicBezTo>
                    <a:pt x="2556" y="1955"/>
                    <a:pt x="2550" y="1936"/>
                    <a:pt x="2550" y="1918"/>
                  </a:cubicBezTo>
                  <a:close/>
                  <a:moveTo>
                    <a:pt x="2409" y="2483"/>
                  </a:moveTo>
                  <a:lnTo>
                    <a:pt x="2409" y="2483"/>
                  </a:lnTo>
                  <a:cubicBezTo>
                    <a:pt x="2458" y="2545"/>
                    <a:pt x="2513" y="2612"/>
                    <a:pt x="2550" y="2680"/>
                  </a:cubicBezTo>
                  <a:cubicBezTo>
                    <a:pt x="2556" y="2692"/>
                    <a:pt x="2562" y="2704"/>
                    <a:pt x="2569" y="2723"/>
                  </a:cubicBezTo>
                  <a:cubicBezTo>
                    <a:pt x="2575" y="2735"/>
                    <a:pt x="2581" y="2747"/>
                    <a:pt x="2581" y="2760"/>
                  </a:cubicBezTo>
                  <a:cubicBezTo>
                    <a:pt x="2587" y="2784"/>
                    <a:pt x="2587" y="2809"/>
                    <a:pt x="2575" y="2827"/>
                  </a:cubicBezTo>
                  <a:cubicBezTo>
                    <a:pt x="2556" y="2864"/>
                    <a:pt x="2513" y="2889"/>
                    <a:pt x="2452" y="2901"/>
                  </a:cubicBezTo>
                  <a:cubicBezTo>
                    <a:pt x="2421" y="2907"/>
                    <a:pt x="2390" y="2913"/>
                    <a:pt x="2354" y="2919"/>
                  </a:cubicBezTo>
                  <a:lnTo>
                    <a:pt x="2243" y="2919"/>
                  </a:lnTo>
                  <a:cubicBezTo>
                    <a:pt x="2206" y="2919"/>
                    <a:pt x="2169" y="2913"/>
                    <a:pt x="2139" y="2913"/>
                  </a:cubicBezTo>
                  <a:cubicBezTo>
                    <a:pt x="2114" y="2876"/>
                    <a:pt x="2083" y="2839"/>
                    <a:pt x="2053" y="2809"/>
                  </a:cubicBezTo>
                  <a:cubicBezTo>
                    <a:pt x="2040" y="2796"/>
                    <a:pt x="2028" y="2784"/>
                    <a:pt x="2016" y="2778"/>
                  </a:cubicBezTo>
                  <a:cubicBezTo>
                    <a:pt x="2341" y="2778"/>
                    <a:pt x="2433" y="2624"/>
                    <a:pt x="2409" y="2483"/>
                  </a:cubicBezTo>
                  <a:close/>
                  <a:moveTo>
                    <a:pt x="2059" y="0"/>
                  </a:moveTo>
                  <a:cubicBezTo>
                    <a:pt x="1916" y="0"/>
                    <a:pt x="1826" y="135"/>
                    <a:pt x="1819" y="271"/>
                  </a:cubicBezTo>
                  <a:cubicBezTo>
                    <a:pt x="1769" y="161"/>
                    <a:pt x="1697" y="120"/>
                    <a:pt x="1629" y="120"/>
                  </a:cubicBezTo>
                  <a:cubicBezTo>
                    <a:pt x="1511" y="120"/>
                    <a:pt x="1403" y="242"/>
                    <a:pt x="1438" y="339"/>
                  </a:cubicBezTo>
                  <a:cubicBezTo>
                    <a:pt x="1349" y="295"/>
                    <a:pt x="1267" y="276"/>
                    <a:pt x="1195" y="276"/>
                  </a:cubicBezTo>
                  <a:cubicBezTo>
                    <a:pt x="866" y="276"/>
                    <a:pt x="730" y="669"/>
                    <a:pt x="891" y="855"/>
                  </a:cubicBezTo>
                  <a:cubicBezTo>
                    <a:pt x="861" y="851"/>
                    <a:pt x="831" y="850"/>
                    <a:pt x="803" y="850"/>
                  </a:cubicBezTo>
                  <a:cubicBezTo>
                    <a:pt x="258" y="850"/>
                    <a:pt x="196" y="1499"/>
                    <a:pt x="418" y="1709"/>
                  </a:cubicBezTo>
                  <a:cubicBezTo>
                    <a:pt x="1" y="1844"/>
                    <a:pt x="259" y="2299"/>
                    <a:pt x="486" y="2360"/>
                  </a:cubicBezTo>
                  <a:cubicBezTo>
                    <a:pt x="400" y="2391"/>
                    <a:pt x="345" y="2434"/>
                    <a:pt x="302" y="2471"/>
                  </a:cubicBezTo>
                  <a:lnTo>
                    <a:pt x="302" y="2477"/>
                  </a:lnTo>
                  <a:cubicBezTo>
                    <a:pt x="289" y="2489"/>
                    <a:pt x="277" y="2502"/>
                    <a:pt x="271" y="2514"/>
                  </a:cubicBezTo>
                  <a:cubicBezTo>
                    <a:pt x="246" y="2557"/>
                    <a:pt x="234" y="2606"/>
                    <a:pt x="240" y="2649"/>
                  </a:cubicBezTo>
                  <a:cubicBezTo>
                    <a:pt x="240" y="2661"/>
                    <a:pt x="240" y="2680"/>
                    <a:pt x="246" y="2692"/>
                  </a:cubicBezTo>
                  <a:cubicBezTo>
                    <a:pt x="252" y="2735"/>
                    <a:pt x="277" y="2778"/>
                    <a:pt x="308" y="2815"/>
                  </a:cubicBezTo>
                  <a:cubicBezTo>
                    <a:pt x="308" y="2821"/>
                    <a:pt x="308" y="2821"/>
                    <a:pt x="308" y="2821"/>
                  </a:cubicBezTo>
                  <a:cubicBezTo>
                    <a:pt x="314" y="2833"/>
                    <a:pt x="326" y="2846"/>
                    <a:pt x="338" y="2858"/>
                  </a:cubicBezTo>
                  <a:cubicBezTo>
                    <a:pt x="351" y="2870"/>
                    <a:pt x="363" y="2882"/>
                    <a:pt x="369" y="2889"/>
                  </a:cubicBezTo>
                  <a:lnTo>
                    <a:pt x="375" y="2895"/>
                  </a:lnTo>
                  <a:cubicBezTo>
                    <a:pt x="388" y="2901"/>
                    <a:pt x="394" y="2913"/>
                    <a:pt x="406" y="2919"/>
                  </a:cubicBezTo>
                  <a:lnTo>
                    <a:pt x="412" y="2919"/>
                  </a:lnTo>
                  <a:cubicBezTo>
                    <a:pt x="418" y="2932"/>
                    <a:pt x="431" y="2938"/>
                    <a:pt x="443" y="2944"/>
                  </a:cubicBezTo>
                  <a:cubicBezTo>
                    <a:pt x="449" y="2944"/>
                    <a:pt x="449" y="2944"/>
                    <a:pt x="449" y="2950"/>
                  </a:cubicBezTo>
                  <a:cubicBezTo>
                    <a:pt x="461" y="2956"/>
                    <a:pt x="474" y="2962"/>
                    <a:pt x="486" y="2962"/>
                  </a:cubicBezTo>
                  <a:cubicBezTo>
                    <a:pt x="486" y="2962"/>
                    <a:pt x="486" y="2968"/>
                    <a:pt x="492" y="2968"/>
                  </a:cubicBezTo>
                  <a:cubicBezTo>
                    <a:pt x="504" y="2968"/>
                    <a:pt x="517" y="2975"/>
                    <a:pt x="523" y="2981"/>
                  </a:cubicBezTo>
                  <a:lnTo>
                    <a:pt x="529" y="2981"/>
                  </a:lnTo>
                  <a:cubicBezTo>
                    <a:pt x="541" y="2981"/>
                    <a:pt x="553" y="2987"/>
                    <a:pt x="566" y="2987"/>
                  </a:cubicBezTo>
                  <a:cubicBezTo>
                    <a:pt x="298" y="3350"/>
                    <a:pt x="624" y="3741"/>
                    <a:pt x="952" y="3741"/>
                  </a:cubicBezTo>
                  <a:cubicBezTo>
                    <a:pt x="1067" y="3741"/>
                    <a:pt x="1183" y="3692"/>
                    <a:pt x="1272" y="3577"/>
                  </a:cubicBezTo>
                  <a:cubicBezTo>
                    <a:pt x="1338" y="3717"/>
                    <a:pt x="1464" y="3779"/>
                    <a:pt x="1582" y="3779"/>
                  </a:cubicBezTo>
                  <a:cubicBezTo>
                    <a:pt x="1620" y="3779"/>
                    <a:pt x="1656" y="3773"/>
                    <a:pt x="1690" y="3761"/>
                  </a:cubicBezTo>
                  <a:cubicBezTo>
                    <a:pt x="1721" y="3755"/>
                    <a:pt x="1751" y="3736"/>
                    <a:pt x="1776" y="3718"/>
                  </a:cubicBezTo>
                  <a:cubicBezTo>
                    <a:pt x="1788" y="3712"/>
                    <a:pt x="1801" y="3700"/>
                    <a:pt x="1813" y="3687"/>
                  </a:cubicBezTo>
                  <a:cubicBezTo>
                    <a:pt x="1844" y="3657"/>
                    <a:pt x="1862" y="3614"/>
                    <a:pt x="1868" y="3564"/>
                  </a:cubicBezTo>
                  <a:cubicBezTo>
                    <a:pt x="1868" y="3546"/>
                    <a:pt x="1868" y="3534"/>
                    <a:pt x="1862" y="3515"/>
                  </a:cubicBezTo>
                  <a:lnTo>
                    <a:pt x="1862" y="3515"/>
                  </a:lnTo>
                  <a:cubicBezTo>
                    <a:pt x="1903" y="3543"/>
                    <a:pt x="1942" y="3555"/>
                    <a:pt x="1980" y="3555"/>
                  </a:cubicBezTo>
                  <a:cubicBezTo>
                    <a:pt x="2009" y="3555"/>
                    <a:pt x="2038" y="3547"/>
                    <a:pt x="2065" y="3534"/>
                  </a:cubicBezTo>
                  <a:cubicBezTo>
                    <a:pt x="2077" y="3521"/>
                    <a:pt x="2089" y="3515"/>
                    <a:pt x="2102" y="3497"/>
                  </a:cubicBezTo>
                  <a:cubicBezTo>
                    <a:pt x="2114" y="3485"/>
                    <a:pt x="2126" y="3472"/>
                    <a:pt x="2139" y="3454"/>
                  </a:cubicBezTo>
                  <a:cubicBezTo>
                    <a:pt x="2145" y="3448"/>
                    <a:pt x="2151" y="3442"/>
                    <a:pt x="2157" y="3429"/>
                  </a:cubicBezTo>
                  <a:cubicBezTo>
                    <a:pt x="2163" y="3411"/>
                    <a:pt x="2175" y="3392"/>
                    <a:pt x="2182" y="3374"/>
                  </a:cubicBezTo>
                  <a:cubicBezTo>
                    <a:pt x="2200" y="3325"/>
                    <a:pt x="2212" y="3263"/>
                    <a:pt x="2212" y="3202"/>
                  </a:cubicBezTo>
                  <a:lnTo>
                    <a:pt x="2212" y="3190"/>
                  </a:lnTo>
                  <a:cubicBezTo>
                    <a:pt x="2286" y="3208"/>
                    <a:pt x="2378" y="3233"/>
                    <a:pt x="2483" y="3276"/>
                  </a:cubicBezTo>
                  <a:cubicBezTo>
                    <a:pt x="2685" y="3356"/>
                    <a:pt x="2931" y="3485"/>
                    <a:pt x="3189" y="3706"/>
                  </a:cubicBezTo>
                  <a:cubicBezTo>
                    <a:pt x="3195" y="3706"/>
                    <a:pt x="3195" y="3700"/>
                    <a:pt x="3195" y="3700"/>
                  </a:cubicBezTo>
                  <a:cubicBezTo>
                    <a:pt x="3195" y="3706"/>
                    <a:pt x="3195" y="3712"/>
                    <a:pt x="3201" y="3718"/>
                  </a:cubicBezTo>
                  <a:cubicBezTo>
                    <a:pt x="3213" y="3731"/>
                    <a:pt x="3232" y="3737"/>
                    <a:pt x="3256" y="3737"/>
                  </a:cubicBezTo>
                  <a:cubicBezTo>
                    <a:pt x="3336" y="3737"/>
                    <a:pt x="3474" y="3671"/>
                    <a:pt x="3601" y="3558"/>
                  </a:cubicBezTo>
                  <a:cubicBezTo>
                    <a:pt x="3767" y="3411"/>
                    <a:pt x="3859" y="3239"/>
                    <a:pt x="3810" y="3177"/>
                  </a:cubicBezTo>
                  <a:cubicBezTo>
                    <a:pt x="3810" y="3177"/>
                    <a:pt x="3502" y="2846"/>
                    <a:pt x="3416" y="2366"/>
                  </a:cubicBezTo>
                  <a:cubicBezTo>
                    <a:pt x="3410" y="2342"/>
                    <a:pt x="3404" y="2317"/>
                    <a:pt x="3404" y="2293"/>
                  </a:cubicBezTo>
                  <a:cubicBezTo>
                    <a:pt x="3398" y="2280"/>
                    <a:pt x="3398" y="2262"/>
                    <a:pt x="3398" y="2244"/>
                  </a:cubicBezTo>
                  <a:cubicBezTo>
                    <a:pt x="3398" y="2225"/>
                    <a:pt x="3392" y="2201"/>
                    <a:pt x="3392" y="2176"/>
                  </a:cubicBezTo>
                  <a:cubicBezTo>
                    <a:pt x="3392" y="2158"/>
                    <a:pt x="3392" y="2139"/>
                    <a:pt x="3392" y="2121"/>
                  </a:cubicBezTo>
                  <a:cubicBezTo>
                    <a:pt x="3631" y="2115"/>
                    <a:pt x="3871" y="1924"/>
                    <a:pt x="3668" y="1672"/>
                  </a:cubicBezTo>
                  <a:cubicBezTo>
                    <a:pt x="3693" y="1666"/>
                    <a:pt x="3711" y="1660"/>
                    <a:pt x="3730" y="1654"/>
                  </a:cubicBezTo>
                  <a:cubicBezTo>
                    <a:pt x="3736" y="1654"/>
                    <a:pt x="3742" y="1654"/>
                    <a:pt x="3748" y="1648"/>
                  </a:cubicBezTo>
                  <a:cubicBezTo>
                    <a:pt x="3760" y="1648"/>
                    <a:pt x="3773" y="1641"/>
                    <a:pt x="3785" y="1641"/>
                  </a:cubicBezTo>
                  <a:cubicBezTo>
                    <a:pt x="3791" y="1635"/>
                    <a:pt x="3797" y="1635"/>
                    <a:pt x="3803" y="1629"/>
                  </a:cubicBezTo>
                  <a:cubicBezTo>
                    <a:pt x="3816" y="1629"/>
                    <a:pt x="3828" y="1623"/>
                    <a:pt x="3834" y="1617"/>
                  </a:cubicBezTo>
                  <a:lnTo>
                    <a:pt x="3853" y="1611"/>
                  </a:lnTo>
                  <a:cubicBezTo>
                    <a:pt x="3865" y="1605"/>
                    <a:pt x="3871" y="1598"/>
                    <a:pt x="3883" y="1598"/>
                  </a:cubicBezTo>
                  <a:cubicBezTo>
                    <a:pt x="3889" y="1592"/>
                    <a:pt x="3889" y="1592"/>
                    <a:pt x="3896" y="1586"/>
                  </a:cubicBezTo>
                  <a:cubicBezTo>
                    <a:pt x="3908" y="1580"/>
                    <a:pt x="3914" y="1580"/>
                    <a:pt x="3920" y="1574"/>
                  </a:cubicBezTo>
                  <a:cubicBezTo>
                    <a:pt x="3926" y="1568"/>
                    <a:pt x="3932" y="1568"/>
                    <a:pt x="3939" y="1562"/>
                  </a:cubicBezTo>
                  <a:cubicBezTo>
                    <a:pt x="3945" y="1555"/>
                    <a:pt x="3951" y="1549"/>
                    <a:pt x="3957" y="1549"/>
                  </a:cubicBezTo>
                  <a:lnTo>
                    <a:pt x="3969" y="1537"/>
                  </a:lnTo>
                  <a:cubicBezTo>
                    <a:pt x="3975" y="1531"/>
                    <a:pt x="3982" y="1525"/>
                    <a:pt x="3988" y="1519"/>
                  </a:cubicBezTo>
                  <a:cubicBezTo>
                    <a:pt x="3994" y="1512"/>
                    <a:pt x="3994" y="1512"/>
                    <a:pt x="4000" y="1506"/>
                  </a:cubicBezTo>
                  <a:cubicBezTo>
                    <a:pt x="4006" y="1500"/>
                    <a:pt x="4006" y="1494"/>
                    <a:pt x="4012" y="1488"/>
                  </a:cubicBezTo>
                  <a:cubicBezTo>
                    <a:pt x="4018" y="1488"/>
                    <a:pt x="4025" y="1482"/>
                    <a:pt x="4025" y="1476"/>
                  </a:cubicBezTo>
                  <a:cubicBezTo>
                    <a:pt x="4031" y="1469"/>
                    <a:pt x="4031" y="1463"/>
                    <a:pt x="4037" y="1457"/>
                  </a:cubicBezTo>
                  <a:cubicBezTo>
                    <a:pt x="4037" y="1457"/>
                    <a:pt x="4043" y="1451"/>
                    <a:pt x="4043" y="1445"/>
                  </a:cubicBezTo>
                  <a:cubicBezTo>
                    <a:pt x="4049" y="1439"/>
                    <a:pt x="4055" y="1433"/>
                    <a:pt x="4055" y="1426"/>
                  </a:cubicBezTo>
                  <a:cubicBezTo>
                    <a:pt x="4055" y="1420"/>
                    <a:pt x="4061" y="1420"/>
                    <a:pt x="4061" y="1414"/>
                  </a:cubicBezTo>
                  <a:cubicBezTo>
                    <a:pt x="4068" y="1408"/>
                    <a:pt x="4068" y="1402"/>
                    <a:pt x="4068" y="1396"/>
                  </a:cubicBezTo>
                  <a:cubicBezTo>
                    <a:pt x="4074" y="1390"/>
                    <a:pt x="4074" y="1383"/>
                    <a:pt x="4074" y="1377"/>
                  </a:cubicBezTo>
                  <a:cubicBezTo>
                    <a:pt x="4080" y="1371"/>
                    <a:pt x="4080" y="1365"/>
                    <a:pt x="4080" y="1359"/>
                  </a:cubicBezTo>
                  <a:cubicBezTo>
                    <a:pt x="4086" y="1353"/>
                    <a:pt x="4086" y="1347"/>
                    <a:pt x="4086" y="1347"/>
                  </a:cubicBezTo>
                  <a:cubicBezTo>
                    <a:pt x="4086" y="1340"/>
                    <a:pt x="4086" y="1328"/>
                    <a:pt x="4092" y="1322"/>
                  </a:cubicBezTo>
                  <a:cubicBezTo>
                    <a:pt x="4092" y="1322"/>
                    <a:pt x="4092" y="1316"/>
                    <a:pt x="4092" y="1310"/>
                  </a:cubicBezTo>
                  <a:cubicBezTo>
                    <a:pt x="4092" y="1304"/>
                    <a:pt x="4092" y="1297"/>
                    <a:pt x="4092" y="1291"/>
                  </a:cubicBezTo>
                  <a:cubicBezTo>
                    <a:pt x="4092" y="1285"/>
                    <a:pt x="4092" y="1279"/>
                    <a:pt x="4092" y="1273"/>
                  </a:cubicBezTo>
                  <a:lnTo>
                    <a:pt x="4092" y="1254"/>
                  </a:lnTo>
                  <a:cubicBezTo>
                    <a:pt x="4092" y="1248"/>
                    <a:pt x="4092" y="1242"/>
                    <a:pt x="4092" y="1236"/>
                  </a:cubicBezTo>
                  <a:cubicBezTo>
                    <a:pt x="4092" y="1230"/>
                    <a:pt x="4092" y="1230"/>
                    <a:pt x="4092" y="1224"/>
                  </a:cubicBezTo>
                  <a:cubicBezTo>
                    <a:pt x="4092" y="1218"/>
                    <a:pt x="4092" y="1211"/>
                    <a:pt x="4092" y="1205"/>
                  </a:cubicBezTo>
                  <a:cubicBezTo>
                    <a:pt x="4092" y="1199"/>
                    <a:pt x="4086" y="1193"/>
                    <a:pt x="4086" y="1187"/>
                  </a:cubicBezTo>
                  <a:cubicBezTo>
                    <a:pt x="4086" y="1181"/>
                    <a:pt x="4086" y="1175"/>
                    <a:pt x="4086" y="1168"/>
                  </a:cubicBezTo>
                  <a:cubicBezTo>
                    <a:pt x="4086" y="1162"/>
                    <a:pt x="4080" y="1162"/>
                    <a:pt x="4080" y="1156"/>
                  </a:cubicBezTo>
                  <a:cubicBezTo>
                    <a:pt x="4080" y="1150"/>
                    <a:pt x="4080" y="1144"/>
                    <a:pt x="4074" y="1138"/>
                  </a:cubicBezTo>
                  <a:cubicBezTo>
                    <a:pt x="4074" y="1132"/>
                    <a:pt x="4074" y="1125"/>
                    <a:pt x="4074" y="1119"/>
                  </a:cubicBezTo>
                  <a:cubicBezTo>
                    <a:pt x="4068" y="1113"/>
                    <a:pt x="4068" y="1107"/>
                    <a:pt x="4068" y="1101"/>
                  </a:cubicBezTo>
                  <a:cubicBezTo>
                    <a:pt x="4061" y="1101"/>
                    <a:pt x="4061" y="1095"/>
                    <a:pt x="4061" y="1095"/>
                  </a:cubicBezTo>
                  <a:cubicBezTo>
                    <a:pt x="4061" y="1082"/>
                    <a:pt x="4055" y="1076"/>
                    <a:pt x="4055" y="1070"/>
                  </a:cubicBezTo>
                  <a:cubicBezTo>
                    <a:pt x="4049" y="1070"/>
                    <a:pt x="4049" y="1064"/>
                    <a:pt x="4049" y="1064"/>
                  </a:cubicBezTo>
                  <a:cubicBezTo>
                    <a:pt x="4043" y="1058"/>
                    <a:pt x="4043" y="1046"/>
                    <a:pt x="4037" y="1039"/>
                  </a:cubicBezTo>
                  <a:cubicBezTo>
                    <a:pt x="3988" y="941"/>
                    <a:pt x="3908" y="867"/>
                    <a:pt x="3828" y="849"/>
                  </a:cubicBezTo>
                  <a:cubicBezTo>
                    <a:pt x="3816" y="849"/>
                    <a:pt x="3803" y="849"/>
                    <a:pt x="3797" y="843"/>
                  </a:cubicBezTo>
                  <a:cubicBezTo>
                    <a:pt x="3926" y="492"/>
                    <a:pt x="3699" y="260"/>
                    <a:pt x="3475" y="260"/>
                  </a:cubicBezTo>
                  <a:cubicBezTo>
                    <a:pt x="3378" y="260"/>
                    <a:pt x="3281" y="304"/>
                    <a:pt x="3214" y="401"/>
                  </a:cubicBezTo>
                  <a:cubicBezTo>
                    <a:pt x="3065" y="168"/>
                    <a:pt x="2910" y="69"/>
                    <a:pt x="2779" y="69"/>
                  </a:cubicBezTo>
                  <a:cubicBezTo>
                    <a:pt x="2650" y="69"/>
                    <a:pt x="2544" y="165"/>
                    <a:pt x="2489" y="327"/>
                  </a:cubicBezTo>
                  <a:cubicBezTo>
                    <a:pt x="2322" y="86"/>
                    <a:pt x="2174" y="0"/>
                    <a:pt x="205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-2232111" y="3865491"/>
              <a:ext cx="564861" cy="511445"/>
            </a:xfrm>
            <a:custGeom>
              <a:avLst/>
              <a:gdLst/>
              <a:ahLst/>
              <a:cxnLst/>
              <a:rect l="l" t="t" r="r" b="b"/>
              <a:pathLst>
                <a:path w="2317" h="2098" extrusionOk="0">
                  <a:moveTo>
                    <a:pt x="1198" y="562"/>
                  </a:moveTo>
                  <a:lnTo>
                    <a:pt x="1198" y="562"/>
                  </a:lnTo>
                  <a:cubicBezTo>
                    <a:pt x="1192" y="605"/>
                    <a:pt x="1186" y="654"/>
                    <a:pt x="1174" y="697"/>
                  </a:cubicBezTo>
                  <a:cubicBezTo>
                    <a:pt x="1161" y="764"/>
                    <a:pt x="1143" y="826"/>
                    <a:pt x="1131" y="869"/>
                  </a:cubicBezTo>
                  <a:cubicBezTo>
                    <a:pt x="1106" y="875"/>
                    <a:pt x="1082" y="887"/>
                    <a:pt x="1063" y="900"/>
                  </a:cubicBezTo>
                  <a:cubicBezTo>
                    <a:pt x="1094" y="820"/>
                    <a:pt x="1094" y="709"/>
                    <a:pt x="1045" y="654"/>
                  </a:cubicBezTo>
                  <a:cubicBezTo>
                    <a:pt x="1057" y="648"/>
                    <a:pt x="1075" y="642"/>
                    <a:pt x="1094" y="635"/>
                  </a:cubicBezTo>
                  <a:cubicBezTo>
                    <a:pt x="1125" y="617"/>
                    <a:pt x="1161" y="592"/>
                    <a:pt x="1198" y="562"/>
                  </a:cubicBezTo>
                  <a:close/>
                  <a:moveTo>
                    <a:pt x="1475" y="672"/>
                  </a:moveTo>
                  <a:cubicBezTo>
                    <a:pt x="1512" y="672"/>
                    <a:pt x="1555" y="734"/>
                    <a:pt x="1592" y="807"/>
                  </a:cubicBezTo>
                  <a:cubicBezTo>
                    <a:pt x="1604" y="820"/>
                    <a:pt x="1610" y="838"/>
                    <a:pt x="1616" y="857"/>
                  </a:cubicBezTo>
                  <a:cubicBezTo>
                    <a:pt x="1598" y="881"/>
                    <a:pt x="1585" y="906"/>
                    <a:pt x="1579" y="943"/>
                  </a:cubicBezTo>
                  <a:cubicBezTo>
                    <a:pt x="1536" y="850"/>
                    <a:pt x="1481" y="814"/>
                    <a:pt x="1438" y="807"/>
                  </a:cubicBezTo>
                  <a:cubicBezTo>
                    <a:pt x="1431" y="806"/>
                    <a:pt x="1425" y="805"/>
                    <a:pt x="1418" y="805"/>
                  </a:cubicBezTo>
                  <a:cubicBezTo>
                    <a:pt x="1401" y="805"/>
                    <a:pt x="1384" y="811"/>
                    <a:pt x="1370" y="820"/>
                  </a:cubicBezTo>
                  <a:cubicBezTo>
                    <a:pt x="1366" y="824"/>
                    <a:pt x="1362" y="825"/>
                    <a:pt x="1360" y="828"/>
                  </a:cubicBezTo>
                  <a:lnTo>
                    <a:pt x="1360" y="828"/>
                  </a:lnTo>
                  <a:cubicBezTo>
                    <a:pt x="1378" y="780"/>
                    <a:pt x="1396" y="733"/>
                    <a:pt x="1426" y="697"/>
                  </a:cubicBezTo>
                  <a:cubicBezTo>
                    <a:pt x="1438" y="678"/>
                    <a:pt x="1456" y="672"/>
                    <a:pt x="1475" y="672"/>
                  </a:cubicBezTo>
                  <a:close/>
                  <a:moveTo>
                    <a:pt x="1413" y="0"/>
                  </a:moveTo>
                  <a:cubicBezTo>
                    <a:pt x="1376" y="0"/>
                    <a:pt x="1348" y="10"/>
                    <a:pt x="1340" y="27"/>
                  </a:cubicBezTo>
                  <a:cubicBezTo>
                    <a:pt x="1340" y="27"/>
                    <a:pt x="1260" y="248"/>
                    <a:pt x="1063" y="396"/>
                  </a:cubicBezTo>
                  <a:cubicBezTo>
                    <a:pt x="1051" y="408"/>
                    <a:pt x="1045" y="414"/>
                    <a:pt x="1032" y="420"/>
                  </a:cubicBezTo>
                  <a:cubicBezTo>
                    <a:pt x="1026" y="427"/>
                    <a:pt x="1020" y="433"/>
                    <a:pt x="1014" y="433"/>
                  </a:cubicBezTo>
                  <a:cubicBezTo>
                    <a:pt x="1002" y="439"/>
                    <a:pt x="989" y="445"/>
                    <a:pt x="983" y="451"/>
                  </a:cubicBezTo>
                  <a:cubicBezTo>
                    <a:pt x="971" y="457"/>
                    <a:pt x="965" y="463"/>
                    <a:pt x="959" y="463"/>
                  </a:cubicBezTo>
                  <a:cubicBezTo>
                    <a:pt x="928" y="420"/>
                    <a:pt x="885" y="377"/>
                    <a:pt x="842" y="365"/>
                  </a:cubicBezTo>
                  <a:cubicBezTo>
                    <a:pt x="829" y="361"/>
                    <a:pt x="816" y="359"/>
                    <a:pt x="803" y="359"/>
                  </a:cubicBezTo>
                  <a:cubicBezTo>
                    <a:pt x="759" y="359"/>
                    <a:pt x="715" y="384"/>
                    <a:pt x="682" y="445"/>
                  </a:cubicBezTo>
                  <a:cubicBezTo>
                    <a:pt x="670" y="433"/>
                    <a:pt x="658" y="414"/>
                    <a:pt x="645" y="402"/>
                  </a:cubicBezTo>
                  <a:cubicBezTo>
                    <a:pt x="639" y="396"/>
                    <a:pt x="633" y="396"/>
                    <a:pt x="627" y="390"/>
                  </a:cubicBezTo>
                  <a:cubicBezTo>
                    <a:pt x="621" y="384"/>
                    <a:pt x="609" y="371"/>
                    <a:pt x="602" y="365"/>
                  </a:cubicBezTo>
                  <a:cubicBezTo>
                    <a:pt x="596" y="365"/>
                    <a:pt x="590" y="359"/>
                    <a:pt x="584" y="359"/>
                  </a:cubicBezTo>
                  <a:cubicBezTo>
                    <a:pt x="578" y="353"/>
                    <a:pt x="572" y="347"/>
                    <a:pt x="559" y="347"/>
                  </a:cubicBezTo>
                  <a:cubicBezTo>
                    <a:pt x="553" y="341"/>
                    <a:pt x="547" y="341"/>
                    <a:pt x="547" y="341"/>
                  </a:cubicBezTo>
                  <a:cubicBezTo>
                    <a:pt x="535" y="334"/>
                    <a:pt x="529" y="334"/>
                    <a:pt x="523" y="334"/>
                  </a:cubicBezTo>
                  <a:cubicBezTo>
                    <a:pt x="516" y="328"/>
                    <a:pt x="510" y="328"/>
                    <a:pt x="504" y="328"/>
                  </a:cubicBezTo>
                  <a:lnTo>
                    <a:pt x="467" y="328"/>
                  </a:lnTo>
                  <a:cubicBezTo>
                    <a:pt x="461" y="328"/>
                    <a:pt x="455" y="334"/>
                    <a:pt x="449" y="334"/>
                  </a:cubicBezTo>
                  <a:lnTo>
                    <a:pt x="430" y="341"/>
                  </a:lnTo>
                  <a:cubicBezTo>
                    <a:pt x="424" y="341"/>
                    <a:pt x="418" y="341"/>
                    <a:pt x="412" y="347"/>
                  </a:cubicBezTo>
                  <a:cubicBezTo>
                    <a:pt x="406" y="347"/>
                    <a:pt x="400" y="347"/>
                    <a:pt x="400" y="353"/>
                  </a:cubicBezTo>
                  <a:cubicBezTo>
                    <a:pt x="394" y="353"/>
                    <a:pt x="387" y="359"/>
                    <a:pt x="381" y="359"/>
                  </a:cubicBezTo>
                  <a:cubicBezTo>
                    <a:pt x="375" y="365"/>
                    <a:pt x="369" y="365"/>
                    <a:pt x="369" y="371"/>
                  </a:cubicBezTo>
                  <a:cubicBezTo>
                    <a:pt x="363" y="377"/>
                    <a:pt x="357" y="377"/>
                    <a:pt x="351" y="384"/>
                  </a:cubicBezTo>
                  <a:cubicBezTo>
                    <a:pt x="344" y="384"/>
                    <a:pt x="344" y="390"/>
                    <a:pt x="338" y="396"/>
                  </a:cubicBezTo>
                  <a:cubicBezTo>
                    <a:pt x="332" y="396"/>
                    <a:pt x="332" y="402"/>
                    <a:pt x="326" y="408"/>
                  </a:cubicBezTo>
                  <a:cubicBezTo>
                    <a:pt x="320" y="414"/>
                    <a:pt x="320" y="414"/>
                    <a:pt x="314" y="420"/>
                  </a:cubicBezTo>
                  <a:cubicBezTo>
                    <a:pt x="314" y="427"/>
                    <a:pt x="308" y="433"/>
                    <a:pt x="308" y="433"/>
                  </a:cubicBezTo>
                  <a:cubicBezTo>
                    <a:pt x="301" y="439"/>
                    <a:pt x="301" y="445"/>
                    <a:pt x="295" y="451"/>
                  </a:cubicBezTo>
                  <a:cubicBezTo>
                    <a:pt x="295" y="457"/>
                    <a:pt x="289" y="457"/>
                    <a:pt x="289" y="463"/>
                  </a:cubicBezTo>
                  <a:cubicBezTo>
                    <a:pt x="289" y="470"/>
                    <a:pt x="283" y="476"/>
                    <a:pt x="283" y="482"/>
                  </a:cubicBezTo>
                  <a:cubicBezTo>
                    <a:pt x="283" y="488"/>
                    <a:pt x="277" y="488"/>
                    <a:pt x="277" y="494"/>
                  </a:cubicBezTo>
                  <a:cubicBezTo>
                    <a:pt x="277" y="500"/>
                    <a:pt x="277" y="506"/>
                    <a:pt x="271" y="513"/>
                  </a:cubicBezTo>
                  <a:cubicBezTo>
                    <a:pt x="271" y="513"/>
                    <a:pt x="271" y="519"/>
                    <a:pt x="271" y="525"/>
                  </a:cubicBezTo>
                  <a:cubicBezTo>
                    <a:pt x="271" y="531"/>
                    <a:pt x="271" y="531"/>
                    <a:pt x="271" y="537"/>
                  </a:cubicBezTo>
                  <a:cubicBezTo>
                    <a:pt x="271" y="543"/>
                    <a:pt x="271" y="549"/>
                    <a:pt x="271" y="549"/>
                  </a:cubicBezTo>
                  <a:cubicBezTo>
                    <a:pt x="271" y="556"/>
                    <a:pt x="271" y="562"/>
                    <a:pt x="271" y="568"/>
                  </a:cubicBezTo>
                  <a:cubicBezTo>
                    <a:pt x="271" y="568"/>
                    <a:pt x="271" y="568"/>
                    <a:pt x="271" y="574"/>
                  </a:cubicBezTo>
                  <a:lnTo>
                    <a:pt x="277" y="574"/>
                  </a:lnTo>
                  <a:cubicBezTo>
                    <a:pt x="277" y="580"/>
                    <a:pt x="277" y="580"/>
                    <a:pt x="277" y="586"/>
                  </a:cubicBezTo>
                  <a:cubicBezTo>
                    <a:pt x="0" y="617"/>
                    <a:pt x="13" y="930"/>
                    <a:pt x="215" y="961"/>
                  </a:cubicBezTo>
                  <a:cubicBezTo>
                    <a:pt x="87" y="1178"/>
                    <a:pt x="161" y="1309"/>
                    <a:pt x="304" y="1309"/>
                  </a:cubicBezTo>
                  <a:cubicBezTo>
                    <a:pt x="319" y="1309"/>
                    <a:pt x="334" y="1308"/>
                    <a:pt x="351" y="1305"/>
                  </a:cubicBezTo>
                  <a:lnTo>
                    <a:pt x="351" y="1305"/>
                  </a:lnTo>
                  <a:cubicBezTo>
                    <a:pt x="228" y="1546"/>
                    <a:pt x="313" y="1641"/>
                    <a:pt x="412" y="1641"/>
                  </a:cubicBezTo>
                  <a:cubicBezTo>
                    <a:pt x="437" y="1641"/>
                    <a:pt x="462" y="1636"/>
                    <a:pt x="486" y="1625"/>
                  </a:cubicBezTo>
                  <a:lnTo>
                    <a:pt x="486" y="1625"/>
                  </a:lnTo>
                  <a:cubicBezTo>
                    <a:pt x="405" y="1729"/>
                    <a:pt x="486" y="1804"/>
                    <a:pt x="555" y="1804"/>
                  </a:cubicBezTo>
                  <a:cubicBezTo>
                    <a:pt x="576" y="1804"/>
                    <a:pt x="595" y="1798"/>
                    <a:pt x="609" y="1784"/>
                  </a:cubicBezTo>
                  <a:cubicBezTo>
                    <a:pt x="612" y="1946"/>
                    <a:pt x="712" y="2011"/>
                    <a:pt x="807" y="2011"/>
                  </a:cubicBezTo>
                  <a:cubicBezTo>
                    <a:pt x="878" y="2011"/>
                    <a:pt x="947" y="1974"/>
                    <a:pt x="971" y="1913"/>
                  </a:cubicBezTo>
                  <a:cubicBezTo>
                    <a:pt x="1022" y="2048"/>
                    <a:pt x="1116" y="2097"/>
                    <a:pt x="1209" y="2097"/>
                  </a:cubicBezTo>
                  <a:cubicBezTo>
                    <a:pt x="1328" y="2097"/>
                    <a:pt x="1447" y="2015"/>
                    <a:pt x="1475" y="1926"/>
                  </a:cubicBezTo>
                  <a:cubicBezTo>
                    <a:pt x="1514" y="1965"/>
                    <a:pt x="1552" y="1981"/>
                    <a:pt x="1588" y="1981"/>
                  </a:cubicBezTo>
                  <a:cubicBezTo>
                    <a:pt x="1696" y="1981"/>
                    <a:pt x="1776" y="1829"/>
                    <a:pt x="1757" y="1741"/>
                  </a:cubicBezTo>
                  <a:lnTo>
                    <a:pt x="1757" y="1741"/>
                  </a:lnTo>
                  <a:cubicBezTo>
                    <a:pt x="1782" y="1760"/>
                    <a:pt x="1800" y="1778"/>
                    <a:pt x="1825" y="1784"/>
                  </a:cubicBezTo>
                  <a:cubicBezTo>
                    <a:pt x="1825" y="1784"/>
                    <a:pt x="1825" y="1784"/>
                    <a:pt x="1825" y="1790"/>
                  </a:cubicBezTo>
                  <a:cubicBezTo>
                    <a:pt x="1831" y="1790"/>
                    <a:pt x="1831" y="1790"/>
                    <a:pt x="1837" y="1797"/>
                  </a:cubicBezTo>
                  <a:lnTo>
                    <a:pt x="1856" y="1797"/>
                  </a:lnTo>
                  <a:cubicBezTo>
                    <a:pt x="1862" y="1803"/>
                    <a:pt x="1862" y="1803"/>
                    <a:pt x="1868" y="1803"/>
                  </a:cubicBezTo>
                  <a:lnTo>
                    <a:pt x="1911" y="1803"/>
                  </a:lnTo>
                  <a:cubicBezTo>
                    <a:pt x="1911" y="1803"/>
                    <a:pt x="1917" y="1797"/>
                    <a:pt x="1923" y="1797"/>
                  </a:cubicBezTo>
                  <a:cubicBezTo>
                    <a:pt x="1923" y="1797"/>
                    <a:pt x="1929" y="1797"/>
                    <a:pt x="1929" y="1790"/>
                  </a:cubicBezTo>
                  <a:lnTo>
                    <a:pt x="1942" y="1790"/>
                  </a:lnTo>
                  <a:cubicBezTo>
                    <a:pt x="1948" y="1784"/>
                    <a:pt x="1948" y="1784"/>
                    <a:pt x="1954" y="1778"/>
                  </a:cubicBezTo>
                  <a:cubicBezTo>
                    <a:pt x="1960" y="1778"/>
                    <a:pt x="1960" y="1778"/>
                    <a:pt x="1966" y="1772"/>
                  </a:cubicBezTo>
                  <a:lnTo>
                    <a:pt x="1972" y="1766"/>
                  </a:lnTo>
                  <a:cubicBezTo>
                    <a:pt x="1979" y="1760"/>
                    <a:pt x="1979" y="1760"/>
                    <a:pt x="1979" y="1754"/>
                  </a:cubicBezTo>
                  <a:cubicBezTo>
                    <a:pt x="1985" y="1747"/>
                    <a:pt x="1991" y="1741"/>
                    <a:pt x="1997" y="1735"/>
                  </a:cubicBezTo>
                  <a:cubicBezTo>
                    <a:pt x="1997" y="1735"/>
                    <a:pt x="1997" y="1729"/>
                    <a:pt x="2003" y="1723"/>
                  </a:cubicBezTo>
                  <a:cubicBezTo>
                    <a:pt x="2003" y="1723"/>
                    <a:pt x="2009" y="1717"/>
                    <a:pt x="2009" y="1711"/>
                  </a:cubicBezTo>
                  <a:cubicBezTo>
                    <a:pt x="2009" y="1711"/>
                    <a:pt x="2009" y="1704"/>
                    <a:pt x="2015" y="1698"/>
                  </a:cubicBezTo>
                  <a:cubicBezTo>
                    <a:pt x="2015" y="1698"/>
                    <a:pt x="2015" y="1692"/>
                    <a:pt x="2022" y="1686"/>
                  </a:cubicBezTo>
                  <a:cubicBezTo>
                    <a:pt x="2022" y="1686"/>
                    <a:pt x="2022" y="1680"/>
                    <a:pt x="2022" y="1674"/>
                  </a:cubicBezTo>
                  <a:cubicBezTo>
                    <a:pt x="2022" y="1674"/>
                    <a:pt x="2028" y="1668"/>
                    <a:pt x="2028" y="1661"/>
                  </a:cubicBezTo>
                  <a:cubicBezTo>
                    <a:pt x="2028" y="1655"/>
                    <a:pt x="2028" y="1655"/>
                    <a:pt x="2028" y="1649"/>
                  </a:cubicBezTo>
                  <a:cubicBezTo>
                    <a:pt x="2028" y="1643"/>
                    <a:pt x="2028" y="1643"/>
                    <a:pt x="2034" y="1637"/>
                  </a:cubicBezTo>
                  <a:cubicBezTo>
                    <a:pt x="2034" y="1631"/>
                    <a:pt x="2034" y="1631"/>
                    <a:pt x="2034" y="1625"/>
                  </a:cubicBezTo>
                  <a:lnTo>
                    <a:pt x="2034" y="1606"/>
                  </a:lnTo>
                  <a:lnTo>
                    <a:pt x="2034" y="1600"/>
                  </a:lnTo>
                  <a:cubicBezTo>
                    <a:pt x="2034" y="1594"/>
                    <a:pt x="2034" y="1588"/>
                    <a:pt x="2028" y="1582"/>
                  </a:cubicBezTo>
                  <a:cubicBezTo>
                    <a:pt x="2028" y="1582"/>
                    <a:pt x="2028" y="1582"/>
                    <a:pt x="2028" y="1575"/>
                  </a:cubicBezTo>
                  <a:cubicBezTo>
                    <a:pt x="2028" y="1569"/>
                    <a:pt x="2022" y="1563"/>
                    <a:pt x="2022" y="1557"/>
                  </a:cubicBezTo>
                  <a:lnTo>
                    <a:pt x="2022" y="1557"/>
                  </a:lnTo>
                  <a:cubicBezTo>
                    <a:pt x="2036" y="1559"/>
                    <a:pt x="2050" y="1560"/>
                    <a:pt x="2063" y="1560"/>
                  </a:cubicBezTo>
                  <a:cubicBezTo>
                    <a:pt x="2141" y="1560"/>
                    <a:pt x="2201" y="1530"/>
                    <a:pt x="2243" y="1483"/>
                  </a:cubicBezTo>
                  <a:cubicBezTo>
                    <a:pt x="2298" y="1416"/>
                    <a:pt x="2316" y="1317"/>
                    <a:pt x="2286" y="1231"/>
                  </a:cubicBezTo>
                  <a:cubicBezTo>
                    <a:pt x="2267" y="1164"/>
                    <a:pt x="2212" y="1108"/>
                    <a:pt x="2126" y="1090"/>
                  </a:cubicBezTo>
                  <a:cubicBezTo>
                    <a:pt x="2217" y="968"/>
                    <a:pt x="2120" y="817"/>
                    <a:pt x="2017" y="817"/>
                  </a:cubicBezTo>
                  <a:cubicBezTo>
                    <a:pt x="1996" y="817"/>
                    <a:pt x="1974" y="823"/>
                    <a:pt x="1954" y="838"/>
                  </a:cubicBezTo>
                  <a:cubicBezTo>
                    <a:pt x="1966" y="761"/>
                    <a:pt x="1914" y="721"/>
                    <a:pt x="1843" y="721"/>
                  </a:cubicBezTo>
                  <a:cubicBezTo>
                    <a:pt x="1807" y="721"/>
                    <a:pt x="1766" y="731"/>
                    <a:pt x="1727" y="752"/>
                  </a:cubicBezTo>
                  <a:cubicBezTo>
                    <a:pt x="1714" y="715"/>
                    <a:pt x="1702" y="666"/>
                    <a:pt x="1696" y="605"/>
                  </a:cubicBezTo>
                  <a:cubicBezTo>
                    <a:pt x="1684" y="494"/>
                    <a:pt x="1690" y="353"/>
                    <a:pt x="1727" y="181"/>
                  </a:cubicBezTo>
                  <a:cubicBezTo>
                    <a:pt x="1727" y="181"/>
                    <a:pt x="1727" y="181"/>
                    <a:pt x="1727" y="175"/>
                  </a:cubicBezTo>
                  <a:cubicBezTo>
                    <a:pt x="1745" y="138"/>
                    <a:pt x="1671" y="70"/>
                    <a:pt x="1561" y="33"/>
                  </a:cubicBezTo>
                  <a:cubicBezTo>
                    <a:pt x="1507" y="11"/>
                    <a:pt x="1454" y="0"/>
                    <a:pt x="141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17"/>
            <p:cNvGrpSpPr/>
            <p:nvPr/>
          </p:nvGrpSpPr>
          <p:grpSpPr>
            <a:xfrm rot="10800000">
              <a:off x="-3373553" y="4385723"/>
              <a:ext cx="8064697" cy="1825436"/>
              <a:chOff x="-2526403" y="-1067449"/>
              <a:chExt cx="8064697" cy="1825436"/>
            </a:xfrm>
          </p:grpSpPr>
          <p:sp>
            <p:nvSpPr>
              <p:cNvPr id="157" name="Google Shape;157;p17"/>
              <p:cNvSpPr/>
              <p:nvPr/>
            </p:nvSpPr>
            <p:spPr>
              <a:xfrm rot="10800000">
                <a:off x="3571391" y="118313"/>
                <a:ext cx="1216506" cy="624804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2563" extrusionOk="0">
                    <a:moveTo>
                      <a:pt x="2446" y="1"/>
                    </a:moveTo>
                    <a:cubicBezTo>
                      <a:pt x="2268" y="1"/>
                      <a:pt x="2096" y="19"/>
                      <a:pt x="1930" y="44"/>
                    </a:cubicBezTo>
                    <a:cubicBezTo>
                      <a:pt x="1709" y="351"/>
                      <a:pt x="1512" y="849"/>
                      <a:pt x="1512" y="1266"/>
                    </a:cubicBezTo>
                    <a:cubicBezTo>
                      <a:pt x="1451" y="916"/>
                      <a:pt x="1389" y="443"/>
                      <a:pt x="1500" y="136"/>
                    </a:cubicBezTo>
                    <a:lnTo>
                      <a:pt x="1500" y="136"/>
                    </a:lnTo>
                    <a:cubicBezTo>
                      <a:pt x="615" y="388"/>
                      <a:pt x="1" y="965"/>
                      <a:pt x="1" y="1641"/>
                    </a:cubicBezTo>
                    <a:cubicBezTo>
                      <a:pt x="1" y="2544"/>
                      <a:pt x="1119" y="2563"/>
                      <a:pt x="2495" y="2563"/>
                    </a:cubicBezTo>
                    <a:cubicBezTo>
                      <a:pt x="3871" y="2563"/>
                      <a:pt x="4989" y="2544"/>
                      <a:pt x="4989" y="1641"/>
                    </a:cubicBezTo>
                    <a:cubicBezTo>
                      <a:pt x="4989" y="972"/>
                      <a:pt x="4375" y="394"/>
                      <a:pt x="3503" y="142"/>
                    </a:cubicBezTo>
                    <a:cubicBezTo>
                      <a:pt x="3429" y="290"/>
                      <a:pt x="3269" y="652"/>
                      <a:pt x="3183" y="1242"/>
                    </a:cubicBezTo>
                    <a:cubicBezTo>
                      <a:pt x="3067" y="720"/>
                      <a:pt x="3171" y="259"/>
                      <a:pt x="3226" y="75"/>
                    </a:cubicBezTo>
                    <a:cubicBezTo>
                      <a:pt x="3073" y="38"/>
                      <a:pt x="2913" y="19"/>
                      <a:pt x="2747" y="7"/>
                    </a:cubicBezTo>
                    <a:cubicBezTo>
                      <a:pt x="2679" y="222"/>
                      <a:pt x="2514" y="757"/>
                      <a:pt x="2452" y="1070"/>
                    </a:cubicBezTo>
                    <a:cubicBezTo>
                      <a:pt x="2360" y="529"/>
                      <a:pt x="2415" y="154"/>
                      <a:pt x="2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 rot="10800000">
                <a:off x="-660159" y="286033"/>
                <a:ext cx="918352" cy="47195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936" extrusionOk="0">
                    <a:moveTo>
                      <a:pt x="1880" y="0"/>
                    </a:moveTo>
                    <a:cubicBezTo>
                      <a:pt x="842" y="0"/>
                      <a:pt x="0" y="7"/>
                      <a:pt x="0" y="695"/>
                    </a:cubicBezTo>
                    <a:cubicBezTo>
                      <a:pt x="0" y="1198"/>
                      <a:pt x="461" y="1635"/>
                      <a:pt x="1118" y="1825"/>
                    </a:cubicBezTo>
                    <a:cubicBezTo>
                      <a:pt x="1180" y="1715"/>
                      <a:pt x="1297" y="1438"/>
                      <a:pt x="1364" y="996"/>
                    </a:cubicBezTo>
                    <a:lnTo>
                      <a:pt x="1364" y="996"/>
                    </a:lnTo>
                    <a:cubicBezTo>
                      <a:pt x="1450" y="1389"/>
                      <a:pt x="1370" y="1739"/>
                      <a:pt x="1327" y="1880"/>
                    </a:cubicBezTo>
                    <a:cubicBezTo>
                      <a:pt x="1444" y="1905"/>
                      <a:pt x="1567" y="1917"/>
                      <a:pt x="1690" y="1930"/>
                    </a:cubicBezTo>
                    <a:cubicBezTo>
                      <a:pt x="1739" y="1764"/>
                      <a:pt x="1868" y="1358"/>
                      <a:pt x="1911" y="1125"/>
                    </a:cubicBezTo>
                    <a:cubicBezTo>
                      <a:pt x="1979" y="1536"/>
                      <a:pt x="1942" y="1819"/>
                      <a:pt x="1917" y="1936"/>
                    </a:cubicBezTo>
                    <a:cubicBezTo>
                      <a:pt x="2052" y="1930"/>
                      <a:pt x="2181" y="1923"/>
                      <a:pt x="2310" y="1899"/>
                    </a:cubicBezTo>
                    <a:cubicBezTo>
                      <a:pt x="2476" y="1672"/>
                      <a:pt x="2624" y="1291"/>
                      <a:pt x="2624" y="971"/>
                    </a:cubicBezTo>
                    <a:cubicBezTo>
                      <a:pt x="2673" y="1241"/>
                      <a:pt x="2716" y="1598"/>
                      <a:pt x="2636" y="1831"/>
                    </a:cubicBezTo>
                    <a:cubicBezTo>
                      <a:pt x="3299" y="1641"/>
                      <a:pt x="3766" y="1205"/>
                      <a:pt x="3766" y="695"/>
                    </a:cubicBezTo>
                    <a:cubicBezTo>
                      <a:pt x="3766" y="7"/>
                      <a:pt x="2925" y="0"/>
                      <a:pt x="1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 rot="10800000">
                <a:off x="710455" y="-1065007"/>
                <a:ext cx="1216262" cy="624804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2563" extrusionOk="0">
                    <a:moveTo>
                      <a:pt x="2452" y="0"/>
                    </a:moveTo>
                    <a:cubicBezTo>
                      <a:pt x="2274" y="0"/>
                      <a:pt x="2102" y="19"/>
                      <a:pt x="1930" y="43"/>
                    </a:cubicBezTo>
                    <a:cubicBezTo>
                      <a:pt x="1714" y="350"/>
                      <a:pt x="1512" y="848"/>
                      <a:pt x="1512" y="1272"/>
                    </a:cubicBezTo>
                    <a:cubicBezTo>
                      <a:pt x="1456" y="916"/>
                      <a:pt x="1395" y="443"/>
                      <a:pt x="1499" y="135"/>
                    </a:cubicBezTo>
                    <a:lnTo>
                      <a:pt x="1499" y="135"/>
                    </a:lnTo>
                    <a:cubicBezTo>
                      <a:pt x="621" y="387"/>
                      <a:pt x="0" y="965"/>
                      <a:pt x="0" y="1641"/>
                    </a:cubicBezTo>
                    <a:cubicBezTo>
                      <a:pt x="0" y="2544"/>
                      <a:pt x="1119" y="2562"/>
                      <a:pt x="2495" y="2562"/>
                    </a:cubicBezTo>
                    <a:cubicBezTo>
                      <a:pt x="3877" y="2562"/>
                      <a:pt x="4989" y="2544"/>
                      <a:pt x="4989" y="1641"/>
                    </a:cubicBezTo>
                    <a:cubicBezTo>
                      <a:pt x="4989" y="971"/>
                      <a:pt x="4381" y="393"/>
                      <a:pt x="3508" y="142"/>
                    </a:cubicBezTo>
                    <a:cubicBezTo>
                      <a:pt x="3429" y="289"/>
                      <a:pt x="3275" y="652"/>
                      <a:pt x="3183" y="1241"/>
                    </a:cubicBezTo>
                    <a:cubicBezTo>
                      <a:pt x="3066" y="719"/>
                      <a:pt x="3177" y="258"/>
                      <a:pt x="3232" y="74"/>
                    </a:cubicBezTo>
                    <a:cubicBezTo>
                      <a:pt x="3078" y="37"/>
                      <a:pt x="2919" y="19"/>
                      <a:pt x="2753" y="6"/>
                    </a:cubicBezTo>
                    <a:cubicBezTo>
                      <a:pt x="2685" y="221"/>
                      <a:pt x="2519" y="756"/>
                      <a:pt x="2458" y="1069"/>
                    </a:cubicBezTo>
                    <a:cubicBezTo>
                      <a:pt x="2366" y="529"/>
                      <a:pt x="2421" y="154"/>
                      <a:pt x="24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 rot="10800000">
                <a:off x="4627256" y="-1067449"/>
                <a:ext cx="911039" cy="42466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42" extrusionOk="0">
                    <a:moveTo>
                      <a:pt x="2277" y="476"/>
                    </a:moveTo>
                    <a:cubicBezTo>
                      <a:pt x="2358" y="476"/>
                      <a:pt x="2519" y="584"/>
                      <a:pt x="2667" y="742"/>
                    </a:cubicBezTo>
                    <a:cubicBezTo>
                      <a:pt x="2845" y="932"/>
                      <a:pt x="2944" y="1135"/>
                      <a:pt x="2882" y="1191"/>
                    </a:cubicBezTo>
                    <a:cubicBezTo>
                      <a:pt x="2873" y="1200"/>
                      <a:pt x="2860" y="1204"/>
                      <a:pt x="2843" y="1204"/>
                    </a:cubicBezTo>
                    <a:cubicBezTo>
                      <a:pt x="2761" y="1204"/>
                      <a:pt x="2600" y="1097"/>
                      <a:pt x="2452" y="939"/>
                    </a:cubicBezTo>
                    <a:cubicBezTo>
                      <a:pt x="2274" y="748"/>
                      <a:pt x="2176" y="545"/>
                      <a:pt x="2237" y="490"/>
                    </a:cubicBezTo>
                    <a:cubicBezTo>
                      <a:pt x="2247" y="481"/>
                      <a:pt x="2260" y="476"/>
                      <a:pt x="2277" y="476"/>
                    </a:cubicBezTo>
                    <a:close/>
                    <a:moveTo>
                      <a:pt x="1584" y="507"/>
                    </a:moveTo>
                    <a:cubicBezTo>
                      <a:pt x="1668" y="507"/>
                      <a:pt x="1825" y="614"/>
                      <a:pt x="1973" y="773"/>
                    </a:cubicBezTo>
                    <a:cubicBezTo>
                      <a:pt x="2151" y="963"/>
                      <a:pt x="2250" y="1166"/>
                      <a:pt x="2188" y="1221"/>
                    </a:cubicBezTo>
                    <a:cubicBezTo>
                      <a:pt x="2179" y="1231"/>
                      <a:pt x="2166" y="1235"/>
                      <a:pt x="2149" y="1235"/>
                    </a:cubicBezTo>
                    <a:cubicBezTo>
                      <a:pt x="2069" y="1235"/>
                      <a:pt x="1912" y="1128"/>
                      <a:pt x="1764" y="969"/>
                    </a:cubicBezTo>
                    <a:cubicBezTo>
                      <a:pt x="1580" y="779"/>
                      <a:pt x="1488" y="576"/>
                      <a:pt x="1543" y="521"/>
                    </a:cubicBezTo>
                    <a:cubicBezTo>
                      <a:pt x="1553" y="512"/>
                      <a:pt x="1567" y="507"/>
                      <a:pt x="1584" y="507"/>
                    </a:cubicBezTo>
                    <a:close/>
                    <a:moveTo>
                      <a:pt x="888" y="540"/>
                    </a:moveTo>
                    <a:cubicBezTo>
                      <a:pt x="971" y="540"/>
                      <a:pt x="1129" y="644"/>
                      <a:pt x="1279" y="803"/>
                    </a:cubicBezTo>
                    <a:cubicBezTo>
                      <a:pt x="1457" y="994"/>
                      <a:pt x="1555" y="1197"/>
                      <a:pt x="1500" y="1252"/>
                    </a:cubicBezTo>
                    <a:cubicBezTo>
                      <a:pt x="1490" y="1261"/>
                      <a:pt x="1476" y="1266"/>
                      <a:pt x="1459" y="1266"/>
                    </a:cubicBezTo>
                    <a:cubicBezTo>
                      <a:pt x="1375" y="1266"/>
                      <a:pt x="1218" y="1158"/>
                      <a:pt x="1070" y="1000"/>
                    </a:cubicBezTo>
                    <a:cubicBezTo>
                      <a:pt x="892" y="810"/>
                      <a:pt x="793" y="607"/>
                      <a:pt x="849" y="552"/>
                    </a:cubicBezTo>
                    <a:cubicBezTo>
                      <a:pt x="859" y="544"/>
                      <a:pt x="872" y="540"/>
                      <a:pt x="888" y="540"/>
                    </a:cubicBezTo>
                    <a:close/>
                    <a:moveTo>
                      <a:pt x="2018" y="0"/>
                    </a:moveTo>
                    <a:cubicBezTo>
                      <a:pt x="1957" y="0"/>
                      <a:pt x="1895" y="2"/>
                      <a:pt x="1832" y="5"/>
                    </a:cubicBezTo>
                    <a:cubicBezTo>
                      <a:pt x="812" y="48"/>
                      <a:pt x="1" y="478"/>
                      <a:pt x="26" y="957"/>
                    </a:cubicBezTo>
                    <a:cubicBezTo>
                      <a:pt x="43" y="1401"/>
                      <a:pt x="784" y="1742"/>
                      <a:pt x="1718" y="1742"/>
                    </a:cubicBezTo>
                    <a:cubicBezTo>
                      <a:pt x="1780" y="1742"/>
                      <a:pt x="1842" y="1740"/>
                      <a:pt x="1905" y="1737"/>
                    </a:cubicBezTo>
                    <a:cubicBezTo>
                      <a:pt x="2925" y="1694"/>
                      <a:pt x="3736" y="1264"/>
                      <a:pt x="3712" y="791"/>
                    </a:cubicBezTo>
                    <a:cubicBezTo>
                      <a:pt x="3694" y="342"/>
                      <a:pt x="2947" y="0"/>
                      <a:pt x="20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 rot="10800000">
                <a:off x="-2108541" y="-274171"/>
                <a:ext cx="704306" cy="966581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3965" extrusionOk="0">
                    <a:moveTo>
                      <a:pt x="1293" y="747"/>
                    </a:moveTo>
                    <a:cubicBezTo>
                      <a:pt x="1301" y="747"/>
                      <a:pt x="1308" y="748"/>
                      <a:pt x="1315" y="751"/>
                    </a:cubicBezTo>
                    <a:cubicBezTo>
                      <a:pt x="1401" y="788"/>
                      <a:pt x="1371" y="1046"/>
                      <a:pt x="1248" y="1323"/>
                    </a:cubicBezTo>
                    <a:cubicBezTo>
                      <a:pt x="1135" y="1582"/>
                      <a:pt x="980" y="1769"/>
                      <a:pt x="889" y="1769"/>
                    </a:cubicBezTo>
                    <a:cubicBezTo>
                      <a:pt x="881" y="1769"/>
                      <a:pt x="874" y="1768"/>
                      <a:pt x="867" y="1765"/>
                    </a:cubicBezTo>
                    <a:cubicBezTo>
                      <a:pt x="787" y="1728"/>
                      <a:pt x="818" y="1470"/>
                      <a:pt x="941" y="1187"/>
                    </a:cubicBezTo>
                    <a:cubicBezTo>
                      <a:pt x="1054" y="933"/>
                      <a:pt x="1203" y="747"/>
                      <a:pt x="1293" y="747"/>
                    </a:cubicBezTo>
                    <a:close/>
                    <a:moveTo>
                      <a:pt x="1643" y="1472"/>
                    </a:moveTo>
                    <a:cubicBezTo>
                      <a:pt x="1651" y="1472"/>
                      <a:pt x="1659" y="1473"/>
                      <a:pt x="1666" y="1476"/>
                    </a:cubicBezTo>
                    <a:cubicBezTo>
                      <a:pt x="1752" y="1513"/>
                      <a:pt x="1721" y="1771"/>
                      <a:pt x="1598" y="2048"/>
                    </a:cubicBezTo>
                    <a:cubicBezTo>
                      <a:pt x="1485" y="2307"/>
                      <a:pt x="1336" y="2494"/>
                      <a:pt x="1246" y="2494"/>
                    </a:cubicBezTo>
                    <a:cubicBezTo>
                      <a:pt x="1238" y="2494"/>
                      <a:pt x="1230" y="2493"/>
                      <a:pt x="1223" y="2490"/>
                    </a:cubicBezTo>
                    <a:cubicBezTo>
                      <a:pt x="1137" y="2453"/>
                      <a:pt x="1168" y="2195"/>
                      <a:pt x="1291" y="1912"/>
                    </a:cubicBezTo>
                    <a:cubicBezTo>
                      <a:pt x="1404" y="1658"/>
                      <a:pt x="1553" y="1472"/>
                      <a:pt x="1643" y="1472"/>
                    </a:cubicBezTo>
                    <a:close/>
                    <a:moveTo>
                      <a:pt x="1999" y="2197"/>
                    </a:moveTo>
                    <a:cubicBezTo>
                      <a:pt x="2007" y="2197"/>
                      <a:pt x="2015" y="2198"/>
                      <a:pt x="2022" y="2201"/>
                    </a:cubicBezTo>
                    <a:cubicBezTo>
                      <a:pt x="2108" y="2238"/>
                      <a:pt x="2077" y="2496"/>
                      <a:pt x="1954" y="2773"/>
                    </a:cubicBezTo>
                    <a:cubicBezTo>
                      <a:pt x="1841" y="3032"/>
                      <a:pt x="1687" y="3219"/>
                      <a:pt x="1596" y="3219"/>
                    </a:cubicBezTo>
                    <a:cubicBezTo>
                      <a:pt x="1588" y="3219"/>
                      <a:pt x="1580" y="3218"/>
                      <a:pt x="1573" y="3215"/>
                    </a:cubicBezTo>
                    <a:cubicBezTo>
                      <a:pt x="1487" y="3178"/>
                      <a:pt x="1518" y="2920"/>
                      <a:pt x="1641" y="2637"/>
                    </a:cubicBezTo>
                    <a:cubicBezTo>
                      <a:pt x="1754" y="2383"/>
                      <a:pt x="1908" y="2197"/>
                      <a:pt x="1999" y="2197"/>
                    </a:cubicBezTo>
                    <a:close/>
                    <a:moveTo>
                      <a:pt x="733" y="0"/>
                    </a:moveTo>
                    <a:cubicBezTo>
                      <a:pt x="652" y="0"/>
                      <a:pt x="575" y="17"/>
                      <a:pt x="504" y="51"/>
                    </a:cubicBezTo>
                    <a:cubicBezTo>
                      <a:pt x="1" y="297"/>
                      <a:pt x="19" y="1359"/>
                      <a:pt x="535" y="2422"/>
                    </a:cubicBezTo>
                    <a:cubicBezTo>
                      <a:pt x="985" y="3344"/>
                      <a:pt x="1659" y="3964"/>
                      <a:pt x="2159" y="3964"/>
                    </a:cubicBezTo>
                    <a:cubicBezTo>
                      <a:pt x="2239" y="3964"/>
                      <a:pt x="2315" y="3948"/>
                      <a:pt x="2384" y="3915"/>
                    </a:cubicBezTo>
                    <a:cubicBezTo>
                      <a:pt x="2888" y="3669"/>
                      <a:pt x="2870" y="2607"/>
                      <a:pt x="2354" y="1538"/>
                    </a:cubicBezTo>
                    <a:cubicBezTo>
                      <a:pt x="1904" y="623"/>
                      <a:pt x="1232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 rot="10800000">
                <a:off x="343296" y="188765"/>
                <a:ext cx="909332" cy="553621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2271" extrusionOk="0">
                    <a:moveTo>
                      <a:pt x="2158" y="594"/>
                    </a:moveTo>
                    <a:cubicBezTo>
                      <a:pt x="2251" y="594"/>
                      <a:pt x="2391" y="628"/>
                      <a:pt x="2537" y="692"/>
                    </a:cubicBezTo>
                    <a:cubicBezTo>
                      <a:pt x="2783" y="797"/>
                      <a:pt x="2949" y="938"/>
                      <a:pt x="2918" y="1012"/>
                    </a:cubicBezTo>
                    <a:cubicBezTo>
                      <a:pt x="2906" y="1040"/>
                      <a:pt x="2865" y="1054"/>
                      <a:pt x="2806" y="1054"/>
                    </a:cubicBezTo>
                    <a:cubicBezTo>
                      <a:pt x="2713" y="1054"/>
                      <a:pt x="2573" y="1020"/>
                      <a:pt x="2427" y="956"/>
                    </a:cubicBezTo>
                    <a:cubicBezTo>
                      <a:pt x="2181" y="858"/>
                      <a:pt x="2015" y="711"/>
                      <a:pt x="2046" y="637"/>
                    </a:cubicBezTo>
                    <a:cubicBezTo>
                      <a:pt x="2058" y="608"/>
                      <a:pt x="2099" y="594"/>
                      <a:pt x="2158" y="594"/>
                    </a:cubicBezTo>
                    <a:close/>
                    <a:moveTo>
                      <a:pt x="1540" y="907"/>
                    </a:moveTo>
                    <a:cubicBezTo>
                      <a:pt x="1633" y="907"/>
                      <a:pt x="1772" y="940"/>
                      <a:pt x="1917" y="999"/>
                    </a:cubicBezTo>
                    <a:cubicBezTo>
                      <a:pt x="2163" y="1104"/>
                      <a:pt x="2335" y="1245"/>
                      <a:pt x="2298" y="1319"/>
                    </a:cubicBezTo>
                    <a:cubicBezTo>
                      <a:pt x="2285" y="1349"/>
                      <a:pt x="2241" y="1363"/>
                      <a:pt x="2178" y="1363"/>
                    </a:cubicBezTo>
                    <a:cubicBezTo>
                      <a:pt x="2085" y="1363"/>
                      <a:pt x="1949" y="1332"/>
                      <a:pt x="1806" y="1270"/>
                    </a:cubicBezTo>
                    <a:cubicBezTo>
                      <a:pt x="1567" y="1165"/>
                      <a:pt x="1395" y="1024"/>
                      <a:pt x="1425" y="950"/>
                    </a:cubicBezTo>
                    <a:cubicBezTo>
                      <a:pt x="1437" y="921"/>
                      <a:pt x="1479" y="907"/>
                      <a:pt x="1540" y="907"/>
                    </a:cubicBezTo>
                    <a:close/>
                    <a:moveTo>
                      <a:pt x="925" y="1219"/>
                    </a:moveTo>
                    <a:cubicBezTo>
                      <a:pt x="1019" y="1219"/>
                      <a:pt x="1156" y="1251"/>
                      <a:pt x="1302" y="1313"/>
                    </a:cubicBezTo>
                    <a:cubicBezTo>
                      <a:pt x="1542" y="1417"/>
                      <a:pt x="1714" y="1558"/>
                      <a:pt x="1683" y="1632"/>
                    </a:cubicBezTo>
                    <a:cubicBezTo>
                      <a:pt x="1669" y="1661"/>
                      <a:pt x="1626" y="1675"/>
                      <a:pt x="1564" y="1675"/>
                    </a:cubicBezTo>
                    <a:cubicBezTo>
                      <a:pt x="1469" y="1675"/>
                      <a:pt x="1331" y="1642"/>
                      <a:pt x="1186" y="1583"/>
                    </a:cubicBezTo>
                    <a:cubicBezTo>
                      <a:pt x="946" y="1478"/>
                      <a:pt x="774" y="1337"/>
                      <a:pt x="805" y="1263"/>
                    </a:cubicBezTo>
                    <a:cubicBezTo>
                      <a:pt x="817" y="1234"/>
                      <a:pt x="861" y="1219"/>
                      <a:pt x="925" y="1219"/>
                    </a:cubicBezTo>
                    <a:close/>
                    <a:moveTo>
                      <a:pt x="2800" y="0"/>
                    </a:moveTo>
                    <a:cubicBezTo>
                      <a:pt x="2423" y="0"/>
                      <a:pt x="1948" y="120"/>
                      <a:pt x="1474" y="360"/>
                    </a:cubicBezTo>
                    <a:cubicBezTo>
                      <a:pt x="559" y="821"/>
                      <a:pt x="0" y="1534"/>
                      <a:pt x="215" y="1964"/>
                    </a:cubicBezTo>
                    <a:cubicBezTo>
                      <a:pt x="318" y="2169"/>
                      <a:pt x="579" y="2271"/>
                      <a:pt x="923" y="2271"/>
                    </a:cubicBezTo>
                    <a:cubicBezTo>
                      <a:pt x="1300" y="2271"/>
                      <a:pt x="1777" y="2149"/>
                      <a:pt x="2255" y="1909"/>
                    </a:cubicBezTo>
                    <a:cubicBezTo>
                      <a:pt x="3164" y="1454"/>
                      <a:pt x="3729" y="735"/>
                      <a:pt x="3514" y="305"/>
                    </a:cubicBezTo>
                    <a:cubicBezTo>
                      <a:pt x="3411" y="102"/>
                      <a:pt x="3147" y="0"/>
                      <a:pt x="2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rot="10800000">
                <a:off x="-1269650" y="-1056236"/>
                <a:ext cx="566321" cy="34616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420" extrusionOk="0">
                    <a:moveTo>
                      <a:pt x="714" y="226"/>
                    </a:moveTo>
                    <a:cubicBezTo>
                      <a:pt x="762" y="226"/>
                      <a:pt x="825" y="344"/>
                      <a:pt x="861" y="491"/>
                    </a:cubicBezTo>
                    <a:cubicBezTo>
                      <a:pt x="897" y="650"/>
                      <a:pt x="891" y="792"/>
                      <a:pt x="842" y="804"/>
                    </a:cubicBezTo>
                    <a:cubicBezTo>
                      <a:pt x="840" y="805"/>
                      <a:pt x="838" y="805"/>
                      <a:pt x="835" y="805"/>
                    </a:cubicBezTo>
                    <a:cubicBezTo>
                      <a:pt x="787" y="805"/>
                      <a:pt x="724" y="686"/>
                      <a:pt x="689" y="534"/>
                    </a:cubicBezTo>
                    <a:cubicBezTo>
                      <a:pt x="652" y="374"/>
                      <a:pt x="658" y="239"/>
                      <a:pt x="707" y="226"/>
                    </a:cubicBezTo>
                    <a:cubicBezTo>
                      <a:pt x="709" y="226"/>
                      <a:pt x="712" y="226"/>
                      <a:pt x="714" y="226"/>
                    </a:cubicBezTo>
                    <a:close/>
                    <a:moveTo>
                      <a:pt x="1095" y="422"/>
                    </a:moveTo>
                    <a:cubicBezTo>
                      <a:pt x="1144" y="422"/>
                      <a:pt x="1213" y="535"/>
                      <a:pt x="1248" y="687"/>
                    </a:cubicBezTo>
                    <a:cubicBezTo>
                      <a:pt x="1284" y="847"/>
                      <a:pt x="1278" y="988"/>
                      <a:pt x="1229" y="1001"/>
                    </a:cubicBezTo>
                    <a:cubicBezTo>
                      <a:pt x="1228" y="1001"/>
                      <a:pt x="1227" y="1001"/>
                      <a:pt x="1225" y="1001"/>
                    </a:cubicBezTo>
                    <a:cubicBezTo>
                      <a:pt x="1176" y="1001"/>
                      <a:pt x="1105" y="886"/>
                      <a:pt x="1069" y="730"/>
                    </a:cubicBezTo>
                    <a:cubicBezTo>
                      <a:pt x="1033" y="570"/>
                      <a:pt x="1039" y="435"/>
                      <a:pt x="1088" y="423"/>
                    </a:cubicBezTo>
                    <a:cubicBezTo>
                      <a:pt x="1090" y="422"/>
                      <a:pt x="1093" y="422"/>
                      <a:pt x="1095" y="422"/>
                    </a:cubicBezTo>
                    <a:close/>
                    <a:moveTo>
                      <a:pt x="1479" y="613"/>
                    </a:moveTo>
                    <a:cubicBezTo>
                      <a:pt x="1527" y="613"/>
                      <a:pt x="1593" y="728"/>
                      <a:pt x="1635" y="884"/>
                    </a:cubicBezTo>
                    <a:cubicBezTo>
                      <a:pt x="1672" y="1044"/>
                      <a:pt x="1659" y="1179"/>
                      <a:pt x="1610" y="1191"/>
                    </a:cubicBezTo>
                    <a:cubicBezTo>
                      <a:pt x="1608" y="1192"/>
                      <a:pt x="1606" y="1192"/>
                      <a:pt x="1604" y="1192"/>
                    </a:cubicBezTo>
                    <a:cubicBezTo>
                      <a:pt x="1560" y="1192"/>
                      <a:pt x="1492" y="1079"/>
                      <a:pt x="1456" y="927"/>
                    </a:cubicBezTo>
                    <a:cubicBezTo>
                      <a:pt x="1420" y="767"/>
                      <a:pt x="1426" y="626"/>
                      <a:pt x="1475" y="613"/>
                    </a:cubicBezTo>
                    <a:cubicBezTo>
                      <a:pt x="1476" y="613"/>
                      <a:pt x="1477" y="613"/>
                      <a:pt x="1479" y="613"/>
                    </a:cubicBezTo>
                    <a:close/>
                    <a:moveTo>
                      <a:pt x="577" y="0"/>
                    </a:moveTo>
                    <a:cubicBezTo>
                      <a:pt x="363" y="0"/>
                      <a:pt x="200" y="63"/>
                      <a:pt x="136" y="190"/>
                    </a:cubicBezTo>
                    <a:cubicBezTo>
                      <a:pt x="0" y="454"/>
                      <a:pt x="351" y="902"/>
                      <a:pt x="916" y="1191"/>
                    </a:cubicBezTo>
                    <a:cubicBezTo>
                      <a:pt x="1212" y="1342"/>
                      <a:pt x="1511" y="1420"/>
                      <a:pt x="1747" y="1420"/>
                    </a:cubicBezTo>
                    <a:cubicBezTo>
                      <a:pt x="1961" y="1420"/>
                      <a:pt x="2123" y="1356"/>
                      <a:pt x="2188" y="1228"/>
                    </a:cubicBezTo>
                    <a:cubicBezTo>
                      <a:pt x="2323" y="964"/>
                      <a:pt x="1973" y="515"/>
                      <a:pt x="1401" y="226"/>
                    </a:cubicBezTo>
                    <a:cubicBezTo>
                      <a:pt x="1106" y="76"/>
                      <a:pt x="811" y="0"/>
                      <a:pt x="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 rot="10800000">
                <a:off x="-1861342" y="-596219"/>
                <a:ext cx="328383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84" extrusionOk="0">
                    <a:moveTo>
                      <a:pt x="867" y="356"/>
                    </a:moveTo>
                    <a:cubicBezTo>
                      <a:pt x="978" y="362"/>
                      <a:pt x="1070" y="386"/>
                      <a:pt x="1070" y="423"/>
                    </a:cubicBezTo>
                    <a:cubicBezTo>
                      <a:pt x="1070" y="454"/>
                      <a:pt x="978" y="485"/>
                      <a:pt x="867" y="485"/>
                    </a:cubicBezTo>
                    <a:cubicBezTo>
                      <a:pt x="757" y="478"/>
                      <a:pt x="664" y="454"/>
                      <a:pt x="664" y="417"/>
                    </a:cubicBezTo>
                    <a:cubicBezTo>
                      <a:pt x="664" y="386"/>
                      <a:pt x="757" y="356"/>
                      <a:pt x="867" y="356"/>
                    </a:cubicBezTo>
                    <a:close/>
                    <a:moveTo>
                      <a:pt x="647" y="582"/>
                    </a:moveTo>
                    <a:cubicBezTo>
                      <a:pt x="657" y="582"/>
                      <a:pt x="667" y="582"/>
                      <a:pt x="677" y="583"/>
                    </a:cubicBezTo>
                    <a:cubicBezTo>
                      <a:pt x="787" y="583"/>
                      <a:pt x="880" y="614"/>
                      <a:pt x="880" y="644"/>
                    </a:cubicBezTo>
                    <a:cubicBezTo>
                      <a:pt x="880" y="681"/>
                      <a:pt x="781" y="706"/>
                      <a:pt x="671" y="706"/>
                    </a:cubicBezTo>
                    <a:cubicBezTo>
                      <a:pt x="560" y="700"/>
                      <a:pt x="474" y="675"/>
                      <a:pt x="474" y="638"/>
                    </a:cubicBezTo>
                    <a:cubicBezTo>
                      <a:pt x="474" y="610"/>
                      <a:pt x="546" y="582"/>
                      <a:pt x="647" y="582"/>
                    </a:cubicBezTo>
                    <a:close/>
                    <a:moveTo>
                      <a:pt x="480" y="804"/>
                    </a:moveTo>
                    <a:cubicBezTo>
                      <a:pt x="591" y="804"/>
                      <a:pt x="683" y="835"/>
                      <a:pt x="683" y="865"/>
                    </a:cubicBezTo>
                    <a:cubicBezTo>
                      <a:pt x="683" y="902"/>
                      <a:pt x="591" y="927"/>
                      <a:pt x="480" y="927"/>
                    </a:cubicBezTo>
                    <a:cubicBezTo>
                      <a:pt x="363" y="927"/>
                      <a:pt x="277" y="896"/>
                      <a:pt x="277" y="859"/>
                    </a:cubicBezTo>
                    <a:cubicBezTo>
                      <a:pt x="277" y="829"/>
                      <a:pt x="370" y="804"/>
                      <a:pt x="480" y="804"/>
                    </a:cubicBezTo>
                    <a:close/>
                    <a:moveTo>
                      <a:pt x="1050" y="0"/>
                    </a:moveTo>
                    <a:cubicBezTo>
                      <a:pt x="871" y="0"/>
                      <a:pt x="613" y="152"/>
                      <a:pt x="394" y="399"/>
                    </a:cubicBezTo>
                    <a:cubicBezTo>
                      <a:pt x="112" y="724"/>
                      <a:pt x="1" y="1099"/>
                      <a:pt x="155" y="1234"/>
                    </a:cubicBezTo>
                    <a:cubicBezTo>
                      <a:pt x="192" y="1267"/>
                      <a:pt x="242" y="1283"/>
                      <a:pt x="300" y="1283"/>
                    </a:cubicBezTo>
                    <a:cubicBezTo>
                      <a:pt x="479" y="1283"/>
                      <a:pt x="735" y="1134"/>
                      <a:pt x="953" y="884"/>
                    </a:cubicBezTo>
                    <a:cubicBezTo>
                      <a:pt x="1236" y="558"/>
                      <a:pt x="1346" y="184"/>
                      <a:pt x="1193" y="48"/>
                    </a:cubicBezTo>
                    <a:cubicBezTo>
                      <a:pt x="1156" y="16"/>
                      <a:pt x="1107" y="0"/>
                      <a:pt x="10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 rot="10800000">
                <a:off x="2696390" y="-42337"/>
                <a:ext cx="812060" cy="798374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75" extrusionOk="0">
                    <a:moveTo>
                      <a:pt x="1199" y="91"/>
                    </a:moveTo>
                    <a:cubicBezTo>
                      <a:pt x="1381" y="91"/>
                      <a:pt x="1577" y="104"/>
                      <a:pt x="1776" y="128"/>
                    </a:cubicBezTo>
                    <a:cubicBezTo>
                      <a:pt x="2182" y="183"/>
                      <a:pt x="2563" y="281"/>
                      <a:pt x="2839" y="410"/>
                    </a:cubicBezTo>
                    <a:cubicBezTo>
                      <a:pt x="3091" y="527"/>
                      <a:pt x="3232" y="662"/>
                      <a:pt x="3220" y="767"/>
                    </a:cubicBezTo>
                    <a:cubicBezTo>
                      <a:pt x="3208" y="853"/>
                      <a:pt x="3097" y="932"/>
                      <a:pt x="2894" y="988"/>
                    </a:cubicBezTo>
                    <a:lnTo>
                      <a:pt x="2864" y="994"/>
                    </a:lnTo>
                    <a:lnTo>
                      <a:pt x="2747" y="3052"/>
                    </a:lnTo>
                    <a:cubicBezTo>
                      <a:pt x="2747" y="3089"/>
                      <a:pt x="2729" y="3126"/>
                      <a:pt x="2698" y="3150"/>
                    </a:cubicBezTo>
                    <a:cubicBezTo>
                      <a:pt x="2672" y="3171"/>
                      <a:pt x="2643" y="3183"/>
                      <a:pt x="2612" y="3183"/>
                    </a:cubicBezTo>
                    <a:cubicBezTo>
                      <a:pt x="2606" y="3183"/>
                      <a:pt x="2600" y="3182"/>
                      <a:pt x="2593" y="3181"/>
                    </a:cubicBezTo>
                    <a:lnTo>
                      <a:pt x="222" y="2880"/>
                    </a:lnTo>
                    <a:cubicBezTo>
                      <a:pt x="185" y="2874"/>
                      <a:pt x="148" y="2855"/>
                      <a:pt x="130" y="2825"/>
                    </a:cubicBezTo>
                    <a:cubicBezTo>
                      <a:pt x="105" y="2794"/>
                      <a:pt x="99" y="2751"/>
                      <a:pt x="105" y="2714"/>
                    </a:cubicBezTo>
                    <a:lnTo>
                      <a:pt x="505" y="693"/>
                    </a:lnTo>
                    <a:lnTo>
                      <a:pt x="474" y="681"/>
                    </a:lnTo>
                    <a:cubicBezTo>
                      <a:pt x="296" y="576"/>
                      <a:pt x="204" y="472"/>
                      <a:pt x="216" y="386"/>
                    </a:cubicBezTo>
                    <a:cubicBezTo>
                      <a:pt x="228" y="275"/>
                      <a:pt x="400" y="183"/>
                      <a:pt x="677" y="134"/>
                    </a:cubicBezTo>
                    <a:cubicBezTo>
                      <a:pt x="828" y="105"/>
                      <a:pt x="1006" y="91"/>
                      <a:pt x="1199" y="91"/>
                    </a:cubicBezTo>
                    <a:close/>
                    <a:moveTo>
                      <a:pt x="1182" y="0"/>
                    </a:moveTo>
                    <a:cubicBezTo>
                      <a:pt x="990" y="0"/>
                      <a:pt x="812" y="14"/>
                      <a:pt x="658" y="42"/>
                    </a:cubicBezTo>
                    <a:cubicBezTo>
                      <a:pt x="326" y="103"/>
                      <a:pt x="142" y="220"/>
                      <a:pt x="124" y="373"/>
                    </a:cubicBezTo>
                    <a:cubicBezTo>
                      <a:pt x="111" y="496"/>
                      <a:pt x="204" y="625"/>
                      <a:pt x="400" y="742"/>
                    </a:cubicBezTo>
                    <a:lnTo>
                      <a:pt x="13" y="2696"/>
                    </a:lnTo>
                    <a:cubicBezTo>
                      <a:pt x="1" y="2757"/>
                      <a:pt x="13" y="2825"/>
                      <a:pt x="56" y="2880"/>
                    </a:cubicBezTo>
                    <a:cubicBezTo>
                      <a:pt x="93" y="2929"/>
                      <a:pt x="148" y="2966"/>
                      <a:pt x="210" y="2972"/>
                    </a:cubicBezTo>
                    <a:lnTo>
                      <a:pt x="2581" y="3273"/>
                    </a:lnTo>
                    <a:cubicBezTo>
                      <a:pt x="2589" y="3274"/>
                      <a:pt x="2597" y="3274"/>
                      <a:pt x="2604" y="3274"/>
                    </a:cubicBezTo>
                    <a:cubicBezTo>
                      <a:pt x="2659" y="3274"/>
                      <a:pt x="2716" y="3255"/>
                      <a:pt x="2759" y="3218"/>
                    </a:cubicBezTo>
                    <a:cubicBezTo>
                      <a:pt x="2808" y="3181"/>
                      <a:pt x="2833" y="3120"/>
                      <a:pt x="2839" y="3058"/>
                    </a:cubicBezTo>
                    <a:lnTo>
                      <a:pt x="2950" y="1068"/>
                    </a:lnTo>
                    <a:cubicBezTo>
                      <a:pt x="3171" y="1000"/>
                      <a:pt x="3300" y="902"/>
                      <a:pt x="3312" y="779"/>
                    </a:cubicBezTo>
                    <a:cubicBezTo>
                      <a:pt x="3331" y="625"/>
                      <a:pt x="3183" y="466"/>
                      <a:pt x="2876" y="324"/>
                    </a:cubicBezTo>
                    <a:cubicBezTo>
                      <a:pt x="2593" y="195"/>
                      <a:pt x="2206" y="91"/>
                      <a:pt x="1789" y="42"/>
                    </a:cubicBezTo>
                    <a:cubicBezTo>
                      <a:pt x="1580" y="14"/>
                      <a:pt x="1374" y="0"/>
                      <a:pt x="11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 rot="10800000">
                <a:off x="2739784" y="-164"/>
                <a:ext cx="723565" cy="71573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36" extrusionOk="0">
                    <a:moveTo>
                      <a:pt x="905" y="1"/>
                    </a:moveTo>
                    <a:cubicBezTo>
                      <a:pt x="360" y="1"/>
                      <a:pt x="126" y="117"/>
                      <a:pt x="117" y="214"/>
                    </a:cubicBezTo>
                    <a:cubicBezTo>
                      <a:pt x="98" y="343"/>
                      <a:pt x="424" y="459"/>
                      <a:pt x="424" y="459"/>
                    </a:cubicBezTo>
                    <a:lnTo>
                      <a:pt x="0" y="2591"/>
                    </a:lnTo>
                    <a:cubicBezTo>
                      <a:pt x="0" y="2603"/>
                      <a:pt x="6" y="2609"/>
                      <a:pt x="6" y="2616"/>
                    </a:cubicBezTo>
                    <a:cubicBezTo>
                      <a:pt x="12" y="2622"/>
                      <a:pt x="19" y="2628"/>
                      <a:pt x="31" y="2628"/>
                    </a:cubicBezTo>
                    <a:lnTo>
                      <a:pt x="2439" y="2935"/>
                    </a:lnTo>
                    <a:cubicBezTo>
                      <a:pt x="2451" y="2935"/>
                      <a:pt x="2458" y="2929"/>
                      <a:pt x="2464" y="2923"/>
                    </a:cubicBezTo>
                    <a:cubicBezTo>
                      <a:pt x="2470" y="2923"/>
                      <a:pt x="2476" y="2917"/>
                      <a:pt x="2476" y="2904"/>
                    </a:cubicBezTo>
                    <a:cubicBezTo>
                      <a:pt x="2476" y="2904"/>
                      <a:pt x="2580" y="797"/>
                      <a:pt x="2599" y="736"/>
                    </a:cubicBezTo>
                    <a:cubicBezTo>
                      <a:pt x="2734" y="717"/>
                      <a:pt x="2943" y="680"/>
                      <a:pt x="2955" y="576"/>
                    </a:cubicBezTo>
                    <a:cubicBezTo>
                      <a:pt x="2968" y="465"/>
                      <a:pt x="2611" y="177"/>
                      <a:pt x="1579" y="48"/>
                    </a:cubicBezTo>
                    <a:cubicBezTo>
                      <a:pt x="1315" y="15"/>
                      <a:pt x="1092" y="1"/>
                      <a:pt x="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 rot="10800000">
                <a:off x="-76032" y="-1060373"/>
                <a:ext cx="785000" cy="759613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116" extrusionOk="0">
                    <a:moveTo>
                      <a:pt x="1610" y="93"/>
                    </a:moveTo>
                    <a:cubicBezTo>
                      <a:pt x="2021" y="93"/>
                      <a:pt x="2408" y="142"/>
                      <a:pt x="2697" y="234"/>
                    </a:cubicBezTo>
                    <a:cubicBezTo>
                      <a:pt x="2961" y="320"/>
                      <a:pt x="3121" y="431"/>
                      <a:pt x="3127" y="542"/>
                    </a:cubicBezTo>
                    <a:cubicBezTo>
                      <a:pt x="3127" y="628"/>
                      <a:pt x="3023" y="720"/>
                      <a:pt x="2832" y="800"/>
                    </a:cubicBezTo>
                    <a:lnTo>
                      <a:pt x="2802" y="812"/>
                    </a:lnTo>
                    <a:lnTo>
                      <a:pt x="2949" y="2864"/>
                    </a:lnTo>
                    <a:cubicBezTo>
                      <a:pt x="2949" y="2907"/>
                      <a:pt x="2937" y="2944"/>
                      <a:pt x="2912" y="2968"/>
                    </a:cubicBezTo>
                    <a:cubicBezTo>
                      <a:pt x="2888" y="2999"/>
                      <a:pt x="2851" y="3017"/>
                      <a:pt x="2808" y="3017"/>
                    </a:cubicBezTo>
                    <a:lnTo>
                      <a:pt x="424" y="3024"/>
                    </a:lnTo>
                    <a:cubicBezTo>
                      <a:pt x="381" y="3024"/>
                      <a:pt x="344" y="3005"/>
                      <a:pt x="320" y="2974"/>
                    </a:cubicBezTo>
                    <a:cubicBezTo>
                      <a:pt x="295" y="2950"/>
                      <a:pt x="283" y="2913"/>
                      <a:pt x="283" y="2876"/>
                    </a:cubicBezTo>
                    <a:lnTo>
                      <a:pt x="418" y="818"/>
                    </a:lnTo>
                    <a:lnTo>
                      <a:pt x="387" y="806"/>
                    </a:lnTo>
                    <a:cubicBezTo>
                      <a:pt x="197" y="732"/>
                      <a:pt x="92" y="634"/>
                      <a:pt x="92" y="548"/>
                    </a:cubicBezTo>
                    <a:cubicBezTo>
                      <a:pt x="92" y="443"/>
                      <a:pt x="252" y="327"/>
                      <a:pt x="516" y="241"/>
                    </a:cubicBezTo>
                    <a:cubicBezTo>
                      <a:pt x="811" y="148"/>
                      <a:pt x="1198" y="99"/>
                      <a:pt x="1610" y="93"/>
                    </a:cubicBezTo>
                    <a:close/>
                    <a:moveTo>
                      <a:pt x="1610" y="1"/>
                    </a:moveTo>
                    <a:cubicBezTo>
                      <a:pt x="1186" y="7"/>
                      <a:pt x="787" y="56"/>
                      <a:pt x="492" y="155"/>
                    </a:cubicBezTo>
                    <a:cubicBezTo>
                      <a:pt x="172" y="259"/>
                      <a:pt x="0" y="394"/>
                      <a:pt x="0" y="548"/>
                    </a:cubicBezTo>
                    <a:cubicBezTo>
                      <a:pt x="0" y="677"/>
                      <a:pt x="111" y="787"/>
                      <a:pt x="326" y="879"/>
                    </a:cubicBezTo>
                    <a:lnTo>
                      <a:pt x="191" y="2870"/>
                    </a:lnTo>
                    <a:cubicBezTo>
                      <a:pt x="184" y="2931"/>
                      <a:pt x="209" y="2993"/>
                      <a:pt x="252" y="3042"/>
                    </a:cubicBezTo>
                    <a:cubicBezTo>
                      <a:pt x="295" y="3091"/>
                      <a:pt x="356" y="3116"/>
                      <a:pt x="424" y="3116"/>
                    </a:cubicBezTo>
                    <a:lnTo>
                      <a:pt x="2808" y="3110"/>
                    </a:lnTo>
                    <a:cubicBezTo>
                      <a:pt x="2875" y="3110"/>
                      <a:pt x="2937" y="3079"/>
                      <a:pt x="2980" y="3036"/>
                    </a:cubicBezTo>
                    <a:cubicBezTo>
                      <a:pt x="3023" y="2987"/>
                      <a:pt x="3047" y="2925"/>
                      <a:pt x="3041" y="2858"/>
                    </a:cubicBezTo>
                    <a:lnTo>
                      <a:pt x="2900" y="873"/>
                    </a:lnTo>
                    <a:cubicBezTo>
                      <a:pt x="3103" y="781"/>
                      <a:pt x="3219" y="664"/>
                      <a:pt x="3219" y="542"/>
                    </a:cubicBezTo>
                    <a:cubicBezTo>
                      <a:pt x="3213" y="382"/>
                      <a:pt x="3047" y="247"/>
                      <a:pt x="2728" y="148"/>
                    </a:cubicBezTo>
                    <a:cubicBezTo>
                      <a:pt x="2427" y="56"/>
                      <a:pt x="2027" y="1"/>
                      <a:pt x="1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 rot="10800000">
                <a:off x="-32638" y="-1016981"/>
                <a:ext cx="699674" cy="67258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759" extrusionOk="0">
                    <a:moveTo>
                      <a:pt x="1438" y="0"/>
                    </a:moveTo>
                    <a:cubicBezTo>
                      <a:pt x="393" y="6"/>
                      <a:pt x="0" y="221"/>
                      <a:pt x="6" y="350"/>
                    </a:cubicBezTo>
                    <a:cubicBezTo>
                      <a:pt x="6" y="485"/>
                      <a:pt x="344" y="559"/>
                      <a:pt x="344" y="559"/>
                    </a:cubicBezTo>
                    <a:lnTo>
                      <a:pt x="197" y="2722"/>
                    </a:lnTo>
                    <a:cubicBezTo>
                      <a:pt x="197" y="2734"/>
                      <a:pt x="203" y="2746"/>
                      <a:pt x="209" y="2746"/>
                    </a:cubicBezTo>
                    <a:cubicBezTo>
                      <a:pt x="209" y="2752"/>
                      <a:pt x="221" y="2759"/>
                      <a:pt x="227" y="2759"/>
                    </a:cubicBezTo>
                    <a:lnTo>
                      <a:pt x="2660" y="2752"/>
                    </a:lnTo>
                    <a:cubicBezTo>
                      <a:pt x="2673" y="2752"/>
                      <a:pt x="2679" y="2746"/>
                      <a:pt x="2679" y="2740"/>
                    </a:cubicBezTo>
                    <a:cubicBezTo>
                      <a:pt x="2685" y="2734"/>
                      <a:pt x="2691" y="2728"/>
                      <a:pt x="2691" y="2716"/>
                    </a:cubicBezTo>
                    <a:cubicBezTo>
                      <a:pt x="2691" y="2716"/>
                      <a:pt x="2525" y="614"/>
                      <a:pt x="2531" y="553"/>
                    </a:cubicBezTo>
                    <a:cubicBezTo>
                      <a:pt x="2666" y="516"/>
                      <a:pt x="2869" y="449"/>
                      <a:pt x="2869" y="344"/>
                    </a:cubicBezTo>
                    <a:cubicBezTo>
                      <a:pt x="2869" y="240"/>
                      <a:pt x="2476" y="0"/>
                      <a:pt x="1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 rot="10800000">
                <a:off x="2951430" y="-697868"/>
                <a:ext cx="1505396" cy="792280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3250" extrusionOk="0">
                    <a:moveTo>
                      <a:pt x="3656" y="0"/>
                    </a:moveTo>
                    <a:cubicBezTo>
                      <a:pt x="3564" y="55"/>
                      <a:pt x="3478" y="123"/>
                      <a:pt x="3398" y="184"/>
                    </a:cubicBezTo>
                    <a:cubicBezTo>
                      <a:pt x="3312" y="252"/>
                      <a:pt x="3232" y="326"/>
                      <a:pt x="3152" y="393"/>
                    </a:cubicBezTo>
                    <a:cubicBezTo>
                      <a:pt x="3085" y="461"/>
                      <a:pt x="3017" y="522"/>
                      <a:pt x="2949" y="590"/>
                    </a:cubicBezTo>
                    <a:cubicBezTo>
                      <a:pt x="2827" y="602"/>
                      <a:pt x="2526" y="657"/>
                      <a:pt x="2335" y="872"/>
                    </a:cubicBezTo>
                    <a:cubicBezTo>
                      <a:pt x="2126" y="1106"/>
                      <a:pt x="2120" y="1456"/>
                      <a:pt x="2126" y="1548"/>
                    </a:cubicBezTo>
                    <a:cubicBezTo>
                      <a:pt x="1831" y="1524"/>
                      <a:pt x="1561" y="1493"/>
                      <a:pt x="1309" y="1456"/>
                    </a:cubicBezTo>
                    <a:cubicBezTo>
                      <a:pt x="1457" y="1431"/>
                      <a:pt x="1666" y="1382"/>
                      <a:pt x="1825" y="1235"/>
                    </a:cubicBezTo>
                    <a:cubicBezTo>
                      <a:pt x="2034" y="1038"/>
                      <a:pt x="2077" y="731"/>
                      <a:pt x="2089" y="608"/>
                    </a:cubicBezTo>
                    <a:cubicBezTo>
                      <a:pt x="2157" y="547"/>
                      <a:pt x="2218" y="485"/>
                      <a:pt x="2292" y="424"/>
                    </a:cubicBezTo>
                    <a:cubicBezTo>
                      <a:pt x="2366" y="356"/>
                      <a:pt x="2452" y="283"/>
                      <a:pt x="2532" y="221"/>
                    </a:cubicBezTo>
                    <a:cubicBezTo>
                      <a:pt x="2618" y="154"/>
                      <a:pt x="2704" y="92"/>
                      <a:pt x="2796" y="37"/>
                    </a:cubicBezTo>
                    <a:lnTo>
                      <a:pt x="2796" y="37"/>
                    </a:lnTo>
                    <a:cubicBezTo>
                      <a:pt x="2704" y="86"/>
                      <a:pt x="2612" y="141"/>
                      <a:pt x="2519" y="203"/>
                    </a:cubicBezTo>
                    <a:cubicBezTo>
                      <a:pt x="2433" y="258"/>
                      <a:pt x="2341" y="320"/>
                      <a:pt x="2261" y="387"/>
                    </a:cubicBezTo>
                    <a:cubicBezTo>
                      <a:pt x="2188" y="442"/>
                      <a:pt x="2114" y="504"/>
                      <a:pt x="2040" y="559"/>
                    </a:cubicBezTo>
                    <a:cubicBezTo>
                      <a:pt x="1917" y="565"/>
                      <a:pt x="1610" y="590"/>
                      <a:pt x="1401" y="786"/>
                    </a:cubicBezTo>
                    <a:cubicBezTo>
                      <a:pt x="1186" y="989"/>
                      <a:pt x="1143" y="1309"/>
                      <a:pt x="1137" y="1425"/>
                    </a:cubicBezTo>
                    <a:cubicBezTo>
                      <a:pt x="898" y="1382"/>
                      <a:pt x="689" y="1327"/>
                      <a:pt x="504" y="1272"/>
                    </a:cubicBezTo>
                    <a:cubicBezTo>
                      <a:pt x="633" y="1253"/>
                      <a:pt x="805" y="1204"/>
                      <a:pt x="934" y="1094"/>
                    </a:cubicBezTo>
                    <a:cubicBezTo>
                      <a:pt x="1131" y="922"/>
                      <a:pt x="1180" y="639"/>
                      <a:pt x="1192" y="535"/>
                    </a:cubicBezTo>
                    <a:cubicBezTo>
                      <a:pt x="1254" y="479"/>
                      <a:pt x="1315" y="424"/>
                      <a:pt x="1377" y="375"/>
                    </a:cubicBezTo>
                    <a:cubicBezTo>
                      <a:pt x="1450" y="313"/>
                      <a:pt x="1530" y="252"/>
                      <a:pt x="1604" y="197"/>
                    </a:cubicBezTo>
                    <a:cubicBezTo>
                      <a:pt x="1684" y="141"/>
                      <a:pt x="1764" y="86"/>
                      <a:pt x="1850" y="37"/>
                    </a:cubicBezTo>
                    <a:lnTo>
                      <a:pt x="1850" y="37"/>
                    </a:lnTo>
                    <a:cubicBezTo>
                      <a:pt x="1758" y="80"/>
                      <a:pt x="1678" y="129"/>
                      <a:pt x="1592" y="178"/>
                    </a:cubicBezTo>
                    <a:cubicBezTo>
                      <a:pt x="1512" y="227"/>
                      <a:pt x="1432" y="283"/>
                      <a:pt x="1352" y="338"/>
                    </a:cubicBezTo>
                    <a:cubicBezTo>
                      <a:pt x="1285" y="387"/>
                      <a:pt x="1217" y="436"/>
                      <a:pt x="1149" y="492"/>
                    </a:cubicBezTo>
                    <a:cubicBezTo>
                      <a:pt x="1039" y="492"/>
                      <a:pt x="756" y="504"/>
                      <a:pt x="566" y="676"/>
                    </a:cubicBezTo>
                    <a:cubicBezTo>
                      <a:pt x="388" y="836"/>
                      <a:pt x="326" y="1075"/>
                      <a:pt x="308" y="1198"/>
                    </a:cubicBezTo>
                    <a:cubicBezTo>
                      <a:pt x="216" y="1161"/>
                      <a:pt x="130" y="1124"/>
                      <a:pt x="56" y="1081"/>
                    </a:cubicBezTo>
                    <a:cubicBezTo>
                      <a:pt x="51" y="1080"/>
                      <a:pt x="46" y="1079"/>
                      <a:pt x="41" y="1079"/>
                    </a:cubicBezTo>
                    <a:cubicBezTo>
                      <a:pt x="28" y="1079"/>
                      <a:pt x="16" y="1085"/>
                      <a:pt x="7" y="1094"/>
                    </a:cubicBezTo>
                    <a:cubicBezTo>
                      <a:pt x="7" y="1100"/>
                      <a:pt x="1" y="1106"/>
                      <a:pt x="1" y="1112"/>
                    </a:cubicBezTo>
                    <a:cubicBezTo>
                      <a:pt x="1" y="1124"/>
                      <a:pt x="7" y="1143"/>
                      <a:pt x="19" y="1143"/>
                    </a:cubicBezTo>
                    <a:cubicBezTo>
                      <a:pt x="99" y="1186"/>
                      <a:pt x="179" y="1229"/>
                      <a:pt x="277" y="1266"/>
                    </a:cubicBezTo>
                    <a:cubicBezTo>
                      <a:pt x="240" y="1358"/>
                      <a:pt x="154" y="1640"/>
                      <a:pt x="259" y="1892"/>
                    </a:cubicBezTo>
                    <a:cubicBezTo>
                      <a:pt x="357" y="2132"/>
                      <a:pt x="597" y="2267"/>
                      <a:pt x="701" y="2316"/>
                    </a:cubicBezTo>
                    <a:cubicBezTo>
                      <a:pt x="738" y="2390"/>
                      <a:pt x="775" y="2470"/>
                      <a:pt x="812" y="2543"/>
                    </a:cubicBezTo>
                    <a:cubicBezTo>
                      <a:pt x="861" y="2629"/>
                      <a:pt x="910" y="2709"/>
                      <a:pt x="959" y="2795"/>
                    </a:cubicBezTo>
                    <a:cubicBezTo>
                      <a:pt x="1014" y="2875"/>
                      <a:pt x="1070" y="2955"/>
                      <a:pt x="1125" y="3029"/>
                    </a:cubicBezTo>
                    <a:cubicBezTo>
                      <a:pt x="1076" y="2949"/>
                      <a:pt x="1027" y="2869"/>
                      <a:pt x="977" y="2783"/>
                    </a:cubicBezTo>
                    <a:cubicBezTo>
                      <a:pt x="934" y="2697"/>
                      <a:pt x="891" y="2611"/>
                      <a:pt x="855" y="2525"/>
                    </a:cubicBezTo>
                    <a:cubicBezTo>
                      <a:pt x="818" y="2445"/>
                      <a:pt x="787" y="2371"/>
                      <a:pt x="756" y="2292"/>
                    </a:cubicBezTo>
                    <a:cubicBezTo>
                      <a:pt x="793" y="2193"/>
                      <a:pt x="873" y="1923"/>
                      <a:pt x="769" y="1677"/>
                    </a:cubicBezTo>
                    <a:cubicBezTo>
                      <a:pt x="707" y="1524"/>
                      <a:pt x="578" y="1407"/>
                      <a:pt x="468" y="1333"/>
                    </a:cubicBezTo>
                    <a:lnTo>
                      <a:pt x="468" y="1333"/>
                    </a:lnTo>
                    <a:cubicBezTo>
                      <a:pt x="664" y="1401"/>
                      <a:pt x="879" y="1450"/>
                      <a:pt x="1125" y="1499"/>
                    </a:cubicBezTo>
                    <a:cubicBezTo>
                      <a:pt x="1106" y="1585"/>
                      <a:pt x="1057" y="1929"/>
                      <a:pt x="1229" y="2193"/>
                    </a:cubicBezTo>
                    <a:cubicBezTo>
                      <a:pt x="1389" y="2433"/>
                      <a:pt x="1678" y="2531"/>
                      <a:pt x="1795" y="2562"/>
                    </a:cubicBezTo>
                    <a:cubicBezTo>
                      <a:pt x="1850" y="2642"/>
                      <a:pt x="1911" y="2715"/>
                      <a:pt x="1967" y="2783"/>
                    </a:cubicBezTo>
                    <a:cubicBezTo>
                      <a:pt x="2034" y="2869"/>
                      <a:pt x="2108" y="2949"/>
                      <a:pt x="2175" y="3029"/>
                    </a:cubicBezTo>
                    <a:cubicBezTo>
                      <a:pt x="2249" y="3109"/>
                      <a:pt x="2329" y="3182"/>
                      <a:pt x="2409" y="3250"/>
                    </a:cubicBezTo>
                    <a:cubicBezTo>
                      <a:pt x="2335" y="3176"/>
                      <a:pt x="2261" y="3096"/>
                      <a:pt x="2194" y="3010"/>
                    </a:cubicBezTo>
                    <a:cubicBezTo>
                      <a:pt x="2132" y="2931"/>
                      <a:pt x="2065" y="2845"/>
                      <a:pt x="2003" y="2758"/>
                    </a:cubicBezTo>
                    <a:cubicBezTo>
                      <a:pt x="1954" y="2679"/>
                      <a:pt x="1905" y="2605"/>
                      <a:pt x="1856" y="2531"/>
                    </a:cubicBezTo>
                    <a:cubicBezTo>
                      <a:pt x="1874" y="2408"/>
                      <a:pt x="1899" y="2101"/>
                      <a:pt x="1745" y="1855"/>
                    </a:cubicBezTo>
                    <a:cubicBezTo>
                      <a:pt x="1629" y="1683"/>
                      <a:pt x="1438" y="1585"/>
                      <a:pt x="1303" y="1530"/>
                    </a:cubicBezTo>
                    <a:lnTo>
                      <a:pt x="1303" y="1530"/>
                    </a:lnTo>
                    <a:cubicBezTo>
                      <a:pt x="1549" y="1567"/>
                      <a:pt x="1825" y="1597"/>
                      <a:pt x="2114" y="1622"/>
                    </a:cubicBezTo>
                    <a:cubicBezTo>
                      <a:pt x="2108" y="1733"/>
                      <a:pt x="2102" y="2052"/>
                      <a:pt x="2286" y="2285"/>
                    </a:cubicBezTo>
                    <a:cubicBezTo>
                      <a:pt x="2464" y="2513"/>
                      <a:pt x="2765" y="2586"/>
                      <a:pt x="2882" y="2605"/>
                    </a:cubicBezTo>
                    <a:cubicBezTo>
                      <a:pt x="2943" y="2679"/>
                      <a:pt x="3005" y="2746"/>
                      <a:pt x="3072" y="2814"/>
                    </a:cubicBezTo>
                    <a:cubicBezTo>
                      <a:pt x="3146" y="2888"/>
                      <a:pt x="3226" y="2961"/>
                      <a:pt x="3306" y="3035"/>
                    </a:cubicBezTo>
                    <a:cubicBezTo>
                      <a:pt x="3386" y="3109"/>
                      <a:pt x="3466" y="3176"/>
                      <a:pt x="3552" y="3238"/>
                    </a:cubicBezTo>
                    <a:cubicBezTo>
                      <a:pt x="3472" y="3170"/>
                      <a:pt x="3392" y="3096"/>
                      <a:pt x="3318" y="3017"/>
                    </a:cubicBezTo>
                    <a:cubicBezTo>
                      <a:pt x="3244" y="2943"/>
                      <a:pt x="3177" y="2863"/>
                      <a:pt x="3109" y="2777"/>
                    </a:cubicBezTo>
                    <a:cubicBezTo>
                      <a:pt x="3048" y="2709"/>
                      <a:pt x="2993" y="2636"/>
                      <a:pt x="2937" y="2568"/>
                    </a:cubicBezTo>
                    <a:cubicBezTo>
                      <a:pt x="2943" y="2445"/>
                      <a:pt x="2949" y="2132"/>
                      <a:pt x="2765" y="1905"/>
                    </a:cubicBezTo>
                    <a:cubicBezTo>
                      <a:pt x="2655" y="1763"/>
                      <a:pt x="2495" y="1683"/>
                      <a:pt x="2360" y="1634"/>
                    </a:cubicBezTo>
                    <a:lnTo>
                      <a:pt x="2360" y="1634"/>
                    </a:lnTo>
                    <a:cubicBezTo>
                      <a:pt x="2599" y="1653"/>
                      <a:pt x="2851" y="1659"/>
                      <a:pt x="3109" y="1659"/>
                    </a:cubicBezTo>
                    <a:cubicBezTo>
                      <a:pt x="3091" y="1659"/>
                      <a:pt x="3079" y="1665"/>
                      <a:pt x="3079" y="1665"/>
                    </a:cubicBezTo>
                    <a:cubicBezTo>
                      <a:pt x="3079" y="1665"/>
                      <a:pt x="3146" y="2046"/>
                      <a:pt x="3416" y="2224"/>
                    </a:cubicBezTo>
                    <a:cubicBezTo>
                      <a:pt x="3560" y="2322"/>
                      <a:pt x="3733" y="2347"/>
                      <a:pt x="3864" y="2347"/>
                    </a:cubicBezTo>
                    <a:cubicBezTo>
                      <a:pt x="3929" y="2347"/>
                      <a:pt x="3984" y="2341"/>
                      <a:pt x="4018" y="2335"/>
                    </a:cubicBezTo>
                    <a:cubicBezTo>
                      <a:pt x="4092" y="2378"/>
                      <a:pt x="4166" y="2421"/>
                      <a:pt x="4240" y="2457"/>
                    </a:cubicBezTo>
                    <a:cubicBezTo>
                      <a:pt x="4326" y="2507"/>
                      <a:pt x="4412" y="2550"/>
                      <a:pt x="4504" y="2586"/>
                    </a:cubicBezTo>
                    <a:cubicBezTo>
                      <a:pt x="4590" y="2629"/>
                      <a:pt x="4682" y="2660"/>
                      <a:pt x="4774" y="2691"/>
                    </a:cubicBezTo>
                    <a:cubicBezTo>
                      <a:pt x="4682" y="2654"/>
                      <a:pt x="4596" y="2611"/>
                      <a:pt x="4510" y="2568"/>
                    </a:cubicBezTo>
                    <a:cubicBezTo>
                      <a:pt x="4430" y="2525"/>
                      <a:pt x="4344" y="2476"/>
                      <a:pt x="4264" y="2421"/>
                    </a:cubicBezTo>
                    <a:cubicBezTo>
                      <a:pt x="4197" y="2378"/>
                      <a:pt x="4123" y="2335"/>
                      <a:pt x="4055" y="2285"/>
                    </a:cubicBezTo>
                    <a:cubicBezTo>
                      <a:pt x="4031" y="2181"/>
                      <a:pt x="3945" y="1911"/>
                      <a:pt x="3730" y="1763"/>
                    </a:cubicBezTo>
                    <a:cubicBezTo>
                      <a:pt x="3638" y="1702"/>
                      <a:pt x="3533" y="1671"/>
                      <a:pt x="3435" y="1659"/>
                    </a:cubicBezTo>
                    <a:cubicBezTo>
                      <a:pt x="3625" y="1653"/>
                      <a:pt x="3816" y="1647"/>
                      <a:pt x="4012" y="1640"/>
                    </a:cubicBezTo>
                    <a:cubicBezTo>
                      <a:pt x="4109" y="1719"/>
                      <a:pt x="4348" y="1899"/>
                      <a:pt x="4631" y="1899"/>
                    </a:cubicBezTo>
                    <a:cubicBezTo>
                      <a:pt x="4636" y="1899"/>
                      <a:pt x="4640" y="1899"/>
                      <a:pt x="4645" y="1898"/>
                    </a:cubicBezTo>
                    <a:cubicBezTo>
                      <a:pt x="4934" y="1892"/>
                      <a:pt x="5173" y="1696"/>
                      <a:pt x="5266" y="1610"/>
                    </a:cubicBezTo>
                    <a:cubicBezTo>
                      <a:pt x="5358" y="1604"/>
                      <a:pt x="5450" y="1591"/>
                      <a:pt x="5542" y="1579"/>
                    </a:cubicBezTo>
                    <a:cubicBezTo>
                      <a:pt x="5653" y="1567"/>
                      <a:pt x="5757" y="1548"/>
                      <a:pt x="5862" y="1530"/>
                    </a:cubicBezTo>
                    <a:cubicBezTo>
                      <a:pt x="5966" y="1511"/>
                      <a:pt x="6077" y="1481"/>
                      <a:pt x="6175" y="1450"/>
                    </a:cubicBezTo>
                    <a:lnTo>
                      <a:pt x="6175" y="1450"/>
                    </a:lnTo>
                    <a:cubicBezTo>
                      <a:pt x="6070" y="1474"/>
                      <a:pt x="5966" y="1493"/>
                      <a:pt x="5862" y="1505"/>
                    </a:cubicBezTo>
                    <a:cubicBezTo>
                      <a:pt x="5751" y="1518"/>
                      <a:pt x="5647" y="1530"/>
                      <a:pt x="5536" y="1530"/>
                    </a:cubicBezTo>
                    <a:cubicBezTo>
                      <a:pt x="5450" y="1536"/>
                      <a:pt x="5358" y="1542"/>
                      <a:pt x="5266" y="1542"/>
                    </a:cubicBezTo>
                    <a:cubicBezTo>
                      <a:pt x="5175" y="1463"/>
                      <a:pt x="4930" y="1278"/>
                      <a:pt x="4647" y="1278"/>
                    </a:cubicBezTo>
                    <a:cubicBezTo>
                      <a:pt x="4642" y="1278"/>
                      <a:pt x="4637" y="1278"/>
                      <a:pt x="4633" y="1278"/>
                    </a:cubicBezTo>
                    <a:cubicBezTo>
                      <a:pt x="4344" y="1284"/>
                      <a:pt x="4098" y="1481"/>
                      <a:pt x="4012" y="1567"/>
                    </a:cubicBezTo>
                    <a:cubicBezTo>
                      <a:pt x="3816" y="1573"/>
                      <a:pt x="3625" y="1579"/>
                      <a:pt x="3435" y="1585"/>
                    </a:cubicBezTo>
                    <a:cubicBezTo>
                      <a:pt x="3539" y="1554"/>
                      <a:pt x="3650" y="1505"/>
                      <a:pt x="3742" y="1419"/>
                    </a:cubicBezTo>
                    <a:cubicBezTo>
                      <a:pt x="3932" y="1241"/>
                      <a:pt x="3975" y="965"/>
                      <a:pt x="3988" y="854"/>
                    </a:cubicBezTo>
                    <a:cubicBezTo>
                      <a:pt x="4043" y="799"/>
                      <a:pt x="4104" y="743"/>
                      <a:pt x="4166" y="688"/>
                    </a:cubicBezTo>
                    <a:cubicBezTo>
                      <a:pt x="4240" y="627"/>
                      <a:pt x="4313" y="565"/>
                      <a:pt x="4393" y="504"/>
                    </a:cubicBezTo>
                    <a:cubicBezTo>
                      <a:pt x="4467" y="449"/>
                      <a:pt x="4547" y="393"/>
                      <a:pt x="4627" y="338"/>
                    </a:cubicBezTo>
                    <a:lnTo>
                      <a:pt x="4627" y="338"/>
                    </a:lnTo>
                    <a:cubicBezTo>
                      <a:pt x="4541" y="387"/>
                      <a:pt x="4461" y="436"/>
                      <a:pt x="4381" y="485"/>
                    </a:cubicBezTo>
                    <a:cubicBezTo>
                      <a:pt x="4295" y="541"/>
                      <a:pt x="4215" y="596"/>
                      <a:pt x="4141" y="657"/>
                    </a:cubicBezTo>
                    <a:cubicBezTo>
                      <a:pt x="4074" y="707"/>
                      <a:pt x="4006" y="756"/>
                      <a:pt x="3945" y="811"/>
                    </a:cubicBezTo>
                    <a:cubicBezTo>
                      <a:pt x="3834" y="811"/>
                      <a:pt x="3552" y="836"/>
                      <a:pt x="3361" y="1014"/>
                    </a:cubicBezTo>
                    <a:cubicBezTo>
                      <a:pt x="3171" y="1192"/>
                      <a:pt x="3128" y="1481"/>
                      <a:pt x="3122" y="1585"/>
                    </a:cubicBezTo>
                    <a:cubicBezTo>
                      <a:pt x="2808" y="1585"/>
                      <a:pt x="2513" y="1573"/>
                      <a:pt x="2237" y="1554"/>
                    </a:cubicBezTo>
                    <a:cubicBezTo>
                      <a:pt x="2378" y="1530"/>
                      <a:pt x="2630" y="1462"/>
                      <a:pt x="2790" y="1278"/>
                    </a:cubicBezTo>
                    <a:cubicBezTo>
                      <a:pt x="2986" y="1063"/>
                      <a:pt x="3005" y="750"/>
                      <a:pt x="3005" y="633"/>
                    </a:cubicBezTo>
                    <a:cubicBezTo>
                      <a:pt x="3060" y="565"/>
                      <a:pt x="3122" y="498"/>
                      <a:pt x="3183" y="430"/>
                    </a:cubicBezTo>
                    <a:cubicBezTo>
                      <a:pt x="3257" y="350"/>
                      <a:pt x="3337" y="277"/>
                      <a:pt x="3410" y="203"/>
                    </a:cubicBezTo>
                    <a:cubicBezTo>
                      <a:pt x="3490" y="135"/>
                      <a:pt x="3570" y="61"/>
                      <a:pt x="36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 rot="10800000">
                <a:off x="-1572189" y="-1012575"/>
                <a:ext cx="984175" cy="176617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7245" extrusionOk="0">
                    <a:moveTo>
                      <a:pt x="2003" y="1"/>
                    </a:moveTo>
                    <a:cubicBezTo>
                      <a:pt x="1985" y="1"/>
                      <a:pt x="1972" y="13"/>
                      <a:pt x="1972" y="25"/>
                    </a:cubicBezTo>
                    <a:cubicBezTo>
                      <a:pt x="1936" y="124"/>
                      <a:pt x="1905" y="228"/>
                      <a:pt x="1880" y="345"/>
                    </a:cubicBezTo>
                    <a:cubicBezTo>
                      <a:pt x="1836" y="338"/>
                      <a:pt x="1754" y="326"/>
                      <a:pt x="1654" y="326"/>
                    </a:cubicBezTo>
                    <a:cubicBezTo>
                      <a:pt x="1503" y="326"/>
                      <a:pt x="1312" y="352"/>
                      <a:pt x="1149" y="456"/>
                    </a:cubicBezTo>
                    <a:cubicBezTo>
                      <a:pt x="891" y="615"/>
                      <a:pt x="781" y="929"/>
                      <a:pt x="744" y="1051"/>
                    </a:cubicBezTo>
                    <a:cubicBezTo>
                      <a:pt x="664" y="1113"/>
                      <a:pt x="584" y="1168"/>
                      <a:pt x="504" y="1230"/>
                    </a:cubicBezTo>
                    <a:cubicBezTo>
                      <a:pt x="418" y="1303"/>
                      <a:pt x="326" y="1377"/>
                      <a:pt x="246" y="1451"/>
                    </a:cubicBezTo>
                    <a:cubicBezTo>
                      <a:pt x="160" y="1531"/>
                      <a:pt x="80" y="1610"/>
                      <a:pt x="0" y="1690"/>
                    </a:cubicBezTo>
                    <a:cubicBezTo>
                      <a:pt x="86" y="1617"/>
                      <a:pt x="172" y="1543"/>
                      <a:pt x="258" y="1469"/>
                    </a:cubicBezTo>
                    <a:cubicBezTo>
                      <a:pt x="351" y="1402"/>
                      <a:pt x="443" y="1334"/>
                      <a:pt x="535" y="1273"/>
                    </a:cubicBezTo>
                    <a:cubicBezTo>
                      <a:pt x="615" y="1217"/>
                      <a:pt x="701" y="1168"/>
                      <a:pt x="781" y="1113"/>
                    </a:cubicBezTo>
                    <a:cubicBezTo>
                      <a:pt x="830" y="1122"/>
                      <a:pt x="911" y="1133"/>
                      <a:pt x="1005" y="1133"/>
                    </a:cubicBezTo>
                    <a:cubicBezTo>
                      <a:pt x="1155" y="1133"/>
                      <a:pt x="1341" y="1106"/>
                      <a:pt x="1499" y="1008"/>
                    </a:cubicBezTo>
                    <a:cubicBezTo>
                      <a:pt x="1671" y="898"/>
                      <a:pt x="1776" y="726"/>
                      <a:pt x="1837" y="585"/>
                    </a:cubicBezTo>
                    <a:lnTo>
                      <a:pt x="1837" y="585"/>
                    </a:lnTo>
                    <a:cubicBezTo>
                      <a:pt x="1807" y="824"/>
                      <a:pt x="1788" y="1088"/>
                      <a:pt x="1782" y="1377"/>
                    </a:cubicBezTo>
                    <a:cubicBezTo>
                      <a:pt x="1678" y="1377"/>
                      <a:pt x="1266" y="1389"/>
                      <a:pt x="996" y="1641"/>
                    </a:cubicBezTo>
                    <a:cubicBezTo>
                      <a:pt x="750" y="1875"/>
                      <a:pt x="695" y="2231"/>
                      <a:pt x="682" y="2378"/>
                    </a:cubicBezTo>
                    <a:cubicBezTo>
                      <a:pt x="602" y="2458"/>
                      <a:pt x="529" y="2538"/>
                      <a:pt x="455" y="2618"/>
                    </a:cubicBezTo>
                    <a:cubicBezTo>
                      <a:pt x="375" y="2716"/>
                      <a:pt x="295" y="2815"/>
                      <a:pt x="215" y="2913"/>
                    </a:cubicBezTo>
                    <a:cubicBezTo>
                      <a:pt x="142" y="3011"/>
                      <a:pt x="68" y="3116"/>
                      <a:pt x="0" y="3226"/>
                    </a:cubicBezTo>
                    <a:cubicBezTo>
                      <a:pt x="80" y="3122"/>
                      <a:pt x="154" y="3024"/>
                      <a:pt x="240" y="2931"/>
                    </a:cubicBezTo>
                    <a:cubicBezTo>
                      <a:pt x="326" y="2839"/>
                      <a:pt x="412" y="2747"/>
                      <a:pt x="498" y="2655"/>
                    </a:cubicBezTo>
                    <a:cubicBezTo>
                      <a:pt x="578" y="2581"/>
                      <a:pt x="652" y="2507"/>
                      <a:pt x="732" y="2434"/>
                    </a:cubicBezTo>
                    <a:cubicBezTo>
                      <a:pt x="873" y="2434"/>
                      <a:pt x="1241" y="2403"/>
                      <a:pt x="1493" y="2170"/>
                    </a:cubicBezTo>
                    <a:cubicBezTo>
                      <a:pt x="1671" y="2004"/>
                      <a:pt x="1751" y="1764"/>
                      <a:pt x="1782" y="1592"/>
                    </a:cubicBezTo>
                    <a:cubicBezTo>
                      <a:pt x="1788" y="1887"/>
                      <a:pt x="1807" y="2213"/>
                      <a:pt x="1843" y="2557"/>
                    </a:cubicBezTo>
                    <a:cubicBezTo>
                      <a:pt x="1708" y="2569"/>
                      <a:pt x="1334" y="2630"/>
                      <a:pt x="1100" y="2888"/>
                    </a:cubicBezTo>
                    <a:cubicBezTo>
                      <a:pt x="879" y="3140"/>
                      <a:pt x="854" y="3503"/>
                      <a:pt x="854" y="3644"/>
                    </a:cubicBezTo>
                    <a:cubicBezTo>
                      <a:pt x="787" y="3730"/>
                      <a:pt x="719" y="3822"/>
                      <a:pt x="652" y="3908"/>
                    </a:cubicBezTo>
                    <a:cubicBezTo>
                      <a:pt x="578" y="4013"/>
                      <a:pt x="510" y="4117"/>
                      <a:pt x="443" y="4222"/>
                    </a:cubicBezTo>
                    <a:cubicBezTo>
                      <a:pt x="375" y="4326"/>
                      <a:pt x="314" y="4437"/>
                      <a:pt x="252" y="4553"/>
                    </a:cubicBezTo>
                    <a:cubicBezTo>
                      <a:pt x="320" y="4443"/>
                      <a:pt x="387" y="4338"/>
                      <a:pt x="461" y="4240"/>
                    </a:cubicBezTo>
                    <a:cubicBezTo>
                      <a:pt x="541" y="4135"/>
                      <a:pt x="615" y="4037"/>
                      <a:pt x="695" y="3945"/>
                    </a:cubicBezTo>
                    <a:cubicBezTo>
                      <a:pt x="768" y="3865"/>
                      <a:pt x="836" y="3785"/>
                      <a:pt x="910" y="3705"/>
                    </a:cubicBezTo>
                    <a:cubicBezTo>
                      <a:pt x="1051" y="3687"/>
                      <a:pt x="1413" y="3626"/>
                      <a:pt x="1641" y="3374"/>
                    </a:cubicBezTo>
                    <a:cubicBezTo>
                      <a:pt x="1788" y="3214"/>
                      <a:pt x="1850" y="3011"/>
                      <a:pt x="1874" y="2845"/>
                    </a:cubicBezTo>
                    <a:cubicBezTo>
                      <a:pt x="1905" y="3122"/>
                      <a:pt x="1948" y="3417"/>
                      <a:pt x="2003" y="3724"/>
                    </a:cubicBezTo>
                    <a:cubicBezTo>
                      <a:pt x="1991" y="3699"/>
                      <a:pt x="1991" y="3687"/>
                      <a:pt x="1991" y="3687"/>
                    </a:cubicBezTo>
                    <a:cubicBezTo>
                      <a:pt x="1991" y="3687"/>
                      <a:pt x="1561" y="3841"/>
                      <a:pt x="1401" y="4191"/>
                    </a:cubicBezTo>
                    <a:cubicBezTo>
                      <a:pt x="1278" y="4473"/>
                      <a:pt x="1358" y="4793"/>
                      <a:pt x="1395" y="4916"/>
                    </a:cubicBezTo>
                    <a:cubicBezTo>
                      <a:pt x="1364" y="5008"/>
                      <a:pt x="1327" y="5100"/>
                      <a:pt x="1297" y="5198"/>
                    </a:cubicBezTo>
                    <a:cubicBezTo>
                      <a:pt x="1260" y="5309"/>
                      <a:pt x="1229" y="5413"/>
                      <a:pt x="1205" y="5524"/>
                    </a:cubicBezTo>
                    <a:cubicBezTo>
                      <a:pt x="1174" y="5635"/>
                      <a:pt x="1149" y="5751"/>
                      <a:pt x="1131" y="5862"/>
                    </a:cubicBezTo>
                    <a:cubicBezTo>
                      <a:pt x="1162" y="5751"/>
                      <a:pt x="1192" y="5641"/>
                      <a:pt x="1229" y="5536"/>
                    </a:cubicBezTo>
                    <a:cubicBezTo>
                      <a:pt x="1266" y="5426"/>
                      <a:pt x="1303" y="5321"/>
                      <a:pt x="1346" y="5217"/>
                    </a:cubicBezTo>
                    <a:cubicBezTo>
                      <a:pt x="1383" y="5125"/>
                      <a:pt x="1426" y="5039"/>
                      <a:pt x="1463" y="4946"/>
                    </a:cubicBezTo>
                    <a:cubicBezTo>
                      <a:pt x="1579" y="4897"/>
                      <a:pt x="1874" y="4744"/>
                      <a:pt x="2003" y="4461"/>
                    </a:cubicBezTo>
                    <a:cubicBezTo>
                      <a:pt x="2052" y="4338"/>
                      <a:pt x="2071" y="4209"/>
                      <a:pt x="2071" y="4092"/>
                    </a:cubicBezTo>
                    <a:cubicBezTo>
                      <a:pt x="2108" y="4314"/>
                      <a:pt x="2157" y="4535"/>
                      <a:pt x="2206" y="4768"/>
                    </a:cubicBezTo>
                    <a:cubicBezTo>
                      <a:pt x="2132" y="4891"/>
                      <a:pt x="1966" y="5217"/>
                      <a:pt x="2034" y="5549"/>
                    </a:cubicBezTo>
                    <a:cubicBezTo>
                      <a:pt x="2102" y="5886"/>
                      <a:pt x="2378" y="6126"/>
                      <a:pt x="2495" y="6212"/>
                    </a:cubicBezTo>
                    <a:cubicBezTo>
                      <a:pt x="2519" y="6316"/>
                      <a:pt x="2550" y="6427"/>
                      <a:pt x="2581" y="6531"/>
                    </a:cubicBezTo>
                    <a:cubicBezTo>
                      <a:pt x="2618" y="6654"/>
                      <a:pt x="2661" y="6777"/>
                      <a:pt x="2710" y="6894"/>
                    </a:cubicBezTo>
                    <a:cubicBezTo>
                      <a:pt x="2753" y="7011"/>
                      <a:pt x="2802" y="7127"/>
                      <a:pt x="2863" y="7244"/>
                    </a:cubicBezTo>
                    <a:cubicBezTo>
                      <a:pt x="2814" y="7127"/>
                      <a:pt x="2771" y="7005"/>
                      <a:pt x="2734" y="6882"/>
                    </a:cubicBezTo>
                    <a:cubicBezTo>
                      <a:pt x="2697" y="6765"/>
                      <a:pt x="2667" y="6642"/>
                      <a:pt x="2636" y="6519"/>
                    </a:cubicBezTo>
                    <a:cubicBezTo>
                      <a:pt x="2618" y="6409"/>
                      <a:pt x="2593" y="6304"/>
                      <a:pt x="2575" y="6200"/>
                    </a:cubicBezTo>
                    <a:cubicBezTo>
                      <a:pt x="2648" y="6077"/>
                      <a:pt x="2814" y="5745"/>
                      <a:pt x="2747" y="5407"/>
                    </a:cubicBezTo>
                    <a:cubicBezTo>
                      <a:pt x="2685" y="5075"/>
                      <a:pt x="2403" y="4836"/>
                      <a:pt x="2292" y="4750"/>
                    </a:cubicBezTo>
                    <a:cubicBezTo>
                      <a:pt x="2237" y="4523"/>
                      <a:pt x="2194" y="4301"/>
                      <a:pt x="2157" y="4080"/>
                    </a:cubicBezTo>
                    <a:lnTo>
                      <a:pt x="2157" y="4080"/>
                    </a:lnTo>
                    <a:cubicBezTo>
                      <a:pt x="2206" y="4197"/>
                      <a:pt x="2286" y="4320"/>
                      <a:pt x="2403" y="4406"/>
                    </a:cubicBezTo>
                    <a:cubicBezTo>
                      <a:pt x="2604" y="4557"/>
                      <a:pt x="2868" y="4580"/>
                      <a:pt x="3024" y="4580"/>
                    </a:cubicBezTo>
                    <a:cubicBezTo>
                      <a:pt x="3058" y="4580"/>
                      <a:pt x="3087" y="4579"/>
                      <a:pt x="3109" y="4578"/>
                    </a:cubicBezTo>
                    <a:cubicBezTo>
                      <a:pt x="3189" y="4633"/>
                      <a:pt x="3269" y="4695"/>
                      <a:pt x="3343" y="4750"/>
                    </a:cubicBezTo>
                    <a:cubicBezTo>
                      <a:pt x="3429" y="4824"/>
                      <a:pt x="3515" y="4897"/>
                      <a:pt x="3601" y="4977"/>
                    </a:cubicBezTo>
                    <a:cubicBezTo>
                      <a:pt x="3687" y="5051"/>
                      <a:pt x="3766" y="5131"/>
                      <a:pt x="3840" y="5217"/>
                    </a:cubicBezTo>
                    <a:cubicBezTo>
                      <a:pt x="3773" y="5125"/>
                      <a:pt x="3699" y="5039"/>
                      <a:pt x="3619" y="4959"/>
                    </a:cubicBezTo>
                    <a:cubicBezTo>
                      <a:pt x="3539" y="4873"/>
                      <a:pt x="3459" y="4793"/>
                      <a:pt x="3373" y="4713"/>
                    </a:cubicBezTo>
                    <a:cubicBezTo>
                      <a:pt x="3306" y="4645"/>
                      <a:pt x="3226" y="4578"/>
                      <a:pt x="3152" y="4516"/>
                    </a:cubicBezTo>
                    <a:cubicBezTo>
                      <a:pt x="3127" y="4387"/>
                      <a:pt x="3048" y="4068"/>
                      <a:pt x="2802" y="3884"/>
                    </a:cubicBezTo>
                    <a:cubicBezTo>
                      <a:pt x="2601" y="3732"/>
                      <a:pt x="2346" y="3709"/>
                      <a:pt x="2188" y="3709"/>
                    </a:cubicBezTo>
                    <a:cubicBezTo>
                      <a:pt x="2148" y="3709"/>
                      <a:pt x="2114" y="3710"/>
                      <a:pt x="2089" y="3712"/>
                    </a:cubicBezTo>
                    <a:cubicBezTo>
                      <a:pt x="2028" y="3355"/>
                      <a:pt x="1979" y="3011"/>
                      <a:pt x="1948" y="2686"/>
                    </a:cubicBezTo>
                    <a:lnTo>
                      <a:pt x="1948" y="2686"/>
                    </a:lnTo>
                    <a:cubicBezTo>
                      <a:pt x="2003" y="2845"/>
                      <a:pt x="2132" y="3122"/>
                      <a:pt x="2378" y="3275"/>
                    </a:cubicBezTo>
                    <a:cubicBezTo>
                      <a:pt x="2549" y="3381"/>
                      <a:pt x="2747" y="3409"/>
                      <a:pt x="2909" y="3409"/>
                    </a:cubicBezTo>
                    <a:cubicBezTo>
                      <a:pt x="3019" y="3409"/>
                      <a:pt x="3113" y="3396"/>
                      <a:pt x="3170" y="3386"/>
                    </a:cubicBezTo>
                    <a:cubicBezTo>
                      <a:pt x="3263" y="3441"/>
                      <a:pt x="3355" y="3503"/>
                      <a:pt x="3441" y="3558"/>
                    </a:cubicBezTo>
                    <a:cubicBezTo>
                      <a:pt x="3545" y="3626"/>
                      <a:pt x="3650" y="3699"/>
                      <a:pt x="3748" y="3773"/>
                    </a:cubicBezTo>
                    <a:cubicBezTo>
                      <a:pt x="3852" y="3853"/>
                      <a:pt x="3945" y="3933"/>
                      <a:pt x="4037" y="4019"/>
                    </a:cubicBezTo>
                    <a:cubicBezTo>
                      <a:pt x="3951" y="3927"/>
                      <a:pt x="3865" y="3841"/>
                      <a:pt x="3766" y="3755"/>
                    </a:cubicBezTo>
                    <a:cubicBezTo>
                      <a:pt x="3674" y="3669"/>
                      <a:pt x="3576" y="3589"/>
                      <a:pt x="3478" y="3515"/>
                    </a:cubicBezTo>
                    <a:cubicBezTo>
                      <a:pt x="3392" y="3447"/>
                      <a:pt x="3300" y="3380"/>
                      <a:pt x="3213" y="3318"/>
                    </a:cubicBezTo>
                    <a:cubicBezTo>
                      <a:pt x="3170" y="3177"/>
                      <a:pt x="3048" y="2839"/>
                      <a:pt x="2759" y="2661"/>
                    </a:cubicBezTo>
                    <a:cubicBezTo>
                      <a:pt x="2585" y="2552"/>
                      <a:pt x="2381" y="2524"/>
                      <a:pt x="2217" y="2524"/>
                    </a:cubicBezTo>
                    <a:cubicBezTo>
                      <a:pt x="2086" y="2524"/>
                      <a:pt x="1979" y="2542"/>
                      <a:pt x="1936" y="2550"/>
                    </a:cubicBezTo>
                    <a:cubicBezTo>
                      <a:pt x="1899" y="2206"/>
                      <a:pt x="1880" y="1887"/>
                      <a:pt x="1874" y="1586"/>
                    </a:cubicBezTo>
                    <a:lnTo>
                      <a:pt x="1874" y="1586"/>
                    </a:lnTo>
                    <a:cubicBezTo>
                      <a:pt x="1929" y="1752"/>
                      <a:pt x="2034" y="1985"/>
                      <a:pt x="2231" y="2139"/>
                    </a:cubicBezTo>
                    <a:cubicBezTo>
                      <a:pt x="2447" y="2297"/>
                      <a:pt x="2719" y="2328"/>
                      <a:pt x="2893" y="2328"/>
                    </a:cubicBezTo>
                    <a:cubicBezTo>
                      <a:pt x="2941" y="2328"/>
                      <a:pt x="2981" y="2326"/>
                      <a:pt x="3011" y="2323"/>
                    </a:cubicBezTo>
                    <a:cubicBezTo>
                      <a:pt x="3097" y="2385"/>
                      <a:pt x="3183" y="2452"/>
                      <a:pt x="3269" y="2520"/>
                    </a:cubicBezTo>
                    <a:cubicBezTo>
                      <a:pt x="3367" y="2593"/>
                      <a:pt x="3465" y="2679"/>
                      <a:pt x="3558" y="2759"/>
                    </a:cubicBezTo>
                    <a:cubicBezTo>
                      <a:pt x="3650" y="2845"/>
                      <a:pt x="3736" y="2938"/>
                      <a:pt x="3822" y="3030"/>
                    </a:cubicBezTo>
                    <a:cubicBezTo>
                      <a:pt x="3742" y="2931"/>
                      <a:pt x="3662" y="2833"/>
                      <a:pt x="3576" y="2741"/>
                    </a:cubicBezTo>
                    <a:cubicBezTo>
                      <a:pt x="3490" y="2649"/>
                      <a:pt x="3398" y="2563"/>
                      <a:pt x="3306" y="2477"/>
                    </a:cubicBezTo>
                    <a:cubicBezTo>
                      <a:pt x="3226" y="2403"/>
                      <a:pt x="3146" y="2329"/>
                      <a:pt x="3060" y="2256"/>
                    </a:cubicBezTo>
                    <a:cubicBezTo>
                      <a:pt x="3029" y="2114"/>
                      <a:pt x="2937" y="1764"/>
                      <a:pt x="2667" y="1561"/>
                    </a:cubicBezTo>
                    <a:cubicBezTo>
                      <a:pt x="2455" y="1402"/>
                      <a:pt x="2180" y="1371"/>
                      <a:pt x="2004" y="1371"/>
                    </a:cubicBezTo>
                    <a:cubicBezTo>
                      <a:pt x="1949" y="1371"/>
                      <a:pt x="1905" y="1374"/>
                      <a:pt x="1874" y="1377"/>
                    </a:cubicBezTo>
                    <a:cubicBezTo>
                      <a:pt x="1880" y="1094"/>
                      <a:pt x="1893" y="843"/>
                      <a:pt x="1929" y="615"/>
                    </a:cubicBezTo>
                    <a:cubicBezTo>
                      <a:pt x="1972" y="763"/>
                      <a:pt x="2059" y="947"/>
                      <a:pt x="2218" y="1076"/>
                    </a:cubicBezTo>
                    <a:cubicBezTo>
                      <a:pt x="2427" y="1242"/>
                      <a:pt x="2709" y="1268"/>
                      <a:pt x="2860" y="1268"/>
                    </a:cubicBezTo>
                    <a:cubicBezTo>
                      <a:pt x="2883" y="1268"/>
                      <a:pt x="2903" y="1267"/>
                      <a:pt x="2919" y="1266"/>
                    </a:cubicBezTo>
                    <a:cubicBezTo>
                      <a:pt x="2998" y="1322"/>
                      <a:pt x="3072" y="1383"/>
                      <a:pt x="3146" y="1451"/>
                    </a:cubicBezTo>
                    <a:cubicBezTo>
                      <a:pt x="3232" y="1524"/>
                      <a:pt x="3318" y="1598"/>
                      <a:pt x="3398" y="1678"/>
                    </a:cubicBezTo>
                    <a:cubicBezTo>
                      <a:pt x="3478" y="1758"/>
                      <a:pt x="3558" y="1838"/>
                      <a:pt x="3625" y="1924"/>
                    </a:cubicBezTo>
                    <a:cubicBezTo>
                      <a:pt x="3558" y="1832"/>
                      <a:pt x="3490" y="1746"/>
                      <a:pt x="3410" y="1660"/>
                    </a:cubicBezTo>
                    <a:cubicBezTo>
                      <a:pt x="3336" y="1574"/>
                      <a:pt x="3256" y="1488"/>
                      <a:pt x="3177" y="1408"/>
                    </a:cubicBezTo>
                    <a:cubicBezTo>
                      <a:pt x="3109" y="1340"/>
                      <a:pt x="3035" y="1273"/>
                      <a:pt x="2962" y="1205"/>
                    </a:cubicBezTo>
                    <a:cubicBezTo>
                      <a:pt x="2937" y="1076"/>
                      <a:pt x="2863" y="757"/>
                      <a:pt x="2624" y="566"/>
                    </a:cubicBezTo>
                    <a:cubicBezTo>
                      <a:pt x="2430" y="405"/>
                      <a:pt x="2171" y="375"/>
                      <a:pt x="2014" y="375"/>
                    </a:cubicBezTo>
                    <a:cubicBezTo>
                      <a:pt x="1997" y="375"/>
                      <a:pt x="1981" y="375"/>
                      <a:pt x="1966" y="376"/>
                    </a:cubicBezTo>
                    <a:cubicBezTo>
                      <a:pt x="1991" y="259"/>
                      <a:pt x="2016" y="148"/>
                      <a:pt x="2052" y="56"/>
                    </a:cubicBezTo>
                    <a:cubicBezTo>
                      <a:pt x="2059" y="32"/>
                      <a:pt x="2046" y="7"/>
                      <a:pt x="20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 rot="10800000">
                <a:off x="1411354" y="-591580"/>
                <a:ext cx="831320" cy="71744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943" extrusionOk="0">
                    <a:moveTo>
                      <a:pt x="2009" y="0"/>
                    </a:moveTo>
                    <a:lnTo>
                      <a:pt x="2009" y="0"/>
                    </a:lnTo>
                    <a:cubicBezTo>
                      <a:pt x="2071" y="25"/>
                      <a:pt x="2132" y="43"/>
                      <a:pt x="2187" y="74"/>
                    </a:cubicBezTo>
                    <a:cubicBezTo>
                      <a:pt x="2249" y="98"/>
                      <a:pt x="2304" y="123"/>
                      <a:pt x="2365" y="154"/>
                    </a:cubicBezTo>
                    <a:cubicBezTo>
                      <a:pt x="2415" y="178"/>
                      <a:pt x="2464" y="209"/>
                      <a:pt x="2507" y="233"/>
                    </a:cubicBezTo>
                    <a:cubicBezTo>
                      <a:pt x="2531" y="301"/>
                      <a:pt x="2605" y="479"/>
                      <a:pt x="2759" y="565"/>
                    </a:cubicBezTo>
                    <a:cubicBezTo>
                      <a:pt x="2838" y="610"/>
                      <a:pt x="2929" y="622"/>
                      <a:pt x="3007" y="622"/>
                    </a:cubicBezTo>
                    <a:cubicBezTo>
                      <a:pt x="3025" y="622"/>
                      <a:pt x="3043" y="622"/>
                      <a:pt x="3060" y="621"/>
                    </a:cubicBezTo>
                    <a:lnTo>
                      <a:pt x="3060" y="621"/>
                    </a:lnTo>
                    <a:cubicBezTo>
                      <a:pt x="2937" y="670"/>
                      <a:pt x="2795" y="731"/>
                      <a:pt x="2648" y="811"/>
                    </a:cubicBezTo>
                    <a:cubicBezTo>
                      <a:pt x="2623" y="756"/>
                      <a:pt x="2501" y="553"/>
                      <a:pt x="2304" y="485"/>
                    </a:cubicBezTo>
                    <a:cubicBezTo>
                      <a:pt x="2250" y="468"/>
                      <a:pt x="2196" y="461"/>
                      <a:pt x="2144" y="461"/>
                    </a:cubicBezTo>
                    <a:cubicBezTo>
                      <a:pt x="2016" y="461"/>
                      <a:pt x="1902" y="502"/>
                      <a:pt x="1849" y="528"/>
                    </a:cubicBezTo>
                    <a:cubicBezTo>
                      <a:pt x="1788" y="510"/>
                      <a:pt x="1726" y="498"/>
                      <a:pt x="1665" y="479"/>
                    </a:cubicBezTo>
                    <a:cubicBezTo>
                      <a:pt x="1591" y="467"/>
                      <a:pt x="1524" y="455"/>
                      <a:pt x="1450" y="442"/>
                    </a:cubicBezTo>
                    <a:cubicBezTo>
                      <a:pt x="1382" y="430"/>
                      <a:pt x="1309" y="424"/>
                      <a:pt x="1235" y="418"/>
                    </a:cubicBezTo>
                    <a:lnTo>
                      <a:pt x="1235" y="418"/>
                    </a:lnTo>
                    <a:cubicBezTo>
                      <a:pt x="1309" y="430"/>
                      <a:pt x="1376" y="442"/>
                      <a:pt x="1450" y="455"/>
                    </a:cubicBezTo>
                    <a:cubicBezTo>
                      <a:pt x="1518" y="473"/>
                      <a:pt x="1585" y="492"/>
                      <a:pt x="1659" y="516"/>
                    </a:cubicBezTo>
                    <a:cubicBezTo>
                      <a:pt x="1714" y="528"/>
                      <a:pt x="1776" y="553"/>
                      <a:pt x="1831" y="571"/>
                    </a:cubicBezTo>
                    <a:cubicBezTo>
                      <a:pt x="1868" y="639"/>
                      <a:pt x="1985" y="817"/>
                      <a:pt x="2169" y="879"/>
                    </a:cubicBezTo>
                    <a:cubicBezTo>
                      <a:pt x="2221" y="895"/>
                      <a:pt x="2274" y="902"/>
                      <a:pt x="2325" y="902"/>
                    </a:cubicBezTo>
                    <a:cubicBezTo>
                      <a:pt x="2406" y="902"/>
                      <a:pt x="2481" y="885"/>
                      <a:pt x="2537" y="866"/>
                    </a:cubicBezTo>
                    <a:lnTo>
                      <a:pt x="2537" y="866"/>
                    </a:lnTo>
                    <a:cubicBezTo>
                      <a:pt x="2390" y="952"/>
                      <a:pt x="2236" y="1051"/>
                      <a:pt x="2071" y="1161"/>
                    </a:cubicBezTo>
                    <a:cubicBezTo>
                      <a:pt x="2028" y="1094"/>
                      <a:pt x="1899" y="922"/>
                      <a:pt x="1702" y="879"/>
                    </a:cubicBezTo>
                    <a:cubicBezTo>
                      <a:pt x="1667" y="870"/>
                      <a:pt x="1631" y="867"/>
                      <a:pt x="1596" y="867"/>
                    </a:cubicBezTo>
                    <a:cubicBezTo>
                      <a:pt x="1449" y="867"/>
                      <a:pt x="1313" y="929"/>
                      <a:pt x="1253" y="958"/>
                    </a:cubicBezTo>
                    <a:cubicBezTo>
                      <a:pt x="1192" y="946"/>
                      <a:pt x="1131" y="940"/>
                      <a:pt x="1069" y="928"/>
                    </a:cubicBezTo>
                    <a:cubicBezTo>
                      <a:pt x="995" y="922"/>
                      <a:pt x="928" y="915"/>
                      <a:pt x="854" y="909"/>
                    </a:cubicBezTo>
                    <a:cubicBezTo>
                      <a:pt x="780" y="903"/>
                      <a:pt x="713" y="903"/>
                      <a:pt x="639" y="903"/>
                    </a:cubicBezTo>
                    <a:cubicBezTo>
                      <a:pt x="707" y="909"/>
                      <a:pt x="780" y="915"/>
                      <a:pt x="854" y="922"/>
                    </a:cubicBezTo>
                    <a:cubicBezTo>
                      <a:pt x="922" y="934"/>
                      <a:pt x="995" y="946"/>
                      <a:pt x="1063" y="958"/>
                    </a:cubicBezTo>
                    <a:cubicBezTo>
                      <a:pt x="1124" y="977"/>
                      <a:pt x="1186" y="989"/>
                      <a:pt x="1241" y="1001"/>
                    </a:cubicBezTo>
                    <a:cubicBezTo>
                      <a:pt x="1290" y="1069"/>
                      <a:pt x="1419" y="1235"/>
                      <a:pt x="1610" y="1278"/>
                    </a:cubicBezTo>
                    <a:cubicBezTo>
                      <a:pt x="1648" y="1288"/>
                      <a:pt x="1686" y="1292"/>
                      <a:pt x="1724" y="1292"/>
                    </a:cubicBezTo>
                    <a:cubicBezTo>
                      <a:pt x="1802" y="1292"/>
                      <a:pt x="1877" y="1274"/>
                      <a:pt x="1935" y="1253"/>
                    </a:cubicBezTo>
                    <a:lnTo>
                      <a:pt x="1935" y="1253"/>
                    </a:lnTo>
                    <a:cubicBezTo>
                      <a:pt x="1806" y="1345"/>
                      <a:pt x="1671" y="1444"/>
                      <a:pt x="1530" y="1554"/>
                    </a:cubicBezTo>
                    <a:cubicBezTo>
                      <a:pt x="1542" y="1542"/>
                      <a:pt x="1548" y="1536"/>
                      <a:pt x="1548" y="1536"/>
                    </a:cubicBezTo>
                    <a:cubicBezTo>
                      <a:pt x="1548" y="1536"/>
                      <a:pt x="1371" y="1381"/>
                      <a:pt x="1164" y="1381"/>
                    </a:cubicBezTo>
                    <a:cubicBezTo>
                      <a:pt x="1153" y="1381"/>
                      <a:pt x="1142" y="1381"/>
                      <a:pt x="1131" y="1382"/>
                    </a:cubicBezTo>
                    <a:cubicBezTo>
                      <a:pt x="959" y="1395"/>
                      <a:pt x="817" y="1524"/>
                      <a:pt x="768" y="1579"/>
                    </a:cubicBezTo>
                    <a:cubicBezTo>
                      <a:pt x="713" y="1585"/>
                      <a:pt x="658" y="1597"/>
                      <a:pt x="602" y="1603"/>
                    </a:cubicBezTo>
                    <a:cubicBezTo>
                      <a:pt x="535" y="1616"/>
                      <a:pt x="473" y="1628"/>
                      <a:pt x="412" y="1647"/>
                    </a:cubicBezTo>
                    <a:cubicBezTo>
                      <a:pt x="344" y="1665"/>
                      <a:pt x="283" y="1683"/>
                      <a:pt x="221" y="1702"/>
                    </a:cubicBezTo>
                    <a:cubicBezTo>
                      <a:pt x="283" y="1683"/>
                      <a:pt x="350" y="1671"/>
                      <a:pt x="412" y="1659"/>
                    </a:cubicBezTo>
                    <a:cubicBezTo>
                      <a:pt x="479" y="1647"/>
                      <a:pt x="541" y="1640"/>
                      <a:pt x="602" y="1634"/>
                    </a:cubicBezTo>
                    <a:cubicBezTo>
                      <a:pt x="658" y="1628"/>
                      <a:pt x="719" y="1622"/>
                      <a:pt x="768" y="1622"/>
                    </a:cubicBezTo>
                    <a:cubicBezTo>
                      <a:pt x="826" y="1663"/>
                      <a:pt x="972" y="1758"/>
                      <a:pt x="1133" y="1758"/>
                    </a:cubicBezTo>
                    <a:cubicBezTo>
                      <a:pt x="1142" y="1758"/>
                      <a:pt x="1152" y="1758"/>
                      <a:pt x="1161" y="1757"/>
                    </a:cubicBezTo>
                    <a:cubicBezTo>
                      <a:pt x="1235" y="1751"/>
                      <a:pt x="1303" y="1720"/>
                      <a:pt x="1364" y="1690"/>
                    </a:cubicBezTo>
                    <a:lnTo>
                      <a:pt x="1364" y="1690"/>
                    </a:lnTo>
                    <a:cubicBezTo>
                      <a:pt x="1266" y="1769"/>
                      <a:pt x="1167" y="1855"/>
                      <a:pt x="1063" y="1941"/>
                    </a:cubicBezTo>
                    <a:cubicBezTo>
                      <a:pt x="1051" y="1940"/>
                      <a:pt x="1036" y="1940"/>
                      <a:pt x="1019" y="1940"/>
                    </a:cubicBezTo>
                    <a:cubicBezTo>
                      <a:pt x="922" y="1940"/>
                      <a:pt x="751" y="1961"/>
                      <a:pt x="621" y="2070"/>
                    </a:cubicBezTo>
                    <a:cubicBezTo>
                      <a:pt x="473" y="2193"/>
                      <a:pt x="430" y="2396"/>
                      <a:pt x="418" y="2476"/>
                    </a:cubicBezTo>
                    <a:cubicBezTo>
                      <a:pt x="369" y="2519"/>
                      <a:pt x="326" y="2568"/>
                      <a:pt x="283" y="2611"/>
                    </a:cubicBezTo>
                    <a:cubicBezTo>
                      <a:pt x="227" y="2660"/>
                      <a:pt x="178" y="2715"/>
                      <a:pt x="135" y="2771"/>
                    </a:cubicBezTo>
                    <a:cubicBezTo>
                      <a:pt x="86" y="2826"/>
                      <a:pt x="43" y="2881"/>
                      <a:pt x="0" y="2943"/>
                    </a:cubicBezTo>
                    <a:cubicBezTo>
                      <a:pt x="43" y="2887"/>
                      <a:pt x="92" y="2832"/>
                      <a:pt x="141" y="2783"/>
                    </a:cubicBezTo>
                    <a:cubicBezTo>
                      <a:pt x="197" y="2734"/>
                      <a:pt x="246" y="2685"/>
                      <a:pt x="301" y="2636"/>
                    </a:cubicBezTo>
                    <a:cubicBezTo>
                      <a:pt x="350" y="2593"/>
                      <a:pt x="393" y="2556"/>
                      <a:pt x="442" y="2513"/>
                    </a:cubicBezTo>
                    <a:cubicBezTo>
                      <a:pt x="456" y="2514"/>
                      <a:pt x="471" y="2514"/>
                      <a:pt x="490" y="2514"/>
                    </a:cubicBezTo>
                    <a:cubicBezTo>
                      <a:pt x="591" y="2514"/>
                      <a:pt x="761" y="2494"/>
                      <a:pt x="891" y="2390"/>
                    </a:cubicBezTo>
                    <a:cubicBezTo>
                      <a:pt x="1038" y="2267"/>
                      <a:pt x="1081" y="2058"/>
                      <a:pt x="1094" y="1978"/>
                    </a:cubicBezTo>
                    <a:cubicBezTo>
                      <a:pt x="1192" y="1892"/>
                      <a:pt x="1296" y="1806"/>
                      <a:pt x="1395" y="1726"/>
                    </a:cubicBezTo>
                    <a:lnTo>
                      <a:pt x="1395" y="1726"/>
                    </a:lnTo>
                    <a:cubicBezTo>
                      <a:pt x="1352" y="1788"/>
                      <a:pt x="1315" y="1862"/>
                      <a:pt x="1296" y="1941"/>
                    </a:cubicBezTo>
                    <a:cubicBezTo>
                      <a:pt x="1272" y="2113"/>
                      <a:pt x="1364" y="2279"/>
                      <a:pt x="1407" y="2341"/>
                    </a:cubicBezTo>
                    <a:cubicBezTo>
                      <a:pt x="1395" y="2396"/>
                      <a:pt x="1389" y="2451"/>
                      <a:pt x="1376" y="2507"/>
                    </a:cubicBezTo>
                    <a:cubicBezTo>
                      <a:pt x="1370" y="2568"/>
                      <a:pt x="1352" y="2636"/>
                      <a:pt x="1339" y="2697"/>
                    </a:cubicBezTo>
                    <a:cubicBezTo>
                      <a:pt x="1321" y="2758"/>
                      <a:pt x="1303" y="2820"/>
                      <a:pt x="1284" y="2881"/>
                    </a:cubicBezTo>
                    <a:cubicBezTo>
                      <a:pt x="1309" y="2826"/>
                      <a:pt x="1333" y="2765"/>
                      <a:pt x="1352" y="2703"/>
                    </a:cubicBezTo>
                    <a:cubicBezTo>
                      <a:pt x="1370" y="2642"/>
                      <a:pt x="1389" y="2574"/>
                      <a:pt x="1407" y="2513"/>
                    </a:cubicBezTo>
                    <a:cubicBezTo>
                      <a:pt x="1425" y="2457"/>
                      <a:pt x="1438" y="2402"/>
                      <a:pt x="1450" y="2347"/>
                    </a:cubicBezTo>
                    <a:cubicBezTo>
                      <a:pt x="1505" y="2304"/>
                      <a:pt x="1640" y="2175"/>
                      <a:pt x="1671" y="1997"/>
                    </a:cubicBezTo>
                    <a:cubicBezTo>
                      <a:pt x="1696" y="1825"/>
                      <a:pt x="1597" y="1653"/>
                      <a:pt x="1561" y="1597"/>
                    </a:cubicBezTo>
                    <a:cubicBezTo>
                      <a:pt x="1720" y="1468"/>
                      <a:pt x="1880" y="1352"/>
                      <a:pt x="2040" y="1241"/>
                    </a:cubicBezTo>
                    <a:lnTo>
                      <a:pt x="2040" y="1241"/>
                    </a:lnTo>
                    <a:cubicBezTo>
                      <a:pt x="1972" y="1315"/>
                      <a:pt x="1868" y="1456"/>
                      <a:pt x="1862" y="1622"/>
                    </a:cubicBezTo>
                    <a:cubicBezTo>
                      <a:pt x="1849" y="1812"/>
                      <a:pt x="1966" y="1984"/>
                      <a:pt x="2015" y="2052"/>
                    </a:cubicBezTo>
                    <a:cubicBezTo>
                      <a:pt x="2015" y="2113"/>
                      <a:pt x="2009" y="2169"/>
                      <a:pt x="2009" y="2230"/>
                    </a:cubicBezTo>
                    <a:cubicBezTo>
                      <a:pt x="2003" y="2304"/>
                      <a:pt x="1991" y="2378"/>
                      <a:pt x="1978" y="2445"/>
                    </a:cubicBezTo>
                    <a:cubicBezTo>
                      <a:pt x="1972" y="2519"/>
                      <a:pt x="1954" y="2586"/>
                      <a:pt x="1935" y="2660"/>
                    </a:cubicBezTo>
                    <a:cubicBezTo>
                      <a:pt x="1960" y="2586"/>
                      <a:pt x="1978" y="2519"/>
                      <a:pt x="1997" y="2451"/>
                    </a:cubicBezTo>
                    <a:cubicBezTo>
                      <a:pt x="2015" y="2378"/>
                      <a:pt x="2028" y="2310"/>
                      <a:pt x="2040" y="2236"/>
                    </a:cubicBezTo>
                    <a:cubicBezTo>
                      <a:pt x="2046" y="2175"/>
                      <a:pt x="2058" y="2113"/>
                      <a:pt x="2064" y="2052"/>
                    </a:cubicBezTo>
                    <a:cubicBezTo>
                      <a:pt x="2126" y="1991"/>
                      <a:pt x="2261" y="1837"/>
                      <a:pt x="2273" y="1647"/>
                    </a:cubicBezTo>
                    <a:cubicBezTo>
                      <a:pt x="2286" y="1431"/>
                      <a:pt x="2138" y="1247"/>
                      <a:pt x="2101" y="1198"/>
                    </a:cubicBezTo>
                    <a:cubicBezTo>
                      <a:pt x="2267" y="1087"/>
                      <a:pt x="2421" y="989"/>
                      <a:pt x="2568" y="909"/>
                    </a:cubicBezTo>
                    <a:lnTo>
                      <a:pt x="2568" y="909"/>
                    </a:lnTo>
                    <a:cubicBezTo>
                      <a:pt x="2501" y="983"/>
                      <a:pt x="2408" y="1094"/>
                      <a:pt x="2390" y="1235"/>
                    </a:cubicBezTo>
                    <a:cubicBezTo>
                      <a:pt x="2359" y="1431"/>
                      <a:pt x="2464" y="1610"/>
                      <a:pt x="2513" y="1677"/>
                    </a:cubicBezTo>
                    <a:cubicBezTo>
                      <a:pt x="2501" y="1739"/>
                      <a:pt x="2494" y="1800"/>
                      <a:pt x="2482" y="1862"/>
                    </a:cubicBezTo>
                    <a:cubicBezTo>
                      <a:pt x="2470" y="1929"/>
                      <a:pt x="2451" y="2003"/>
                      <a:pt x="2439" y="2070"/>
                    </a:cubicBezTo>
                    <a:cubicBezTo>
                      <a:pt x="2421" y="2144"/>
                      <a:pt x="2402" y="2212"/>
                      <a:pt x="2378" y="2279"/>
                    </a:cubicBezTo>
                    <a:cubicBezTo>
                      <a:pt x="2408" y="2212"/>
                      <a:pt x="2433" y="2144"/>
                      <a:pt x="2451" y="2077"/>
                    </a:cubicBezTo>
                    <a:cubicBezTo>
                      <a:pt x="2476" y="2009"/>
                      <a:pt x="2494" y="1935"/>
                      <a:pt x="2513" y="1868"/>
                    </a:cubicBezTo>
                    <a:cubicBezTo>
                      <a:pt x="2531" y="1806"/>
                      <a:pt x="2544" y="1745"/>
                      <a:pt x="2556" y="1683"/>
                    </a:cubicBezTo>
                    <a:cubicBezTo>
                      <a:pt x="2617" y="1634"/>
                      <a:pt x="2771" y="1487"/>
                      <a:pt x="2802" y="1296"/>
                    </a:cubicBezTo>
                    <a:cubicBezTo>
                      <a:pt x="2832" y="1100"/>
                      <a:pt x="2716" y="915"/>
                      <a:pt x="2679" y="848"/>
                    </a:cubicBezTo>
                    <a:cubicBezTo>
                      <a:pt x="2820" y="774"/>
                      <a:pt x="2949" y="713"/>
                      <a:pt x="3072" y="670"/>
                    </a:cubicBezTo>
                    <a:lnTo>
                      <a:pt x="3072" y="670"/>
                    </a:lnTo>
                    <a:cubicBezTo>
                      <a:pt x="3010" y="731"/>
                      <a:pt x="2943" y="829"/>
                      <a:pt x="2918" y="940"/>
                    </a:cubicBezTo>
                    <a:cubicBezTo>
                      <a:pt x="2888" y="1112"/>
                      <a:pt x="2980" y="1284"/>
                      <a:pt x="3017" y="1345"/>
                    </a:cubicBezTo>
                    <a:cubicBezTo>
                      <a:pt x="3010" y="1401"/>
                      <a:pt x="2998" y="1456"/>
                      <a:pt x="2986" y="1505"/>
                    </a:cubicBezTo>
                    <a:cubicBezTo>
                      <a:pt x="2974" y="1573"/>
                      <a:pt x="2955" y="1634"/>
                      <a:pt x="2943" y="1696"/>
                    </a:cubicBezTo>
                    <a:cubicBezTo>
                      <a:pt x="2924" y="1757"/>
                      <a:pt x="2900" y="1819"/>
                      <a:pt x="2875" y="1886"/>
                    </a:cubicBezTo>
                    <a:cubicBezTo>
                      <a:pt x="2906" y="1825"/>
                      <a:pt x="2931" y="1763"/>
                      <a:pt x="2955" y="1702"/>
                    </a:cubicBezTo>
                    <a:cubicBezTo>
                      <a:pt x="2974" y="1640"/>
                      <a:pt x="2998" y="1579"/>
                      <a:pt x="3017" y="1517"/>
                    </a:cubicBezTo>
                    <a:cubicBezTo>
                      <a:pt x="3029" y="1462"/>
                      <a:pt x="3041" y="1407"/>
                      <a:pt x="3060" y="1352"/>
                    </a:cubicBezTo>
                    <a:cubicBezTo>
                      <a:pt x="3115" y="1309"/>
                      <a:pt x="3256" y="1180"/>
                      <a:pt x="3287" y="1008"/>
                    </a:cubicBezTo>
                    <a:cubicBezTo>
                      <a:pt x="3318" y="854"/>
                      <a:pt x="3244" y="700"/>
                      <a:pt x="3201" y="627"/>
                    </a:cubicBezTo>
                    <a:cubicBezTo>
                      <a:pt x="3269" y="608"/>
                      <a:pt x="3330" y="590"/>
                      <a:pt x="3385" y="584"/>
                    </a:cubicBezTo>
                    <a:cubicBezTo>
                      <a:pt x="3398" y="584"/>
                      <a:pt x="3410" y="565"/>
                      <a:pt x="3404" y="553"/>
                    </a:cubicBezTo>
                    <a:cubicBezTo>
                      <a:pt x="3404" y="553"/>
                      <a:pt x="3404" y="547"/>
                      <a:pt x="3404" y="541"/>
                    </a:cubicBezTo>
                    <a:cubicBezTo>
                      <a:pt x="3398" y="535"/>
                      <a:pt x="3385" y="535"/>
                      <a:pt x="3379" y="535"/>
                    </a:cubicBezTo>
                    <a:cubicBezTo>
                      <a:pt x="3318" y="547"/>
                      <a:pt x="3256" y="559"/>
                      <a:pt x="3195" y="578"/>
                    </a:cubicBezTo>
                    <a:cubicBezTo>
                      <a:pt x="3176" y="516"/>
                      <a:pt x="3103" y="326"/>
                      <a:pt x="2943" y="240"/>
                    </a:cubicBezTo>
                    <a:cubicBezTo>
                      <a:pt x="2861" y="194"/>
                      <a:pt x="2771" y="181"/>
                      <a:pt x="2693" y="181"/>
                    </a:cubicBezTo>
                    <a:cubicBezTo>
                      <a:pt x="2624" y="181"/>
                      <a:pt x="2566" y="191"/>
                      <a:pt x="2531" y="197"/>
                    </a:cubicBezTo>
                    <a:cubicBezTo>
                      <a:pt x="2482" y="172"/>
                      <a:pt x="2427" y="154"/>
                      <a:pt x="2378" y="129"/>
                    </a:cubicBezTo>
                    <a:cubicBezTo>
                      <a:pt x="2316" y="104"/>
                      <a:pt x="2255" y="80"/>
                      <a:pt x="2193" y="55"/>
                    </a:cubicBezTo>
                    <a:cubicBezTo>
                      <a:pt x="2132" y="37"/>
                      <a:pt x="2071" y="18"/>
                      <a:pt x="2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 rot="10800000">
                <a:off x="4464154" y="-642042"/>
                <a:ext cx="750626" cy="80178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289" extrusionOk="0">
                    <a:moveTo>
                      <a:pt x="1616" y="307"/>
                    </a:moveTo>
                    <a:cubicBezTo>
                      <a:pt x="1747" y="307"/>
                      <a:pt x="1888" y="347"/>
                      <a:pt x="2034" y="428"/>
                    </a:cubicBezTo>
                    <a:cubicBezTo>
                      <a:pt x="2262" y="557"/>
                      <a:pt x="2422" y="766"/>
                      <a:pt x="2489" y="1018"/>
                    </a:cubicBezTo>
                    <a:cubicBezTo>
                      <a:pt x="2489" y="1024"/>
                      <a:pt x="2495" y="1030"/>
                      <a:pt x="2495" y="1036"/>
                    </a:cubicBezTo>
                    <a:cubicBezTo>
                      <a:pt x="2219" y="1362"/>
                      <a:pt x="1979" y="1515"/>
                      <a:pt x="1783" y="1577"/>
                    </a:cubicBezTo>
                    <a:cubicBezTo>
                      <a:pt x="1690" y="1423"/>
                      <a:pt x="1561" y="1288"/>
                      <a:pt x="1383" y="1177"/>
                    </a:cubicBezTo>
                    <a:cubicBezTo>
                      <a:pt x="1254" y="1104"/>
                      <a:pt x="1113" y="1067"/>
                      <a:pt x="966" y="1067"/>
                    </a:cubicBezTo>
                    <a:cubicBezTo>
                      <a:pt x="959" y="932"/>
                      <a:pt x="990" y="796"/>
                      <a:pt x="1070" y="655"/>
                    </a:cubicBezTo>
                    <a:cubicBezTo>
                      <a:pt x="1198" y="426"/>
                      <a:pt x="1391" y="307"/>
                      <a:pt x="1616" y="307"/>
                    </a:cubicBezTo>
                    <a:close/>
                    <a:moveTo>
                      <a:pt x="1088" y="1380"/>
                    </a:moveTo>
                    <a:lnTo>
                      <a:pt x="1088" y="1380"/>
                    </a:lnTo>
                    <a:cubicBezTo>
                      <a:pt x="1138" y="1392"/>
                      <a:pt x="1181" y="1411"/>
                      <a:pt x="1224" y="1441"/>
                    </a:cubicBezTo>
                    <a:cubicBezTo>
                      <a:pt x="1297" y="1484"/>
                      <a:pt x="1359" y="1534"/>
                      <a:pt x="1414" y="1595"/>
                    </a:cubicBezTo>
                    <a:cubicBezTo>
                      <a:pt x="1340" y="1577"/>
                      <a:pt x="1291" y="1546"/>
                      <a:pt x="1254" y="1527"/>
                    </a:cubicBezTo>
                    <a:cubicBezTo>
                      <a:pt x="1187" y="1484"/>
                      <a:pt x="1131" y="1435"/>
                      <a:pt x="1088" y="1380"/>
                    </a:cubicBezTo>
                    <a:close/>
                    <a:moveTo>
                      <a:pt x="2508" y="1466"/>
                    </a:moveTo>
                    <a:lnTo>
                      <a:pt x="2508" y="1466"/>
                    </a:lnTo>
                    <a:cubicBezTo>
                      <a:pt x="2477" y="1656"/>
                      <a:pt x="2397" y="1853"/>
                      <a:pt x="2280" y="2044"/>
                    </a:cubicBezTo>
                    <a:cubicBezTo>
                      <a:pt x="2188" y="2197"/>
                      <a:pt x="2090" y="2314"/>
                      <a:pt x="1991" y="2412"/>
                    </a:cubicBezTo>
                    <a:cubicBezTo>
                      <a:pt x="1991" y="2228"/>
                      <a:pt x="1973" y="2037"/>
                      <a:pt x="1912" y="1853"/>
                    </a:cubicBezTo>
                    <a:cubicBezTo>
                      <a:pt x="2090" y="1792"/>
                      <a:pt x="2293" y="1675"/>
                      <a:pt x="2508" y="1466"/>
                    </a:cubicBezTo>
                    <a:close/>
                    <a:moveTo>
                      <a:pt x="750" y="1411"/>
                    </a:moveTo>
                    <a:cubicBezTo>
                      <a:pt x="818" y="1558"/>
                      <a:pt x="935" y="1687"/>
                      <a:pt x="1095" y="1786"/>
                    </a:cubicBezTo>
                    <a:cubicBezTo>
                      <a:pt x="1175" y="1837"/>
                      <a:pt x="1341" y="1916"/>
                      <a:pt x="1563" y="1916"/>
                    </a:cubicBezTo>
                    <a:cubicBezTo>
                      <a:pt x="1579" y="1916"/>
                      <a:pt x="1595" y="1915"/>
                      <a:pt x="1611" y="1915"/>
                    </a:cubicBezTo>
                    <a:cubicBezTo>
                      <a:pt x="1666" y="2056"/>
                      <a:pt x="1690" y="2228"/>
                      <a:pt x="1684" y="2418"/>
                    </a:cubicBezTo>
                    <a:cubicBezTo>
                      <a:pt x="1684" y="2492"/>
                      <a:pt x="1678" y="2566"/>
                      <a:pt x="1666" y="2639"/>
                    </a:cubicBezTo>
                    <a:cubicBezTo>
                      <a:pt x="1506" y="2718"/>
                      <a:pt x="1353" y="2742"/>
                      <a:pt x="1225" y="2742"/>
                    </a:cubicBezTo>
                    <a:cubicBezTo>
                      <a:pt x="1093" y="2742"/>
                      <a:pt x="988" y="2716"/>
                      <a:pt x="929" y="2701"/>
                    </a:cubicBezTo>
                    <a:cubicBezTo>
                      <a:pt x="695" y="2627"/>
                      <a:pt x="492" y="2461"/>
                      <a:pt x="394" y="2265"/>
                    </a:cubicBezTo>
                    <a:cubicBezTo>
                      <a:pt x="320" y="2123"/>
                      <a:pt x="314" y="1976"/>
                      <a:pt x="363" y="1829"/>
                    </a:cubicBezTo>
                    <a:cubicBezTo>
                      <a:pt x="382" y="1779"/>
                      <a:pt x="400" y="1730"/>
                      <a:pt x="431" y="1687"/>
                    </a:cubicBezTo>
                    <a:cubicBezTo>
                      <a:pt x="505" y="1564"/>
                      <a:pt x="615" y="1466"/>
                      <a:pt x="750" y="1411"/>
                    </a:cubicBezTo>
                    <a:close/>
                    <a:moveTo>
                      <a:pt x="1611" y="1"/>
                    </a:moveTo>
                    <a:cubicBezTo>
                      <a:pt x="1282" y="1"/>
                      <a:pt x="992" y="175"/>
                      <a:pt x="806" y="508"/>
                    </a:cubicBezTo>
                    <a:cubicBezTo>
                      <a:pt x="689" y="710"/>
                      <a:pt x="646" y="919"/>
                      <a:pt x="664" y="1122"/>
                    </a:cubicBezTo>
                    <a:cubicBezTo>
                      <a:pt x="388" y="1220"/>
                      <a:pt x="179" y="1441"/>
                      <a:pt x="75" y="1730"/>
                    </a:cubicBezTo>
                    <a:cubicBezTo>
                      <a:pt x="1" y="1958"/>
                      <a:pt x="13" y="2185"/>
                      <a:pt x="124" y="2406"/>
                    </a:cubicBezTo>
                    <a:cubicBezTo>
                      <a:pt x="259" y="2670"/>
                      <a:pt x="523" y="2891"/>
                      <a:pt x="843" y="2990"/>
                    </a:cubicBezTo>
                    <a:cubicBezTo>
                      <a:pt x="975" y="3032"/>
                      <a:pt x="1103" y="3050"/>
                      <a:pt x="1226" y="3050"/>
                    </a:cubicBezTo>
                    <a:cubicBezTo>
                      <a:pt x="1354" y="3050"/>
                      <a:pt x="1476" y="3030"/>
                      <a:pt x="1592" y="2996"/>
                    </a:cubicBezTo>
                    <a:lnTo>
                      <a:pt x="1592" y="2996"/>
                    </a:lnTo>
                    <a:cubicBezTo>
                      <a:pt x="1574" y="3051"/>
                      <a:pt x="1561" y="3082"/>
                      <a:pt x="1561" y="3082"/>
                    </a:cubicBezTo>
                    <a:cubicBezTo>
                      <a:pt x="1531" y="3162"/>
                      <a:pt x="1574" y="3248"/>
                      <a:pt x="1654" y="3278"/>
                    </a:cubicBezTo>
                    <a:cubicBezTo>
                      <a:pt x="1670" y="3285"/>
                      <a:pt x="1687" y="3288"/>
                      <a:pt x="1705" y="3288"/>
                    </a:cubicBezTo>
                    <a:cubicBezTo>
                      <a:pt x="1765" y="3288"/>
                      <a:pt x="1826" y="3250"/>
                      <a:pt x="1850" y="3192"/>
                    </a:cubicBezTo>
                    <a:cubicBezTo>
                      <a:pt x="1887" y="3088"/>
                      <a:pt x="1924" y="2965"/>
                      <a:pt x="1948" y="2824"/>
                    </a:cubicBezTo>
                    <a:cubicBezTo>
                      <a:pt x="2194" y="2664"/>
                      <a:pt x="2397" y="2437"/>
                      <a:pt x="2544" y="2203"/>
                    </a:cubicBezTo>
                    <a:cubicBezTo>
                      <a:pt x="2759" y="1841"/>
                      <a:pt x="2858" y="1466"/>
                      <a:pt x="2815" y="1116"/>
                    </a:cubicBezTo>
                    <a:cubicBezTo>
                      <a:pt x="2888" y="1030"/>
                      <a:pt x="2956" y="925"/>
                      <a:pt x="3030" y="815"/>
                    </a:cubicBezTo>
                    <a:cubicBezTo>
                      <a:pt x="3079" y="747"/>
                      <a:pt x="3054" y="655"/>
                      <a:pt x="2987" y="606"/>
                    </a:cubicBezTo>
                    <a:cubicBezTo>
                      <a:pt x="2960" y="590"/>
                      <a:pt x="2931" y="583"/>
                      <a:pt x="2902" y="583"/>
                    </a:cubicBezTo>
                    <a:cubicBezTo>
                      <a:pt x="2853" y="583"/>
                      <a:pt x="2805" y="606"/>
                      <a:pt x="2778" y="649"/>
                    </a:cubicBezTo>
                    <a:cubicBezTo>
                      <a:pt x="2753" y="686"/>
                      <a:pt x="2735" y="717"/>
                      <a:pt x="2716" y="741"/>
                    </a:cubicBezTo>
                    <a:cubicBezTo>
                      <a:pt x="2606" y="502"/>
                      <a:pt x="2422" y="299"/>
                      <a:pt x="2182" y="164"/>
                    </a:cubicBezTo>
                    <a:cubicBezTo>
                      <a:pt x="1987" y="54"/>
                      <a:pt x="1793" y="1"/>
                      <a:pt x="16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 rot="10800000">
                <a:off x="-2526403" y="-1049646"/>
                <a:ext cx="713326" cy="822264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3373" extrusionOk="0">
                    <a:moveTo>
                      <a:pt x="1262" y="544"/>
                    </a:moveTo>
                    <a:cubicBezTo>
                      <a:pt x="1410" y="544"/>
                      <a:pt x="1557" y="580"/>
                      <a:pt x="1690" y="652"/>
                    </a:cubicBezTo>
                    <a:cubicBezTo>
                      <a:pt x="1696" y="652"/>
                      <a:pt x="1703" y="658"/>
                      <a:pt x="1709" y="658"/>
                    </a:cubicBezTo>
                    <a:cubicBezTo>
                      <a:pt x="1770" y="1082"/>
                      <a:pt x="1727" y="1359"/>
                      <a:pt x="1641" y="1549"/>
                    </a:cubicBezTo>
                    <a:cubicBezTo>
                      <a:pt x="1573" y="1537"/>
                      <a:pt x="1505" y="1531"/>
                      <a:pt x="1434" y="1531"/>
                    </a:cubicBezTo>
                    <a:cubicBezTo>
                      <a:pt x="1320" y="1531"/>
                      <a:pt x="1202" y="1548"/>
                      <a:pt x="1076" y="1586"/>
                    </a:cubicBezTo>
                    <a:cubicBezTo>
                      <a:pt x="935" y="1629"/>
                      <a:pt x="812" y="1709"/>
                      <a:pt x="713" y="1819"/>
                    </a:cubicBezTo>
                    <a:cubicBezTo>
                      <a:pt x="609" y="1740"/>
                      <a:pt x="529" y="1617"/>
                      <a:pt x="480" y="1469"/>
                    </a:cubicBezTo>
                    <a:cubicBezTo>
                      <a:pt x="345" y="1070"/>
                      <a:pt x="517" y="744"/>
                      <a:pt x="953" y="597"/>
                    </a:cubicBezTo>
                    <a:cubicBezTo>
                      <a:pt x="1054" y="561"/>
                      <a:pt x="1159" y="544"/>
                      <a:pt x="1262" y="544"/>
                    </a:cubicBezTo>
                    <a:close/>
                    <a:moveTo>
                      <a:pt x="1408" y="1838"/>
                    </a:moveTo>
                    <a:cubicBezTo>
                      <a:pt x="1346" y="1875"/>
                      <a:pt x="1291" y="1899"/>
                      <a:pt x="1254" y="1912"/>
                    </a:cubicBezTo>
                    <a:cubicBezTo>
                      <a:pt x="1174" y="1936"/>
                      <a:pt x="1101" y="1942"/>
                      <a:pt x="1033" y="1942"/>
                    </a:cubicBezTo>
                    <a:cubicBezTo>
                      <a:pt x="1076" y="1912"/>
                      <a:pt x="1119" y="1893"/>
                      <a:pt x="1168" y="1875"/>
                    </a:cubicBezTo>
                    <a:cubicBezTo>
                      <a:pt x="1248" y="1850"/>
                      <a:pt x="1328" y="1838"/>
                      <a:pt x="1408" y="1838"/>
                    </a:cubicBezTo>
                    <a:close/>
                    <a:moveTo>
                      <a:pt x="2040" y="941"/>
                    </a:moveTo>
                    <a:lnTo>
                      <a:pt x="2040" y="941"/>
                    </a:lnTo>
                    <a:cubicBezTo>
                      <a:pt x="2163" y="1088"/>
                      <a:pt x="2256" y="1273"/>
                      <a:pt x="2323" y="1488"/>
                    </a:cubicBezTo>
                    <a:cubicBezTo>
                      <a:pt x="2372" y="1660"/>
                      <a:pt x="2397" y="1813"/>
                      <a:pt x="2403" y="1948"/>
                    </a:cubicBezTo>
                    <a:cubicBezTo>
                      <a:pt x="2268" y="1826"/>
                      <a:pt x="2108" y="1715"/>
                      <a:pt x="1936" y="1641"/>
                    </a:cubicBezTo>
                    <a:cubicBezTo>
                      <a:pt x="2004" y="1463"/>
                      <a:pt x="2053" y="1236"/>
                      <a:pt x="2040" y="941"/>
                    </a:cubicBezTo>
                    <a:close/>
                    <a:moveTo>
                      <a:pt x="1782" y="1899"/>
                    </a:moveTo>
                    <a:cubicBezTo>
                      <a:pt x="1924" y="1961"/>
                      <a:pt x="2065" y="2053"/>
                      <a:pt x="2206" y="2182"/>
                    </a:cubicBezTo>
                    <a:cubicBezTo>
                      <a:pt x="2262" y="2237"/>
                      <a:pt x="2311" y="2286"/>
                      <a:pt x="2360" y="2342"/>
                    </a:cubicBezTo>
                    <a:cubicBezTo>
                      <a:pt x="2256" y="2692"/>
                      <a:pt x="2016" y="2870"/>
                      <a:pt x="1911" y="2931"/>
                    </a:cubicBezTo>
                    <a:cubicBezTo>
                      <a:pt x="1758" y="3023"/>
                      <a:pt x="1583" y="3072"/>
                      <a:pt x="1419" y="3072"/>
                    </a:cubicBezTo>
                    <a:cubicBezTo>
                      <a:pt x="1353" y="3072"/>
                      <a:pt x="1289" y="3064"/>
                      <a:pt x="1230" y="3048"/>
                    </a:cubicBezTo>
                    <a:cubicBezTo>
                      <a:pt x="1076" y="3005"/>
                      <a:pt x="959" y="2913"/>
                      <a:pt x="885" y="2778"/>
                    </a:cubicBezTo>
                    <a:cubicBezTo>
                      <a:pt x="855" y="2729"/>
                      <a:pt x="836" y="2679"/>
                      <a:pt x="824" y="2630"/>
                    </a:cubicBezTo>
                    <a:cubicBezTo>
                      <a:pt x="781" y="2489"/>
                      <a:pt x="781" y="2348"/>
                      <a:pt x="830" y="2213"/>
                    </a:cubicBezTo>
                    <a:cubicBezTo>
                      <a:pt x="905" y="2233"/>
                      <a:pt x="983" y="2243"/>
                      <a:pt x="1062" y="2243"/>
                    </a:cubicBezTo>
                    <a:cubicBezTo>
                      <a:pt x="1153" y="2243"/>
                      <a:pt x="1245" y="2230"/>
                      <a:pt x="1340" y="2200"/>
                    </a:cubicBezTo>
                    <a:cubicBezTo>
                      <a:pt x="1438" y="2176"/>
                      <a:pt x="1623" y="2096"/>
                      <a:pt x="1782" y="1899"/>
                    </a:cubicBezTo>
                    <a:close/>
                    <a:moveTo>
                      <a:pt x="1763" y="1"/>
                    </a:moveTo>
                    <a:cubicBezTo>
                      <a:pt x="1749" y="1"/>
                      <a:pt x="1735" y="3"/>
                      <a:pt x="1721" y="7"/>
                    </a:cubicBezTo>
                    <a:cubicBezTo>
                      <a:pt x="1641" y="32"/>
                      <a:pt x="1592" y="111"/>
                      <a:pt x="1610" y="191"/>
                    </a:cubicBezTo>
                    <a:cubicBezTo>
                      <a:pt x="1623" y="228"/>
                      <a:pt x="1629" y="265"/>
                      <a:pt x="1641" y="302"/>
                    </a:cubicBezTo>
                    <a:cubicBezTo>
                      <a:pt x="1520" y="263"/>
                      <a:pt x="1393" y="243"/>
                      <a:pt x="1265" y="243"/>
                    </a:cubicBezTo>
                    <a:cubicBezTo>
                      <a:pt x="1127" y="243"/>
                      <a:pt x="988" y="267"/>
                      <a:pt x="855" y="314"/>
                    </a:cubicBezTo>
                    <a:cubicBezTo>
                      <a:pt x="259" y="517"/>
                      <a:pt x="1" y="1008"/>
                      <a:pt x="191" y="1568"/>
                    </a:cubicBezTo>
                    <a:cubicBezTo>
                      <a:pt x="265" y="1789"/>
                      <a:pt x="394" y="1961"/>
                      <a:pt x="554" y="2077"/>
                    </a:cubicBezTo>
                    <a:cubicBezTo>
                      <a:pt x="449" y="2348"/>
                      <a:pt x="474" y="2655"/>
                      <a:pt x="621" y="2925"/>
                    </a:cubicBezTo>
                    <a:cubicBezTo>
                      <a:pt x="732" y="3134"/>
                      <a:pt x="922" y="3275"/>
                      <a:pt x="1156" y="3337"/>
                    </a:cubicBezTo>
                    <a:cubicBezTo>
                      <a:pt x="1244" y="3361"/>
                      <a:pt x="1336" y="3373"/>
                      <a:pt x="1430" y="3373"/>
                    </a:cubicBezTo>
                    <a:cubicBezTo>
                      <a:pt x="1645" y="3373"/>
                      <a:pt x="1868" y="3311"/>
                      <a:pt x="2065" y="3196"/>
                    </a:cubicBezTo>
                    <a:cubicBezTo>
                      <a:pt x="2311" y="3048"/>
                      <a:pt x="2471" y="2852"/>
                      <a:pt x="2575" y="2636"/>
                    </a:cubicBezTo>
                    <a:cubicBezTo>
                      <a:pt x="2600" y="2686"/>
                      <a:pt x="2618" y="2716"/>
                      <a:pt x="2618" y="2716"/>
                    </a:cubicBezTo>
                    <a:cubicBezTo>
                      <a:pt x="2644" y="2769"/>
                      <a:pt x="2699" y="2800"/>
                      <a:pt x="2754" y="2800"/>
                    </a:cubicBezTo>
                    <a:cubicBezTo>
                      <a:pt x="2777" y="2800"/>
                      <a:pt x="2799" y="2795"/>
                      <a:pt x="2821" y="2784"/>
                    </a:cubicBezTo>
                    <a:cubicBezTo>
                      <a:pt x="2894" y="2741"/>
                      <a:pt x="2925" y="2655"/>
                      <a:pt x="2888" y="2575"/>
                    </a:cubicBezTo>
                    <a:cubicBezTo>
                      <a:pt x="2839" y="2483"/>
                      <a:pt x="2772" y="2372"/>
                      <a:pt x="2679" y="2256"/>
                    </a:cubicBezTo>
                    <a:cubicBezTo>
                      <a:pt x="2729" y="1967"/>
                      <a:pt x="2692" y="1666"/>
                      <a:pt x="2612" y="1402"/>
                    </a:cubicBezTo>
                    <a:cubicBezTo>
                      <a:pt x="2489" y="996"/>
                      <a:pt x="2274" y="677"/>
                      <a:pt x="1985" y="474"/>
                    </a:cubicBezTo>
                    <a:cubicBezTo>
                      <a:pt x="1967" y="363"/>
                      <a:pt x="1942" y="241"/>
                      <a:pt x="1905" y="111"/>
                    </a:cubicBezTo>
                    <a:cubicBezTo>
                      <a:pt x="1885" y="46"/>
                      <a:pt x="1827" y="1"/>
                      <a:pt x="17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 rot="10800000">
                <a:off x="1266052" y="127333"/>
                <a:ext cx="787925" cy="61505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2523" extrusionOk="0">
                    <a:moveTo>
                      <a:pt x="1474" y="305"/>
                    </a:moveTo>
                    <a:cubicBezTo>
                      <a:pt x="1588" y="305"/>
                      <a:pt x="1708" y="318"/>
                      <a:pt x="1831" y="342"/>
                    </a:cubicBezTo>
                    <a:cubicBezTo>
                      <a:pt x="2003" y="379"/>
                      <a:pt x="2150" y="428"/>
                      <a:pt x="2273" y="489"/>
                    </a:cubicBezTo>
                    <a:cubicBezTo>
                      <a:pt x="2101" y="551"/>
                      <a:pt x="1929" y="637"/>
                      <a:pt x="1782" y="754"/>
                    </a:cubicBezTo>
                    <a:cubicBezTo>
                      <a:pt x="1659" y="606"/>
                      <a:pt x="1481" y="459"/>
                      <a:pt x="1211" y="330"/>
                    </a:cubicBezTo>
                    <a:cubicBezTo>
                      <a:pt x="1295" y="313"/>
                      <a:pt x="1383" y="305"/>
                      <a:pt x="1474" y="305"/>
                    </a:cubicBezTo>
                    <a:close/>
                    <a:moveTo>
                      <a:pt x="1708" y="1306"/>
                    </a:moveTo>
                    <a:cubicBezTo>
                      <a:pt x="1714" y="1380"/>
                      <a:pt x="1708" y="1442"/>
                      <a:pt x="1702" y="1485"/>
                    </a:cubicBezTo>
                    <a:cubicBezTo>
                      <a:pt x="1684" y="1558"/>
                      <a:pt x="1659" y="1626"/>
                      <a:pt x="1622" y="1687"/>
                    </a:cubicBezTo>
                    <a:cubicBezTo>
                      <a:pt x="1616" y="1638"/>
                      <a:pt x="1616" y="1589"/>
                      <a:pt x="1628" y="1540"/>
                    </a:cubicBezTo>
                    <a:cubicBezTo>
                      <a:pt x="1641" y="1460"/>
                      <a:pt x="1671" y="1380"/>
                      <a:pt x="1708" y="1306"/>
                    </a:cubicBezTo>
                    <a:close/>
                    <a:moveTo>
                      <a:pt x="811" y="489"/>
                    </a:moveTo>
                    <a:cubicBezTo>
                      <a:pt x="1211" y="631"/>
                      <a:pt x="1438" y="803"/>
                      <a:pt x="1561" y="969"/>
                    </a:cubicBezTo>
                    <a:cubicBezTo>
                      <a:pt x="1450" y="1110"/>
                      <a:pt x="1370" y="1282"/>
                      <a:pt x="1327" y="1485"/>
                    </a:cubicBezTo>
                    <a:cubicBezTo>
                      <a:pt x="1297" y="1626"/>
                      <a:pt x="1309" y="1773"/>
                      <a:pt x="1364" y="1915"/>
                    </a:cubicBezTo>
                    <a:cubicBezTo>
                      <a:pt x="1278" y="1949"/>
                      <a:pt x="1183" y="1969"/>
                      <a:pt x="1080" y="1969"/>
                    </a:cubicBezTo>
                    <a:cubicBezTo>
                      <a:pt x="1037" y="1969"/>
                      <a:pt x="992" y="1965"/>
                      <a:pt x="946" y="1958"/>
                    </a:cubicBezTo>
                    <a:cubicBezTo>
                      <a:pt x="529" y="1884"/>
                      <a:pt x="326" y="1577"/>
                      <a:pt x="400" y="1128"/>
                    </a:cubicBezTo>
                    <a:cubicBezTo>
                      <a:pt x="443" y="870"/>
                      <a:pt x="584" y="649"/>
                      <a:pt x="793" y="502"/>
                    </a:cubicBezTo>
                    <a:cubicBezTo>
                      <a:pt x="799" y="496"/>
                      <a:pt x="805" y="489"/>
                      <a:pt x="811" y="489"/>
                    </a:cubicBezTo>
                    <a:close/>
                    <a:moveTo>
                      <a:pt x="2599" y="711"/>
                    </a:moveTo>
                    <a:cubicBezTo>
                      <a:pt x="2863" y="969"/>
                      <a:pt x="2906" y="1263"/>
                      <a:pt x="2912" y="1386"/>
                    </a:cubicBezTo>
                    <a:cubicBezTo>
                      <a:pt x="2925" y="1632"/>
                      <a:pt x="2839" y="1878"/>
                      <a:pt x="2691" y="2038"/>
                    </a:cubicBezTo>
                    <a:cubicBezTo>
                      <a:pt x="2581" y="2154"/>
                      <a:pt x="2445" y="2216"/>
                      <a:pt x="2286" y="2216"/>
                    </a:cubicBezTo>
                    <a:cubicBezTo>
                      <a:pt x="2236" y="2216"/>
                      <a:pt x="2181" y="2216"/>
                      <a:pt x="2132" y="2203"/>
                    </a:cubicBezTo>
                    <a:cubicBezTo>
                      <a:pt x="1985" y="2173"/>
                      <a:pt x="1862" y="2105"/>
                      <a:pt x="1763" y="2001"/>
                    </a:cubicBezTo>
                    <a:cubicBezTo>
                      <a:pt x="1880" y="1878"/>
                      <a:pt x="1960" y="1724"/>
                      <a:pt x="1997" y="1546"/>
                    </a:cubicBezTo>
                    <a:cubicBezTo>
                      <a:pt x="2015" y="1442"/>
                      <a:pt x="2034" y="1239"/>
                      <a:pt x="1942" y="1012"/>
                    </a:cubicBezTo>
                    <a:cubicBezTo>
                      <a:pt x="2058" y="913"/>
                      <a:pt x="2206" y="833"/>
                      <a:pt x="2384" y="772"/>
                    </a:cubicBezTo>
                    <a:cubicBezTo>
                      <a:pt x="2458" y="747"/>
                      <a:pt x="2531" y="729"/>
                      <a:pt x="2599" y="711"/>
                    </a:cubicBezTo>
                    <a:close/>
                    <a:moveTo>
                      <a:pt x="1484" y="0"/>
                    </a:moveTo>
                    <a:cubicBezTo>
                      <a:pt x="1227" y="0"/>
                      <a:pt x="988" y="52"/>
                      <a:pt x="780" y="158"/>
                    </a:cubicBezTo>
                    <a:cubicBezTo>
                      <a:pt x="670" y="121"/>
                      <a:pt x="553" y="90"/>
                      <a:pt x="424" y="59"/>
                    </a:cubicBezTo>
                    <a:cubicBezTo>
                      <a:pt x="410" y="55"/>
                      <a:pt x="396" y="53"/>
                      <a:pt x="383" y="53"/>
                    </a:cubicBezTo>
                    <a:cubicBezTo>
                      <a:pt x="314" y="53"/>
                      <a:pt x="255" y="103"/>
                      <a:pt x="240" y="170"/>
                    </a:cubicBezTo>
                    <a:cubicBezTo>
                      <a:pt x="221" y="256"/>
                      <a:pt x="271" y="336"/>
                      <a:pt x="357" y="354"/>
                    </a:cubicBezTo>
                    <a:cubicBezTo>
                      <a:pt x="393" y="360"/>
                      <a:pt x="424" y="373"/>
                      <a:pt x="461" y="379"/>
                    </a:cubicBezTo>
                    <a:cubicBezTo>
                      <a:pt x="271" y="563"/>
                      <a:pt x="142" y="809"/>
                      <a:pt x="99" y="1079"/>
                    </a:cubicBezTo>
                    <a:cubicBezTo>
                      <a:pt x="0" y="1700"/>
                      <a:pt x="314" y="2160"/>
                      <a:pt x="897" y="2253"/>
                    </a:cubicBezTo>
                    <a:cubicBezTo>
                      <a:pt x="966" y="2266"/>
                      <a:pt x="1034" y="2272"/>
                      <a:pt x="1100" y="2272"/>
                    </a:cubicBezTo>
                    <a:cubicBezTo>
                      <a:pt x="1251" y="2272"/>
                      <a:pt x="1394" y="2239"/>
                      <a:pt x="1518" y="2179"/>
                    </a:cubicBezTo>
                    <a:cubicBezTo>
                      <a:pt x="1708" y="2400"/>
                      <a:pt x="1991" y="2523"/>
                      <a:pt x="2292" y="2523"/>
                    </a:cubicBezTo>
                    <a:cubicBezTo>
                      <a:pt x="2531" y="2517"/>
                      <a:pt x="2746" y="2418"/>
                      <a:pt x="2912" y="2246"/>
                    </a:cubicBezTo>
                    <a:cubicBezTo>
                      <a:pt x="3115" y="2025"/>
                      <a:pt x="3232" y="1700"/>
                      <a:pt x="3213" y="1368"/>
                    </a:cubicBezTo>
                    <a:cubicBezTo>
                      <a:pt x="3201" y="1085"/>
                      <a:pt x="3103" y="852"/>
                      <a:pt x="2961" y="661"/>
                    </a:cubicBezTo>
                    <a:lnTo>
                      <a:pt x="3054" y="661"/>
                    </a:lnTo>
                    <a:cubicBezTo>
                      <a:pt x="3140" y="661"/>
                      <a:pt x="3207" y="594"/>
                      <a:pt x="3207" y="508"/>
                    </a:cubicBezTo>
                    <a:cubicBezTo>
                      <a:pt x="3207" y="428"/>
                      <a:pt x="3140" y="354"/>
                      <a:pt x="3060" y="354"/>
                    </a:cubicBezTo>
                    <a:cubicBezTo>
                      <a:pt x="2949" y="354"/>
                      <a:pt x="2820" y="360"/>
                      <a:pt x="2679" y="385"/>
                    </a:cubicBezTo>
                    <a:cubicBezTo>
                      <a:pt x="2445" y="207"/>
                      <a:pt x="2163" y="96"/>
                      <a:pt x="1892" y="41"/>
                    </a:cubicBezTo>
                    <a:cubicBezTo>
                      <a:pt x="1753" y="14"/>
                      <a:pt x="1616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 rot="10800000">
                <a:off x="-411501" y="-1051359"/>
                <a:ext cx="331309" cy="439532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803" extrusionOk="0">
                    <a:moveTo>
                      <a:pt x="755" y="170"/>
                    </a:moveTo>
                    <a:cubicBezTo>
                      <a:pt x="841" y="170"/>
                      <a:pt x="924" y="191"/>
                      <a:pt x="990" y="230"/>
                    </a:cubicBezTo>
                    <a:cubicBezTo>
                      <a:pt x="1064" y="273"/>
                      <a:pt x="1113" y="341"/>
                      <a:pt x="1137" y="421"/>
                    </a:cubicBezTo>
                    <a:cubicBezTo>
                      <a:pt x="1143" y="451"/>
                      <a:pt x="1150" y="482"/>
                      <a:pt x="1150" y="513"/>
                    </a:cubicBezTo>
                    <a:cubicBezTo>
                      <a:pt x="1150" y="593"/>
                      <a:pt x="1131" y="672"/>
                      <a:pt x="1088" y="734"/>
                    </a:cubicBezTo>
                    <a:cubicBezTo>
                      <a:pt x="1008" y="691"/>
                      <a:pt x="910" y="666"/>
                      <a:pt x="806" y="666"/>
                    </a:cubicBezTo>
                    <a:cubicBezTo>
                      <a:pt x="750" y="672"/>
                      <a:pt x="640" y="685"/>
                      <a:pt x="529" y="771"/>
                    </a:cubicBezTo>
                    <a:cubicBezTo>
                      <a:pt x="455" y="715"/>
                      <a:pt x="394" y="648"/>
                      <a:pt x="339" y="556"/>
                    </a:cubicBezTo>
                    <a:cubicBezTo>
                      <a:pt x="314" y="519"/>
                      <a:pt x="296" y="482"/>
                      <a:pt x="277" y="445"/>
                    </a:cubicBezTo>
                    <a:cubicBezTo>
                      <a:pt x="382" y="273"/>
                      <a:pt x="535" y="212"/>
                      <a:pt x="603" y="193"/>
                    </a:cubicBezTo>
                    <a:cubicBezTo>
                      <a:pt x="653" y="177"/>
                      <a:pt x="705" y="170"/>
                      <a:pt x="755" y="170"/>
                    </a:cubicBezTo>
                    <a:close/>
                    <a:moveTo>
                      <a:pt x="812" y="838"/>
                    </a:moveTo>
                    <a:cubicBezTo>
                      <a:pt x="855" y="838"/>
                      <a:pt x="898" y="844"/>
                      <a:pt x="935" y="857"/>
                    </a:cubicBezTo>
                    <a:cubicBezTo>
                      <a:pt x="910" y="863"/>
                      <a:pt x="885" y="869"/>
                      <a:pt x="855" y="869"/>
                    </a:cubicBezTo>
                    <a:cubicBezTo>
                      <a:pt x="842" y="871"/>
                      <a:pt x="829" y="871"/>
                      <a:pt x="816" y="871"/>
                    </a:cubicBezTo>
                    <a:cubicBezTo>
                      <a:pt x="783" y="871"/>
                      <a:pt x="751" y="866"/>
                      <a:pt x="720" y="857"/>
                    </a:cubicBezTo>
                    <a:cubicBezTo>
                      <a:pt x="756" y="844"/>
                      <a:pt x="787" y="838"/>
                      <a:pt x="812" y="838"/>
                    </a:cubicBezTo>
                    <a:close/>
                    <a:moveTo>
                      <a:pt x="197" y="654"/>
                    </a:moveTo>
                    <a:cubicBezTo>
                      <a:pt x="253" y="740"/>
                      <a:pt x="320" y="820"/>
                      <a:pt x="406" y="887"/>
                    </a:cubicBezTo>
                    <a:cubicBezTo>
                      <a:pt x="339" y="973"/>
                      <a:pt x="283" y="1090"/>
                      <a:pt x="247" y="1250"/>
                    </a:cubicBezTo>
                    <a:cubicBezTo>
                      <a:pt x="204" y="1158"/>
                      <a:pt x="179" y="1041"/>
                      <a:pt x="173" y="918"/>
                    </a:cubicBezTo>
                    <a:cubicBezTo>
                      <a:pt x="173" y="814"/>
                      <a:pt x="179" y="728"/>
                      <a:pt x="197" y="654"/>
                    </a:cubicBezTo>
                    <a:close/>
                    <a:moveTo>
                      <a:pt x="1088" y="967"/>
                    </a:moveTo>
                    <a:cubicBezTo>
                      <a:pt x="1137" y="1023"/>
                      <a:pt x="1162" y="1102"/>
                      <a:pt x="1168" y="1189"/>
                    </a:cubicBezTo>
                    <a:cubicBezTo>
                      <a:pt x="1186" y="1422"/>
                      <a:pt x="1045" y="1576"/>
                      <a:pt x="787" y="1594"/>
                    </a:cubicBezTo>
                    <a:cubicBezTo>
                      <a:pt x="772" y="1595"/>
                      <a:pt x="757" y="1596"/>
                      <a:pt x="743" y="1596"/>
                    </a:cubicBezTo>
                    <a:cubicBezTo>
                      <a:pt x="613" y="1596"/>
                      <a:pt x="493" y="1547"/>
                      <a:pt x="394" y="1459"/>
                    </a:cubicBezTo>
                    <a:cubicBezTo>
                      <a:pt x="394" y="1459"/>
                      <a:pt x="388" y="1453"/>
                      <a:pt x="388" y="1453"/>
                    </a:cubicBezTo>
                    <a:cubicBezTo>
                      <a:pt x="412" y="1213"/>
                      <a:pt x="480" y="1072"/>
                      <a:pt x="554" y="980"/>
                    </a:cubicBezTo>
                    <a:cubicBezTo>
                      <a:pt x="631" y="1018"/>
                      <a:pt x="723" y="1042"/>
                      <a:pt x="826" y="1042"/>
                    </a:cubicBezTo>
                    <a:cubicBezTo>
                      <a:pt x="837" y="1042"/>
                      <a:pt x="849" y="1042"/>
                      <a:pt x="861" y="1041"/>
                    </a:cubicBezTo>
                    <a:cubicBezTo>
                      <a:pt x="941" y="1041"/>
                      <a:pt x="1021" y="1010"/>
                      <a:pt x="1088" y="967"/>
                    </a:cubicBezTo>
                    <a:close/>
                    <a:moveTo>
                      <a:pt x="752" y="1"/>
                    </a:moveTo>
                    <a:cubicBezTo>
                      <a:pt x="686" y="1"/>
                      <a:pt x="618" y="10"/>
                      <a:pt x="554" y="27"/>
                    </a:cubicBezTo>
                    <a:cubicBezTo>
                      <a:pt x="406" y="70"/>
                      <a:pt x="290" y="156"/>
                      <a:pt x="204" y="255"/>
                    </a:cubicBezTo>
                    <a:cubicBezTo>
                      <a:pt x="191" y="224"/>
                      <a:pt x="191" y="206"/>
                      <a:pt x="191" y="206"/>
                    </a:cubicBezTo>
                    <a:cubicBezTo>
                      <a:pt x="181" y="169"/>
                      <a:pt x="148" y="141"/>
                      <a:pt x="109" y="141"/>
                    </a:cubicBezTo>
                    <a:cubicBezTo>
                      <a:pt x="101" y="141"/>
                      <a:pt x="94" y="142"/>
                      <a:pt x="87" y="144"/>
                    </a:cubicBezTo>
                    <a:cubicBezTo>
                      <a:pt x="44" y="150"/>
                      <a:pt x="13" y="199"/>
                      <a:pt x="25" y="242"/>
                    </a:cubicBezTo>
                    <a:cubicBezTo>
                      <a:pt x="38" y="304"/>
                      <a:pt x="56" y="371"/>
                      <a:pt x="87" y="445"/>
                    </a:cubicBezTo>
                    <a:cubicBezTo>
                      <a:pt x="25" y="599"/>
                      <a:pt x="1" y="765"/>
                      <a:pt x="7" y="924"/>
                    </a:cubicBezTo>
                    <a:cubicBezTo>
                      <a:pt x="13" y="1158"/>
                      <a:pt x="87" y="1361"/>
                      <a:pt x="210" y="1508"/>
                    </a:cubicBezTo>
                    <a:cubicBezTo>
                      <a:pt x="204" y="1576"/>
                      <a:pt x="204" y="1643"/>
                      <a:pt x="204" y="1717"/>
                    </a:cubicBezTo>
                    <a:cubicBezTo>
                      <a:pt x="204" y="1766"/>
                      <a:pt x="240" y="1803"/>
                      <a:pt x="290" y="1803"/>
                    </a:cubicBezTo>
                    <a:cubicBezTo>
                      <a:pt x="333" y="1803"/>
                      <a:pt x="369" y="1766"/>
                      <a:pt x="369" y="1717"/>
                    </a:cubicBezTo>
                    <a:cubicBezTo>
                      <a:pt x="369" y="1698"/>
                      <a:pt x="369" y="1674"/>
                      <a:pt x="369" y="1655"/>
                    </a:cubicBezTo>
                    <a:cubicBezTo>
                      <a:pt x="482" y="1725"/>
                      <a:pt x="609" y="1762"/>
                      <a:pt x="742" y="1762"/>
                    </a:cubicBezTo>
                    <a:cubicBezTo>
                      <a:pt x="761" y="1762"/>
                      <a:pt x="780" y="1761"/>
                      <a:pt x="799" y="1760"/>
                    </a:cubicBezTo>
                    <a:cubicBezTo>
                      <a:pt x="1150" y="1735"/>
                      <a:pt x="1358" y="1508"/>
                      <a:pt x="1340" y="1176"/>
                    </a:cubicBezTo>
                    <a:cubicBezTo>
                      <a:pt x="1328" y="1047"/>
                      <a:pt x="1285" y="930"/>
                      <a:pt x="1217" y="851"/>
                    </a:cubicBezTo>
                    <a:cubicBezTo>
                      <a:pt x="1309" y="715"/>
                      <a:pt x="1340" y="550"/>
                      <a:pt x="1303" y="384"/>
                    </a:cubicBezTo>
                    <a:cubicBezTo>
                      <a:pt x="1266" y="255"/>
                      <a:pt x="1193" y="150"/>
                      <a:pt x="1070" y="83"/>
                    </a:cubicBezTo>
                    <a:cubicBezTo>
                      <a:pt x="980" y="28"/>
                      <a:pt x="86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 rot="10800000">
                <a:off x="2035948" y="-192999"/>
                <a:ext cx="543893" cy="51973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132" extrusionOk="0">
                    <a:moveTo>
                      <a:pt x="382" y="1"/>
                    </a:moveTo>
                    <a:cubicBezTo>
                      <a:pt x="333" y="1"/>
                      <a:pt x="290" y="38"/>
                      <a:pt x="290" y="87"/>
                    </a:cubicBezTo>
                    <a:cubicBezTo>
                      <a:pt x="302" y="566"/>
                      <a:pt x="216" y="1027"/>
                      <a:pt x="19" y="1469"/>
                    </a:cubicBezTo>
                    <a:cubicBezTo>
                      <a:pt x="1" y="1512"/>
                      <a:pt x="25" y="1561"/>
                      <a:pt x="75" y="1580"/>
                    </a:cubicBezTo>
                    <a:lnTo>
                      <a:pt x="1703" y="2126"/>
                    </a:lnTo>
                    <a:cubicBezTo>
                      <a:pt x="1712" y="2130"/>
                      <a:pt x="1722" y="2131"/>
                      <a:pt x="1732" y="2131"/>
                    </a:cubicBezTo>
                    <a:cubicBezTo>
                      <a:pt x="1762" y="2131"/>
                      <a:pt x="1793" y="2117"/>
                      <a:pt x="1807" y="2090"/>
                    </a:cubicBezTo>
                    <a:cubicBezTo>
                      <a:pt x="2102" y="1500"/>
                      <a:pt x="2231" y="861"/>
                      <a:pt x="2176" y="185"/>
                    </a:cubicBezTo>
                    <a:cubicBezTo>
                      <a:pt x="2170" y="142"/>
                      <a:pt x="2139" y="111"/>
                      <a:pt x="2096" y="105"/>
                    </a:cubicBez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 rot="10800000">
                <a:off x="2199044" y="-458968"/>
                <a:ext cx="480995" cy="38102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563" extrusionOk="0">
                    <a:moveTo>
                      <a:pt x="451" y="1"/>
                    </a:moveTo>
                    <a:cubicBezTo>
                      <a:pt x="425" y="1"/>
                      <a:pt x="401" y="14"/>
                      <a:pt x="387" y="36"/>
                    </a:cubicBezTo>
                    <a:cubicBezTo>
                      <a:pt x="326" y="147"/>
                      <a:pt x="185" y="387"/>
                      <a:pt x="25" y="577"/>
                    </a:cubicBezTo>
                    <a:cubicBezTo>
                      <a:pt x="0" y="602"/>
                      <a:pt x="0" y="638"/>
                      <a:pt x="13" y="669"/>
                    </a:cubicBezTo>
                    <a:cubicBezTo>
                      <a:pt x="203" y="1001"/>
                      <a:pt x="406" y="1284"/>
                      <a:pt x="694" y="1542"/>
                    </a:cubicBezTo>
                    <a:cubicBezTo>
                      <a:pt x="708" y="1555"/>
                      <a:pt x="729" y="1562"/>
                      <a:pt x="749" y="1562"/>
                    </a:cubicBezTo>
                    <a:cubicBezTo>
                      <a:pt x="756" y="1562"/>
                      <a:pt x="762" y="1562"/>
                      <a:pt x="768" y="1560"/>
                    </a:cubicBezTo>
                    <a:cubicBezTo>
                      <a:pt x="1174" y="1437"/>
                      <a:pt x="1745" y="976"/>
                      <a:pt x="1948" y="626"/>
                    </a:cubicBezTo>
                    <a:cubicBezTo>
                      <a:pt x="1972" y="583"/>
                      <a:pt x="1954" y="528"/>
                      <a:pt x="1905" y="516"/>
                    </a:cubicBezTo>
                    <a:lnTo>
                      <a:pt x="479" y="6"/>
                    </a:lnTo>
                    <a:cubicBezTo>
                      <a:pt x="470" y="3"/>
                      <a:pt x="460" y="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 rot="10800000">
                <a:off x="2574972" y="-445563"/>
                <a:ext cx="365683" cy="197704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811" extrusionOk="0">
                    <a:moveTo>
                      <a:pt x="975" y="1"/>
                    </a:moveTo>
                    <a:cubicBezTo>
                      <a:pt x="971" y="1"/>
                      <a:pt x="968" y="1"/>
                      <a:pt x="965" y="3"/>
                    </a:cubicBezTo>
                    <a:cubicBezTo>
                      <a:pt x="873" y="43"/>
                      <a:pt x="553" y="152"/>
                      <a:pt x="296" y="152"/>
                    </a:cubicBezTo>
                    <a:cubicBezTo>
                      <a:pt x="277" y="152"/>
                      <a:pt x="258" y="152"/>
                      <a:pt x="240" y="150"/>
                    </a:cubicBezTo>
                    <a:cubicBezTo>
                      <a:pt x="232" y="150"/>
                      <a:pt x="224" y="150"/>
                      <a:pt x="217" y="150"/>
                    </a:cubicBezTo>
                    <a:cubicBezTo>
                      <a:pt x="117" y="150"/>
                      <a:pt x="42" y="188"/>
                      <a:pt x="25" y="273"/>
                    </a:cubicBezTo>
                    <a:cubicBezTo>
                      <a:pt x="0" y="390"/>
                      <a:pt x="68" y="445"/>
                      <a:pt x="215" y="519"/>
                    </a:cubicBezTo>
                    <a:cubicBezTo>
                      <a:pt x="508" y="660"/>
                      <a:pt x="956" y="810"/>
                      <a:pt x="1299" y="810"/>
                    </a:cubicBezTo>
                    <a:cubicBezTo>
                      <a:pt x="1359" y="810"/>
                      <a:pt x="1416" y="806"/>
                      <a:pt x="1469" y="795"/>
                    </a:cubicBezTo>
                    <a:cubicBezTo>
                      <a:pt x="1487" y="789"/>
                      <a:pt x="1499" y="759"/>
                      <a:pt x="1481" y="740"/>
                    </a:cubicBezTo>
                    <a:cubicBezTo>
                      <a:pt x="1223" y="433"/>
                      <a:pt x="1051" y="114"/>
                      <a:pt x="1002" y="21"/>
                    </a:cubicBezTo>
                    <a:cubicBezTo>
                      <a:pt x="997" y="8"/>
                      <a:pt x="986" y="1"/>
                      <a:pt x="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 rot="10800000">
                <a:off x="2089824" y="329424"/>
                <a:ext cx="443452" cy="34519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416" extrusionOk="0">
                    <a:moveTo>
                      <a:pt x="1015" y="0"/>
                    </a:moveTo>
                    <a:cubicBezTo>
                      <a:pt x="1008" y="0"/>
                      <a:pt x="1002" y="1"/>
                      <a:pt x="996" y="2"/>
                    </a:cubicBezTo>
                    <a:cubicBezTo>
                      <a:pt x="633" y="138"/>
                      <a:pt x="338" y="322"/>
                      <a:pt x="37" y="562"/>
                    </a:cubicBezTo>
                    <a:cubicBezTo>
                      <a:pt x="13" y="580"/>
                      <a:pt x="0" y="611"/>
                      <a:pt x="13" y="641"/>
                    </a:cubicBezTo>
                    <a:cubicBezTo>
                      <a:pt x="92" y="881"/>
                      <a:pt x="129" y="1157"/>
                      <a:pt x="148" y="1280"/>
                    </a:cubicBezTo>
                    <a:cubicBezTo>
                      <a:pt x="148" y="1317"/>
                      <a:pt x="178" y="1348"/>
                      <a:pt x="221" y="1348"/>
                    </a:cubicBezTo>
                    <a:lnTo>
                      <a:pt x="1733" y="1416"/>
                    </a:lnTo>
                    <a:cubicBezTo>
                      <a:pt x="1782" y="1416"/>
                      <a:pt x="1819" y="1373"/>
                      <a:pt x="1813" y="1330"/>
                    </a:cubicBezTo>
                    <a:cubicBezTo>
                      <a:pt x="1757" y="924"/>
                      <a:pt x="1401" y="279"/>
                      <a:pt x="1075" y="21"/>
                    </a:cubicBezTo>
                    <a:cubicBezTo>
                      <a:pt x="1057" y="7"/>
                      <a:pt x="1035" y="0"/>
                      <a:pt x="10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 rot="10800000">
                <a:off x="2356289" y="554920"/>
                <a:ext cx="383724" cy="188684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4" extrusionOk="0">
                    <a:moveTo>
                      <a:pt x="508" y="1"/>
                    </a:moveTo>
                    <a:cubicBezTo>
                      <a:pt x="430" y="1"/>
                      <a:pt x="356" y="4"/>
                      <a:pt x="289" y="9"/>
                    </a:cubicBezTo>
                    <a:cubicBezTo>
                      <a:pt x="123" y="21"/>
                      <a:pt x="37" y="46"/>
                      <a:pt x="19" y="163"/>
                    </a:cubicBezTo>
                    <a:cubicBezTo>
                      <a:pt x="1" y="255"/>
                      <a:pt x="62" y="322"/>
                      <a:pt x="173" y="359"/>
                    </a:cubicBezTo>
                    <a:cubicBezTo>
                      <a:pt x="424" y="439"/>
                      <a:pt x="707" y="691"/>
                      <a:pt x="787" y="765"/>
                    </a:cubicBezTo>
                    <a:cubicBezTo>
                      <a:pt x="793" y="771"/>
                      <a:pt x="801" y="774"/>
                      <a:pt x="808" y="774"/>
                    </a:cubicBezTo>
                    <a:cubicBezTo>
                      <a:pt x="816" y="774"/>
                      <a:pt x="824" y="771"/>
                      <a:pt x="830" y="765"/>
                    </a:cubicBezTo>
                    <a:cubicBezTo>
                      <a:pt x="910" y="697"/>
                      <a:pt x="1186" y="470"/>
                      <a:pt x="1549" y="279"/>
                    </a:cubicBezTo>
                    <a:cubicBezTo>
                      <a:pt x="1567" y="267"/>
                      <a:pt x="1573" y="236"/>
                      <a:pt x="1549" y="224"/>
                    </a:cubicBezTo>
                    <a:cubicBezTo>
                      <a:pt x="1307" y="63"/>
                      <a:pt x="865" y="1"/>
                      <a:pt x="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 rot="10800000">
                <a:off x="-50439" y="-236148"/>
                <a:ext cx="521464" cy="528999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2170" extrusionOk="0">
                    <a:moveTo>
                      <a:pt x="506" y="0"/>
                    </a:moveTo>
                    <a:cubicBezTo>
                      <a:pt x="398" y="0"/>
                      <a:pt x="289" y="5"/>
                      <a:pt x="179" y="15"/>
                    </a:cubicBezTo>
                    <a:cubicBezTo>
                      <a:pt x="136" y="15"/>
                      <a:pt x="105" y="52"/>
                      <a:pt x="99" y="95"/>
                    </a:cubicBezTo>
                    <a:lnTo>
                      <a:pt x="7" y="1809"/>
                    </a:lnTo>
                    <a:cubicBezTo>
                      <a:pt x="1" y="1858"/>
                      <a:pt x="44" y="1901"/>
                      <a:pt x="93" y="1901"/>
                    </a:cubicBezTo>
                    <a:cubicBezTo>
                      <a:pt x="133" y="1900"/>
                      <a:pt x="173" y="1899"/>
                      <a:pt x="213" y="1899"/>
                    </a:cubicBezTo>
                    <a:cubicBezTo>
                      <a:pt x="650" y="1899"/>
                      <a:pt x="1070" y="1991"/>
                      <a:pt x="1475" y="2159"/>
                    </a:cubicBezTo>
                    <a:cubicBezTo>
                      <a:pt x="1487" y="2166"/>
                      <a:pt x="1499" y="2169"/>
                      <a:pt x="1511" y="2169"/>
                    </a:cubicBezTo>
                    <a:cubicBezTo>
                      <a:pt x="1543" y="2169"/>
                      <a:pt x="1572" y="2146"/>
                      <a:pt x="1586" y="2110"/>
                    </a:cubicBezTo>
                    <a:lnTo>
                      <a:pt x="2127" y="476"/>
                    </a:lnTo>
                    <a:cubicBezTo>
                      <a:pt x="2139" y="439"/>
                      <a:pt x="2120" y="396"/>
                      <a:pt x="2084" y="378"/>
                    </a:cubicBezTo>
                    <a:cubicBezTo>
                      <a:pt x="1585" y="131"/>
                      <a:pt x="1060" y="0"/>
                      <a:pt x="5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 rot="10800000">
                <a:off x="-317152" y="-337563"/>
                <a:ext cx="383724" cy="476587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955" extrusionOk="0">
                    <a:moveTo>
                      <a:pt x="585" y="0"/>
                    </a:moveTo>
                    <a:cubicBezTo>
                      <a:pt x="555" y="0"/>
                      <a:pt x="524" y="20"/>
                      <a:pt x="511" y="54"/>
                    </a:cubicBezTo>
                    <a:lnTo>
                      <a:pt x="13" y="1485"/>
                    </a:lnTo>
                    <a:cubicBezTo>
                      <a:pt x="1" y="1516"/>
                      <a:pt x="13" y="1559"/>
                      <a:pt x="50" y="1578"/>
                    </a:cubicBezTo>
                    <a:cubicBezTo>
                      <a:pt x="154" y="1633"/>
                      <a:pt x="394" y="1774"/>
                      <a:pt x="590" y="1934"/>
                    </a:cubicBezTo>
                    <a:cubicBezTo>
                      <a:pt x="605" y="1948"/>
                      <a:pt x="623" y="1954"/>
                      <a:pt x="641" y="1954"/>
                    </a:cubicBezTo>
                    <a:cubicBezTo>
                      <a:pt x="654" y="1954"/>
                      <a:pt x="666" y="1951"/>
                      <a:pt x="676" y="1946"/>
                    </a:cubicBezTo>
                    <a:cubicBezTo>
                      <a:pt x="1014" y="1756"/>
                      <a:pt x="1291" y="1547"/>
                      <a:pt x="1549" y="1258"/>
                    </a:cubicBezTo>
                    <a:cubicBezTo>
                      <a:pt x="1567" y="1240"/>
                      <a:pt x="1573" y="1209"/>
                      <a:pt x="1561" y="1184"/>
                    </a:cubicBezTo>
                    <a:cubicBezTo>
                      <a:pt x="1438" y="785"/>
                      <a:pt x="978" y="208"/>
                      <a:pt x="621" y="11"/>
                    </a:cubicBezTo>
                    <a:cubicBezTo>
                      <a:pt x="610" y="4"/>
                      <a:pt x="598" y="0"/>
                      <a:pt x="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 rot="10800000">
                <a:off x="-315692" y="-594268"/>
                <a:ext cx="209902" cy="36006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477" extrusionOk="0">
                    <a:moveTo>
                      <a:pt x="759" y="1"/>
                    </a:moveTo>
                    <a:cubicBezTo>
                      <a:pt x="751" y="1"/>
                      <a:pt x="744" y="4"/>
                      <a:pt x="737" y="10"/>
                    </a:cubicBezTo>
                    <a:cubicBezTo>
                      <a:pt x="430" y="268"/>
                      <a:pt x="111" y="446"/>
                      <a:pt x="19" y="489"/>
                    </a:cubicBezTo>
                    <a:cubicBezTo>
                      <a:pt x="6" y="501"/>
                      <a:pt x="0" y="520"/>
                      <a:pt x="6" y="532"/>
                    </a:cubicBezTo>
                    <a:cubicBezTo>
                      <a:pt x="43" y="630"/>
                      <a:pt x="172" y="993"/>
                      <a:pt x="154" y="1257"/>
                    </a:cubicBezTo>
                    <a:cubicBezTo>
                      <a:pt x="148" y="1367"/>
                      <a:pt x="185" y="1454"/>
                      <a:pt x="283" y="1472"/>
                    </a:cubicBezTo>
                    <a:cubicBezTo>
                      <a:pt x="297" y="1475"/>
                      <a:pt x="310" y="1477"/>
                      <a:pt x="322" y="1477"/>
                    </a:cubicBezTo>
                    <a:cubicBezTo>
                      <a:pt x="408" y="1477"/>
                      <a:pt x="458" y="1404"/>
                      <a:pt x="522" y="1275"/>
                    </a:cubicBezTo>
                    <a:cubicBezTo>
                      <a:pt x="688" y="937"/>
                      <a:pt x="860" y="372"/>
                      <a:pt x="793" y="28"/>
                    </a:cubicBezTo>
                    <a:cubicBezTo>
                      <a:pt x="789" y="12"/>
                      <a:pt x="774" y="1"/>
                      <a:pt x="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 rot="10800000">
                <a:off x="475177" y="-194463"/>
                <a:ext cx="344717" cy="44197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13" extrusionOk="0">
                    <a:moveTo>
                      <a:pt x="1337" y="1"/>
                    </a:moveTo>
                    <a:cubicBezTo>
                      <a:pt x="1334" y="1"/>
                      <a:pt x="1331" y="1"/>
                      <a:pt x="1328" y="1"/>
                    </a:cubicBezTo>
                    <a:cubicBezTo>
                      <a:pt x="922" y="57"/>
                      <a:pt x="283" y="419"/>
                      <a:pt x="19" y="751"/>
                    </a:cubicBezTo>
                    <a:cubicBezTo>
                      <a:pt x="7" y="769"/>
                      <a:pt x="1" y="800"/>
                      <a:pt x="7" y="825"/>
                    </a:cubicBezTo>
                    <a:cubicBezTo>
                      <a:pt x="142" y="1187"/>
                      <a:pt x="326" y="1482"/>
                      <a:pt x="566" y="1783"/>
                    </a:cubicBezTo>
                    <a:cubicBezTo>
                      <a:pt x="584" y="1801"/>
                      <a:pt x="605" y="1812"/>
                      <a:pt x="627" y="1812"/>
                    </a:cubicBezTo>
                    <a:cubicBezTo>
                      <a:pt x="635" y="1812"/>
                      <a:pt x="643" y="1811"/>
                      <a:pt x="652" y="1808"/>
                    </a:cubicBezTo>
                    <a:cubicBezTo>
                      <a:pt x="891" y="1728"/>
                      <a:pt x="1168" y="1685"/>
                      <a:pt x="1291" y="1672"/>
                    </a:cubicBezTo>
                    <a:cubicBezTo>
                      <a:pt x="1328" y="1666"/>
                      <a:pt x="1358" y="1636"/>
                      <a:pt x="1358" y="1599"/>
                    </a:cubicBezTo>
                    <a:lnTo>
                      <a:pt x="1414" y="81"/>
                    </a:lnTo>
                    <a:cubicBezTo>
                      <a:pt x="1414" y="36"/>
                      <a:pt x="1377" y="1"/>
                      <a:pt x="1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 rot="10800000">
                <a:off x="696782" y="-400217"/>
                <a:ext cx="195031" cy="37736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548" extrusionOk="0">
                    <a:moveTo>
                      <a:pt x="266" y="0"/>
                    </a:moveTo>
                    <a:cubicBezTo>
                      <a:pt x="256" y="0"/>
                      <a:pt x="246" y="5"/>
                      <a:pt x="240" y="17"/>
                    </a:cubicBezTo>
                    <a:cubicBezTo>
                      <a:pt x="50" y="312"/>
                      <a:pt x="1" y="895"/>
                      <a:pt x="31" y="1276"/>
                    </a:cubicBezTo>
                    <a:cubicBezTo>
                      <a:pt x="50" y="1442"/>
                      <a:pt x="68" y="1528"/>
                      <a:pt x="185" y="1546"/>
                    </a:cubicBezTo>
                    <a:cubicBezTo>
                      <a:pt x="193" y="1547"/>
                      <a:pt x="201" y="1548"/>
                      <a:pt x="209" y="1548"/>
                    </a:cubicBezTo>
                    <a:cubicBezTo>
                      <a:pt x="294" y="1548"/>
                      <a:pt x="353" y="1488"/>
                      <a:pt x="382" y="1393"/>
                    </a:cubicBezTo>
                    <a:cubicBezTo>
                      <a:pt x="461" y="1135"/>
                      <a:pt x="713" y="852"/>
                      <a:pt x="787" y="772"/>
                    </a:cubicBezTo>
                    <a:cubicBezTo>
                      <a:pt x="799" y="760"/>
                      <a:pt x="799" y="742"/>
                      <a:pt x="787" y="729"/>
                    </a:cubicBezTo>
                    <a:cubicBezTo>
                      <a:pt x="719" y="649"/>
                      <a:pt x="486" y="373"/>
                      <a:pt x="296" y="17"/>
                    </a:cubicBezTo>
                    <a:cubicBezTo>
                      <a:pt x="289" y="7"/>
                      <a:pt x="277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 rot="10800000">
                <a:off x="4067253" y="-1061842"/>
                <a:ext cx="497329" cy="413448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696" extrusionOk="0">
                    <a:moveTo>
                      <a:pt x="338" y="197"/>
                    </a:moveTo>
                    <a:cubicBezTo>
                      <a:pt x="387" y="197"/>
                      <a:pt x="430" y="240"/>
                      <a:pt x="430" y="295"/>
                    </a:cubicBezTo>
                    <a:cubicBezTo>
                      <a:pt x="430" y="344"/>
                      <a:pt x="387" y="387"/>
                      <a:pt x="338" y="387"/>
                    </a:cubicBezTo>
                    <a:cubicBezTo>
                      <a:pt x="283" y="387"/>
                      <a:pt x="240" y="344"/>
                      <a:pt x="240" y="295"/>
                    </a:cubicBezTo>
                    <a:cubicBezTo>
                      <a:pt x="240" y="240"/>
                      <a:pt x="283" y="197"/>
                      <a:pt x="338" y="197"/>
                    </a:cubicBezTo>
                    <a:close/>
                    <a:moveTo>
                      <a:pt x="762" y="197"/>
                    </a:moveTo>
                    <a:cubicBezTo>
                      <a:pt x="817" y="197"/>
                      <a:pt x="860" y="240"/>
                      <a:pt x="860" y="295"/>
                    </a:cubicBezTo>
                    <a:cubicBezTo>
                      <a:pt x="860" y="350"/>
                      <a:pt x="817" y="393"/>
                      <a:pt x="762" y="393"/>
                    </a:cubicBezTo>
                    <a:cubicBezTo>
                      <a:pt x="707" y="393"/>
                      <a:pt x="670" y="350"/>
                      <a:pt x="670" y="295"/>
                    </a:cubicBezTo>
                    <a:cubicBezTo>
                      <a:pt x="670" y="240"/>
                      <a:pt x="713" y="197"/>
                      <a:pt x="762" y="197"/>
                    </a:cubicBezTo>
                    <a:close/>
                    <a:moveTo>
                      <a:pt x="1192" y="203"/>
                    </a:moveTo>
                    <a:cubicBezTo>
                      <a:pt x="1241" y="203"/>
                      <a:pt x="1284" y="246"/>
                      <a:pt x="1284" y="295"/>
                    </a:cubicBezTo>
                    <a:cubicBezTo>
                      <a:pt x="1284" y="350"/>
                      <a:pt x="1241" y="393"/>
                      <a:pt x="1186" y="393"/>
                    </a:cubicBezTo>
                    <a:cubicBezTo>
                      <a:pt x="1137" y="393"/>
                      <a:pt x="1094" y="350"/>
                      <a:pt x="1094" y="295"/>
                    </a:cubicBezTo>
                    <a:cubicBezTo>
                      <a:pt x="1094" y="240"/>
                      <a:pt x="1137" y="203"/>
                      <a:pt x="1192" y="203"/>
                    </a:cubicBezTo>
                    <a:close/>
                    <a:moveTo>
                      <a:pt x="1616" y="203"/>
                    </a:moveTo>
                    <a:cubicBezTo>
                      <a:pt x="1671" y="203"/>
                      <a:pt x="1714" y="246"/>
                      <a:pt x="1714" y="295"/>
                    </a:cubicBezTo>
                    <a:cubicBezTo>
                      <a:pt x="1714" y="350"/>
                      <a:pt x="1671" y="393"/>
                      <a:pt x="1616" y="393"/>
                    </a:cubicBezTo>
                    <a:cubicBezTo>
                      <a:pt x="1561" y="393"/>
                      <a:pt x="1518" y="350"/>
                      <a:pt x="1518" y="295"/>
                    </a:cubicBezTo>
                    <a:cubicBezTo>
                      <a:pt x="1518" y="246"/>
                      <a:pt x="1561" y="203"/>
                      <a:pt x="1616" y="203"/>
                    </a:cubicBezTo>
                    <a:close/>
                    <a:moveTo>
                      <a:pt x="338" y="744"/>
                    </a:moveTo>
                    <a:cubicBezTo>
                      <a:pt x="387" y="744"/>
                      <a:pt x="430" y="787"/>
                      <a:pt x="430" y="842"/>
                    </a:cubicBezTo>
                    <a:cubicBezTo>
                      <a:pt x="430" y="897"/>
                      <a:pt x="387" y="940"/>
                      <a:pt x="332" y="940"/>
                    </a:cubicBezTo>
                    <a:cubicBezTo>
                      <a:pt x="283" y="940"/>
                      <a:pt x="240" y="897"/>
                      <a:pt x="240" y="842"/>
                    </a:cubicBezTo>
                    <a:cubicBezTo>
                      <a:pt x="240" y="787"/>
                      <a:pt x="283" y="744"/>
                      <a:pt x="338" y="744"/>
                    </a:cubicBezTo>
                    <a:close/>
                    <a:moveTo>
                      <a:pt x="762" y="750"/>
                    </a:moveTo>
                    <a:cubicBezTo>
                      <a:pt x="817" y="750"/>
                      <a:pt x="860" y="793"/>
                      <a:pt x="860" y="842"/>
                    </a:cubicBezTo>
                    <a:cubicBezTo>
                      <a:pt x="860" y="897"/>
                      <a:pt x="817" y="940"/>
                      <a:pt x="762" y="940"/>
                    </a:cubicBezTo>
                    <a:cubicBezTo>
                      <a:pt x="707" y="940"/>
                      <a:pt x="664" y="897"/>
                      <a:pt x="664" y="842"/>
                    </a:cubicBezTo>
                    <a:cubicBezTo>
                      <a:pt x="664" y="787"/>
                      <a:pt x="707" y="750"/>
                      <a:pt x="762" y="750"/>
                    </a:cubicBezTo>
                    <a:close/>
                    <a:moveTo>
                      <a:pt x="1186" y="750"/>
                    </a:moveTo>
                    <a:cubicBezTo>
                      <a:pt x="1241" y="750"/>
                      <a:pt x="1284" y="793"/>
                      <a:pt x="1284" y="842"/>
                    </a:cubicBezTo>
                    <a:cubicBezTo>
                      <a:pt x="1284" y="897"/>
                      <a:pt x="1241" y="940"/>
                      <a:pt x="1186" y="940"/>
                    </a:cubicBezTo>
                    <a:cubicBezTo>
                      <a:pt x="1137" y="940"/>
                      <a:pt x="1094" y="897"/>
                      <a:pt x="1094" y="842"/>
                    </a:cubicBezTo>
                    <a:cubicBezTo>
                      <a:pt x="1094" y="793"/>
                      <a:pt x="1137" y="750"/>
                      <a:pt x="1186" y="750"/>
                    </a:cubicBezTo>
                    <a:close/>
                    <a:moveTo>
                      <a:pt x="1616" y="750"/>
                    </a:moveTo>
                    <a:cubicBezTo>
                      <a:pt x="1665" y="750"/>
                      <a:pt x="1708" y="793"/>
                      <a:pt x="1708" y="848"/>
                    </a:cubicBezTo>
                    <a:cubicBezTo>
                      <a:pt x="1708" y="897"/>
                      <a:pt x="1665" y="940"/>
                      <a:pt x="1616" y="940"/>
                    </a:cubicBezTo>
                    <a:cubicBezTo>
                      <a:pt x="1561" y="940"/>
                      <a:pt x="1518" y="897"/>
                      <a:pt x="1518" y="842"/>
                    </a:cubicBezTo>
                    <a:cubicBezTo>
                      <a:pt x="1518" y="793"/>
                      <a:pt x="1561" y="750"/>
                      <a:pt x="1616" y="750"/>
                    </a:cubicBezTo>
                    <a:close/>
                    <a:moveTo>
                      <a:pt x="332" y="1297"/>
                    </a:moveTo>
                    <a:cubicBezTo>
                      <a:pt x="387" y="1297"/>
                      <a:pt x="430" y="1340"/>
                      <a:pt x="430" y="1389"/>
                    </a:cubicBezTo>
                    <a:cubicBezTo>
                      <a:pt x="430" y="1444"/>
                      <a:pt x="387" y="1487"/>
                      <a:pt x="332" y="1487"/>
                    </a:cubicBezTo>
                    <a:cubicBezTo>
                      <a:pt x="283" y="1487"/>
                      <a:pt x="240" y="1444"/>
                      <a:pt x="240" y="1389"/>
                    </a:cubicBezTo>
                    <a:cubicBezTo>
                      <a:pt x="240" y="1340"/>
                      <a:pt x="283" y="1297"/>
                      <a:pt x="332" y="1297"/>
                    </a:cubicBezTo>
                    <a:close/>
                    <a:moveTo>
                      <a:pt x="762" y="1297"/>
                    </a:moveTo>
                    <a:cubicBezTo>
                      <a:pt x="811" y="1297"/>
                      <a:pt x="854" y="1340"/>
                      <a:pt x="854" y="1389"/>
                    </a:cubicBezTo>
                    <a:cubicBezTo>
                      <a:pt x="854" y="1444"/>
                      <a:pt x="811" y="1487"/>
                      <a:pt x="762" y="1487"/>
                    </a:cubicBezTo>
                    <a:cubicBezTo>
                      <a:pt x="707" y="1487"/>
                      <a:pt x="664" y="1444"/>
                      <a:pt x="664" y="1389"/>
                    </a:cubicBezTo>
                    <a:cubicBezTo>
                      <a:pt x="664" y="1340"/>
                      <a:pt x="707" y="1297"/>
                      <a:pt x="762" y="1297"/>
                    </a:cubicBezTo>
                    <a:close/>
                    <a:moveTo>
                      <a:pt x="1186" y="1297"/>
                    </a:moveTo>
                    <a:cubicBezTo>
                      <a:pt x="1241" y="1297"/>
                      <a:pt x="1284" y="1340"/>
                      <a:pt x="1284" y="1395"/>
                    </a:cubicBezTo>
                    <a:cubicBezTo>
                      <a:pt x="1284" y="1444"/>
                      <a:pt x="1241" y="1487"/>
                      <a:pt x="1186" y="1487"/>
                    </a:cubicBezTo>
                    <a:cubicBezTo>
                      <a:pt x="1137" y="1487"/>
                      <a:pt x="1094" y="1444"/>
                      <a:pt x="1094" y="1389"/>
                    </a:cubicBezTo>
                    <a:cubicBezTo>
                      <a:pt x="1094" y="1340"/>
                      <a:pt x="1137" y="1297"/>
                      <a:pt x="1186" y="1297"/>
                    </a:cubicBezTo>
                    <a:close/>
                    <a:moveTo>
                      <a:pt x="1616" y="1297"/>
                    </a:moveTo>
                    <a:cubicBezTo>
                      <a:pt x="1665" y="1297"/>
                      <a:pt x="1708" y="1340"/>
                      <a:pt x="1708" y="1395"/>
                    </a:cubicBezTo>
                    <a:cubicBezTo>
                      <a:pt x="1708" y="1444"/>
                      <a:pt x="1665" y="1487"/>
                      <a:pt x="1610" y="1487"/>
                    </a:cubicBezTo>
                    <a:cubicBezTo>
                      <a:pt x="1561" y="1487"/>
                      <a:pt x="1518" y="1444"/>
                      <a:pt x="1518" y="1395"/>
                    </a:cubicBezTo>
                    <a:cubicBezTo>
                      <a:pt x="1518" y="1340"/>
                      <a:pt x="1561" y="1297"/>
                      <a:pt x="1616" y="1297"/>
                    </a:cubicBezTo>
                    <a:close/>
                    <a:moveTo>
                      <a:pt x="142" y="0"/>
                    </a:moveTo>
                    <a:cubicBezTo>
                      <a:pt x="62" y="6"/>
                      <a:pt x="0" y="80"/>
                      <a:pt x="0" y="160"/>
                    </a:cubicBezTo>
                    <a:lnTo>
                      <a:pt x="0" y="166"/>
                    </a:lnTo>
                    <a:lnTo>
                      <a:pt x="37" y="166"/>
                    </a:lnTo>
                    <a:lnTo>
                      <a:pt x="37" y="264"/>
                    </a:lnTo>
                    <a:lnTo>
                      <a:pt x="0" y="264"/>
                    </a:lnTo>
                    <a:lnTo>
                      <a:pt x="0" y="381"/>
                    </a:lnTo>
                    <a:lnTo>
                      <a:pt x="37" y="381"/>
                    </a:lnTo>
                    <a:lnTo>
                      <a:pt x="37" y="473"/>
                    </a:lnTo>
                    <a:lnTo>
                      <a:pt x="0" y="473"/>
                    </a:lnTo>
                    <a:lnTo>
                      <a:pt x="0" y="590"/>
                    </a:lnTo>
                    <a:lnTo>
                      <a:pt x="37" y="590"/>
                    </a:lnTo>
                    <a:lnTo>
                      <a:pt x="37" y="682"/>
                    </a:lnTo>
                    <a:lnTo>
                      <a:pt x="0" y="682"/>
                    </a:lnTo>
                    <a:lnTo>
                      <a:pt x="0" y="799"/>
                    </a:lnTo>
                    <a:lnTo>
                      <a:pt x="37" y="799"/>
                    </a:lnTo>
                    <a:lnTo>
                      <a:pt x="37" y="891"/>
                    </a:lnTo>
                    <a:lnTo>
                      <a:pt x="0" y="891"/>
                    </a:lnTo>
                    <a:lnTo>
                      <a:pt x="0" y="1008"/>
                    </a:lnTo>
                    <a:lnTo>
                      <a:pt x="37" y="1008"/>
                    </a:lnTo>
                    <a:lnTo>
                      <a:pt x="37" y="1106"/>
                    </a:lnTo>
                    <a:lnTo>
                      <a:pt x="0" y="1106"/>
                    </a:lnTo>
                    <a:lnTo>
                      <a:pt x="0" y="1223"/>
                    </a:lnTo>
                    <a:lnTo>
                      <a:pt x="37" y="1223"/>
                    </a:lnTo>
                    <a:lnTo>
                      <a:pt x="37" y="1315"/>
                    </a:lnTo>
                    <a:lnTo>
                      <a:pt x="0" y="1315"/>
                    </a:lnTo>
                    <a:lnTo>
                      <a:pt x="0" y="1432"/>
                    </a:lnTo>
                    <a:lnTo>
                      <a:pt x="37" y="1432"/>
                    </a:lnTo>
                    <a:lnTo>
                      <a:pt x="37" y="1524"/>
                    </a:lnTo>
                    <a:lnTo>
                      <a:pt x="0" y="1524"/>
                    </a:lnTo>
                    <a:lnTo>
                      <a:pt x="0" y="1530"/>
                    </a:lnTo>
                    <a:cubicBezTo>
                      <a:pt x="0" y="1616"/>
                      <a:pt x="62" y="1684"/>
                      <a:pt x="142" y="1690"/>
                    </a:cubicBezTo>
                    <a:lnTo>
                      <a:pt x="142" y="1665"/>
                    </a:lnTo>
                    <a:lnTo>
                      <a:pt x="234" y="1665"/>
                    </a:lnTo>
                    <a:lnTo>
                      <a:pt x="234" y="1696"/>
                    </a:lnTo>
                    <a:lnTo>
                      <a:pt x="350" y="1696"/>
                    </a:lnTo>
                    <a:lnTo>
                      <a:pt x="350" y="1665"/>
                    </a:lnTo>
                    <a:lnTo>
                      <a:pt x="449" y="1665"/>
                    </a:lnTo>
                    <a:lnTo>
                      <a:pt x="449" y="1696"/>
                    </a:lnTo>
                    <a:lnTo>
                      <a:pt x="565" y="1696"/>
                    </a:lnTo>
                    <a:lnTo>
                      <a:pt x="565" y="1665"/>
                    </a:lnTo>
                    <a:lnTo>
                      <a:pt x="658" y="1665"/>
                    </a:lnTo>
                    <a:lnTo>
                      <a:pt x="658" y="1696"/>
                    </a:lnTo>
                    <a:lnTo>
                      <a:pt x="774" y="1696"/>
                    </a:lnTo>
                    <a:lnTo>
                      <a:pt x="774" y="1665"/>
                    </a:lnTo>
                    <a:lnTo>
                      <a:pt x="867" y="1665"/>
                    </a:lnTo>
                    <a:lnTo>
                      <a:pt x="867" y="1696"/>
                    </a:lnTo>
                    <a:lnTo>
                      <a:pt x="983" y="1696"/>
                    </a:lnTo>
                    <a:lnTo>
                      <a:pt x="983" y="1665"/>
                    </a:lnTo>
                    <a:lnTo>
                      <a:pt x="1075" y="1665"/>
                    </a:lnTo>
                    <a:lnTo>
                      <a:pt x="1075" y="1696"/>
                    </a:lnTo>
                    <a:lnTo>
                      <a:pt x="1192" y="1696"/>
                    </a:lnTo>
                    <a:lnTo>
                      <a:pt x="1192" y="1665"/>
                    </a:lnTo>
                    <a:lnTo>
                      <a:pt x="1290" y="1665"/>
                    </a:lnTo>
                    <a:lnTo>
                      <a:pt x="1290" y="1696"/>
                    </a:lnTo>
                    <a:lnTo>
                      <a:pt x="1407" y="1696"/>
                    </a:lnTo>
                    <a:lnTo>
                      <a:pt x="1407" y="1665"/>
                    </a:lnTo>
                    <a:lnTo>
                      <a:pt x="1499" y="1665"/>
                    </a:lnTo>
                    <a:lnTo>
                      <a:pt x="1499" y="1696"/>
                    </a:lnTo>
                    <a:lnTo>
                      <a:pt x="1616" y="1696"/>
                    </a:lnTo>
                    <a:lnTo>
                      <a:pt x="1616" y="1665"/>
                    </a:lnTo>
                    <a:lnTo>
                      <a:pt x="1714" y="1665"/>
                    </a:lnTo>
                    <a:lnTo>
                      <a:pt x="1714" y="1696"/>
                    </a:lnTo>
                    <a:lnTo>
                      <a:pt x="1831" y="1696"/>
                    </a:lnTo>
                    <a:lnTo>
                      <a:pt x="1831" y="1665"/>
                    </a:lnTo>
                    <a:lnTo>
                      <a:pt x="1923" y="1665"/>
                    </a:lnTo>
                    <a:lnTo>
                      <a:pt x="1923" y="1690"/>
                    </a:lnTo>
                    <a:cubicBezTo>
                      <a:pt x="1991" y="1665"/>
                      <a:pt x="2040" y="1604"/>
                      <a:pt x="2040" y="1530"/>
                    </a:cubicBezTo>
                    <a:lnTo>
                      <a:pt x="2040" y="1524"/>
                    </a:lnTo>
                    <a:lnTo>
                      <a:pt x="2003" y="1524"/>
                    </a:lnTo>
                    <a:lnTo>
                      <a:pt x="2003" y="1432"/>
                    </a:lnTo>
                    <a:lnTo>
                      <a:pt x="2040" y="1432"/>
                    </a:lnTo>
                    <a:lnTo>
                      <a:pt x="2040" y="1315"/>
                    </a:lnTo>
                    <a:lnTo>
                      <a:pt x="2003" y="1315"/>
                    </a:lnTo>
                    <a:lnTo>
                      <a:pt x="2003" y="1223"/>
                    </a:lnTo>
                    <a:lnTo>
                      <a:pt x="2040" y="1223"/>
                    </a:lnTo>
                    <a:lnTo>
                      <a:pt x="2040" y="1106"/>
                    </a:lnTo>
                    <a:lnTo>
                      <a:pt x="2003" y="1106"/>
                    </a:lnTo>
                    <a:lnTo>
                      <a:pt x="2003" y="1008"/>
                    </a:lnTo>
                    <a:lnTo>
                      <a:pt x="2040" y="1008"/>
                    </a:lnTo>
                    <a:lnTo>
                      <a:pt x="2040" y="891"/>
                    </a:lnTo>
                    <a:lnTo>
                      <a:pt x="2003" y="891"/>
                    </a:lnTo>
                    <a:lnTo>
                      <a:pt x="2003" y="799"/>
                    </a:lnTo>
                    <a:lnTo>
                      <a:pt x="2040" y="799"/>
                    </a:lnTo>
                    <a:lnTo>
                      <a:pt x="2040" y="682"/>
                    </a:lnTo>
                    <a:lnTo>
                      <a:pt x="2003" y="682"/>
                    </a:lnTo>
                    <a:lnTo>
                      <a:pt x="2003" y="590"/>
                    </a:lnTo>
                    <a:lnTo>
                      <a:pt x="2040" y="590"/>
                    </a:lnTo>
                    <a:lnTo>
                      <a:pt x="2040" y="473"/>
                    </a:lnTo>
                    <a:lnTo>
                      <a:pt x="2003" y="473"/>
                    </a:lnTo>
                    <a:lnTo>
                      <a:pt x="2003" y="381"/>
                    </a:lnTo>
                    <a:lnTo>
                      <a:pt x="2040" y="381"/>
                    </a:lnTo>
                    <a:lnTo>
                      <a:pt x="2040" y="264"/>
                    </a:lnTo>
                    <a:lnTo>
                      <a:pt x="2003" y="264"/>
                    </a:lnTo>
                    <a:lnTo>
                      <a:pt x="2003" y="166"/>
                    </a:lnTo>
                    <a:lnTo>
                      <a:pt x="2040" y="166"/>
                    </a:lnTo>
                    <a:lnTo>
                      <a:pt x="2040" y="160"/>
                    </a:lnTo>
                    <a:cubicBezTo>
                      <a:pt x="2040" y="86"/>
                      <a:pt x="1991" y="25"/>
                      <a:pt x="1923" y="6"/>
                    </a:cubicBezTo>
                    <a:lnTo>
                      <a:pt x="1923" y="31"/>
                    </a:lnTo>
                    <a:lnTo>
                      <a:pt x="1831" y="31"/>
                    </a:lnTo>
                    <a:lnTo>
                      <a:pt x="1831" y="0"/>
                    </a:lnTo>
                    <a:lnTo>
                      <a:pt x="1714" y="0"/>
                    </a:lnTo>
                    <a:lnTo>
                      <a:pt x="1714" y="31"/>
                    </a:lnTo>
                    <a:lnTo>
                      <a:pt x="1622" y="31"/>
                    </a:lnTo>
                    <a:lnTo>
                      <a:pt x="1622" y="0"/>
                    </a:lnTo>
                    <a:lnTo>
                      <a:pt x="1499" y="0"/>
                    </a:lnTo>
                    <a:lnTo>
                      <a:pt x="1499" y="31"/>
                    </a:lnTo>
                    <a:lnTo>
                      <a:pt x="1407" y="31"/>
                    </a:lnTo>
                    <a:lnTo>
                      <a:pt x="1407" y="0"/>
                    </a:lnTo>
                    <a:lnTo>
                      <a:pt x="1290" y="0"/>
                    </a:lnTo>
                    <a:lnTo>
                      <a:pt x="1290" y="31"/>
                    </a:lnTo>
                    <a:lnTo>
                      <a:pt x="1198" y="31"/>
                    </a:lnTo>
                    <a:lnTo>
                      <a:pt x="1198" y="0"/>
                    </a:lnTo>
                    <a:lnTo>
                      <a:pt x="1075" y="0"/>
                    </a:lnTo>
                    <a:lnTo>
                      <a:pt x="1075" y="31"/>
                    </a:lnTo>
                    <a:lnTo>
                      <a:pt x="983" y="31"/>
                    </a:lnTo>
                    <a:lnTo>
                      <a:pt x="983" y="0"/>
                    </a:lnTo>
                    <a:lnTo>
                      <a:pt x="867" y="0"/>
                    </a:lnTo>
                    <a:lnTo>
                      <a:pt x="867" y="31"/>
                    </a:lnTo>
                    <a:lnTo>
                      <a:pt x="774" y="31"/>
                    </a:lnTo>
                    <a:lnTo>
                      <a:pt x="774" y="0"/>
                    </a:lnTo>
                    <a:lnTo>
                      <a:pt x="658" y="0"/>
                    </a:lnTo>
                    <a:lnTo>
                      <a:pt x="658" y="31"/>
                    </a:lnTo>
                    <a:lnTo>
                      <a:pt x="565" y="31"/>
                    </a:lnTo>
                    <a:lnTo>
                      <a:pt x="565" y="0"/>
                    </a:lnTo>
                    <a:lnTo>
                      <a:pt x="449" y="0"/>
                    </a:lnTo>
                    <a:lnTo>
                      <a:pt x="449" y="31"/>
                    </a:lnTo>
                    <a:lnTo>
                      <a:pt x="357" y="31"/>
                    </a:lnTo>
                    <a:lnTo>
                      <a:pt x="357" y="0"/>
                    </a:lnTo>
                    <a:lnTo>
                      <a:pt x="234" y="0"/>
                    </a:lnTo>
                    <a:lnTo>
                      <a:pt x="234" y="31"/>
                    </a:lnTo>
                    <a:lnTo>
                      <a:pt x="142" y="3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 rot="10800000">
                <a:off x="915470" y="-373398"/>
                <a:ext cx="454178" cy="52948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172" extrusionOk="0">
                    <a:moveTo>
                      <a:pt x="443" y="345"/>
                    </a:moveTo>
                    <a:cubicBezTo>
                      <a:pt x="447" y="345"/>
                      <a:pt x="451" y="345"/>
                      <a:pt x="455" y="345"/>
                    </a:cubicBezTo>
                    <a:cubicBezTo>
                      <a:pt x="505" y="345"/>
                      <a:pt x="541" y="394"/>
                      <a:pt x="541" y="450"/>
                    </a:cubicBezTo>
                    <a:cubicBezTo>
                      <a:pt x="536" y="495"/>
                      <a:pt x="493" y="530"/>
                      <a:pt x="443" y="530"/>
                    </a:cubicBezTo>
                    <a:cubicBezTo>
                      <a:pt x="439" y="530"/>
                      <a:pt x="435" y="530"/>
                      <a:pt x="431" y="530"/>
                    </a:cubicBezTo>
                    <a:cubicBezTo>
                      <a:pt x="382" y="530"/>
                      <a:pt x="345" y="480"/>
                      <a:pt x="351" y="425"/>
                    </a:cubicBezTo>
                    <a:cubicBezTo>
                      <a:pt x="351" y="380"/>
                      <a:pt x="393" y="345"/>
                      <a:pt x="443" y="345"/>
                    </a:cubicBezTo>
                    <a:close/>
                    <a:moveTo>
                      <a:pt x="985" y="400"/>
                    </a:moveTo>
                    <a:cubicBezTo>
                      <a:pt x="989" y="400"/>
                      <a:pt x="993" y="400"/>
                      <a:pt x="996" y="400"/>
                    </a:cubicBezTo>
                    <a:cubicBezTo>
                      <a:pt x="1051" y="407"/>
                      <a:pt x="1088" y="450"/>
                      <a:pt x="1082" y="505"/>
                    </a:cubicBezTo>
                    <a:cubicBezTo>
                      <a:pt x="1076" y="551"/>
                      <a:pt x="1038" y="592"/>
                      <a:pt x="988" y="592"/>
                    </a:cubicBezTo>
                    <a:cubicBezTo>
                      <a:pt x="985" y="592"/>
                      <a:pt x="981" y="591"/>
                      <a:pt x="978" y="591"/>
                    </a:cubicBezTo>
                    <a:cubicBezTo>
                      <a:pt x="922" y="585"/>
                      <a:pt x="886" y="536"/>
                      <a:pt x="892" y="487"/>
                    </a:cubicBezTo>
                    <a:cubicBezTo>
                      <a:pt x="897" y="435"/>
                      <a:pt x="940" y="400"/>
                      <a:pt x="985" y="400"/>
                    </a:cubicBezTo>
                    <a:close/>
                    <a:moveTo>
                      <a:pt x="1532" y="455"/>
                    </a:moveTo>
                    <a:cubicBezTo>
                      <a:pt x="1536" y="455"/>
                      <a:pt x="1539" y="455"/>
                      <a:pt x="1543" y="456"/>
                    </a:cubicBezTo>
                    <a:cubicBezTo>
                      <a:pt x="1592" y="462"/>
                      <a:pt x="1635" y="505"/>
                      <a:pt x="1629" y="560"/>
                    </a:cubicBezTo>
                    <a:cubicBezTo>
                      <a:pt x="1623" y="611"/>
                      <a:pt x="1581" y="647"/>
                      <a:pt x="1535" y="647"/>
                    </a:cubicBezTo>
                    <a:cubicBezTo>
                      <a:pt x="1532" y="647"/>
                      <a:pt x="1528" y="647"/>
                      <a:pt x="1524" y="646"/>
                    </a:cubicBezTo>
                    <a:cubicBezTo>
                      <a:pt x="1469" y="640"/>
                      <a:pt x="1432" y="591"/>
                      <a:pt x="1438" y="542"/>
                    </a:cubicBezTo>
                    <a:cubicBezTo>
                      <a:pt x="1444" y="491"/>
                      <a:pt x="1487" y="455"/>
                      <a:pt x="1532" y="455"/>
                    </a:cubicBezTo>
                    <a:close/>
                    <a:moveTo>
                      <a:pt x="400" y="768"/>
                    </a:moveTo>
                    <a:cubicBezTo>
                      <a:pt x="404" y="768"/>
                      <a:pt x="408" y="769"/>
                      <a:pt x="412" y="769"/>
                    </a:cubicBezTo>
                    <a:cubicBezTo>
                      <a:pt x="462" y="775"/>
                      <a:pt x="498" y="818"/>
                      <a:pt x="492" y="874"/>
                    </a:cubicBezTo>
                    <a:cubicBezTo>
                      <a:pt x="492" y="920"/>
                      <a:pt x="449" y="960"/>
                      <a:pt x="398" y="960"/>
                    </a:cubicBezTo>
                    <a:cubicBezTo>
                      <a:pt x="395" y="960"/>
                      <a:pt x="391" y="960"/>
                      <a:pt x="388" y="960"/>
                    </a:cubicBezTo>
                    <a:cubicBezTo>
                      <a:pt x="339" y="953"/>
                      <a:pt x="302" y="904"/>
                      <a:pt x="302" y="855"/>
                    </a:cubicBezTo>
                    <a:cubicBezTo>
                      <a:pt x="308" y="804"/>
                      <a:pt x="350" y="768"/>
                      <a:pt x="400" y="768"/>
                    </a:cubicBezTo>
                    <a:close/>
                    <a:moveTo>
                      <a:pt x="942" y="824"/>
                    </a:moveTo>
                    <a:cubicBezTo>
                      <a:pt x="946" y="824"/>
                      <a:pt x="949" y="824"/>
                      <a:pt x="953" y="824"/>
                    </a:cubicBezTo>
                    <a:cubicBezTo>
                      <a:pt x="1008" y="831"/>
                      <a:pt x="1045" y="874"/>
                      <a:pt x="1039" y="929"/>
                    </a:cubicBezTo>
                    <a:cubicBezTo>
                      <a:pt x="1033" y="975"/>
                      <a:pt x="995" y="1015"/>
                      <a:pt x="945" y="1015"/>
                    </a:cubicBezTo>
                    <a:cubicBezTo>
                      <a:pt x="942" y="1015"/>
                      <a:pt x="938" y="1015"/>
                      <a:pt x="935" y="1015"/>
                    </a:cubicBezTo>
                    <a:cubicBezTo>
                      <a:pt x="879" y="1009"/>
                      <a:pt x="842" y="960"/>
                      <a:pt x="849" y="910"/>
                    </a:cubicBezTo>
                    <a:cubicBezTo>
                      <a:pt x="854" y="859"/>
                      <a:pt x="897" y="824"/>
                      <a:pt x="942" y="824"/>
                    </a:cubicBezTo>
                    <a:close/>
                    <a:moveTo>
                      <a:pt x="1488" y="879"/>
                    </a:moveTo>
                    <a:cubicBezTo>
                      <a:pt x="1492" y="879"/>
                      <a:pt x="1496" y="879"/>
                      <a:pt x="1500" y="880"/>
                    </a:cubicBezTo>
                    <a:cubicBezTo>
                      <a:pt x="1549" y="886"/>
                      <a:pt x="1592" y="929"/>
                      <a:pt x="1586" y="984"/>
                    </a:cubicBezTo>
                    <a:cubicBezTo>
                      <a:pt x="1580" y="1035"/>
                      <a:pt x="1538" y="1071"/>
                      <a:pt x="1492" y="1071"/>
                    </a:cubicBezTo>
                    <a:cubicBezTo>
                      <a:pt x="1489" y="1071"/>
                      <a:pt x="1485" y="1071"/>
                      <a:pt x="1481" y="1070"/>
                    </a:cubicBezTo>
                    <a:cubicBezTo>
                      <a:pt x="1426" y="1064"/>
                      <a:pt x="1389" y="1015"/>
                      <a:pt x="1395" y="966"/>
                    </a:cubicBezTo>
                    <a:cubicBezTo>
                      <a:pt x="1401" y="914"/>
                      <a:pt x="1438" y="879"/>
                      <a:pt x="1488" y="879"/>
                    </a:cubicBezTo>
                    <a:close/>
                    <a:moveTo>
                      <a:pt x="353" y="1192"/>
                    </a:moveTo>
                    <a:cubicBezTo>
                      <a:pt x="356" y="1192"/>
                      <a:pt x="360" y="1193"/>
                      <a:pt x="363" y="1193"/>
                    </a:cubicBezTo>
                    <a:cubicBezTo>
                      <a:pt x="419" y="1199"/>
                      <a:pt x="455" y="1242"/>
                      <a:pt x="449" y="1297"/>
                    </a:cubicBezTo>
                    <a:cubicBezTo>
                      <a:pt x="444" y="1343"/>
                      <a:pt x="406" y="1384"/>
                      <a:pt x="355" y="1384"/>
                    </a:cubicBezTo>
                    <a:cubicBezTo>
                      <a:pt x="352" y="1384"/>
                      <a:pt x="348" y="1384"/>
                      <a:pt x="345" y="1383"/>
                    </a:cubicBezTo>
                    <a:cubicBezTo>
                      <a:pt x="296" y="1377"/>
                      <a:pt x="253" y="1328"/>
                      <a:pt x="259" y="1279"/>
                    </a:cubicBezTo>
                    <a:cubicBezTo>
                      <a:pt x="265" y="1228"/>
                      <a:pt x="307" y="1192"/>
                      <a:pt x="353" y="1192"/>
                    </a:cubicBezTo>
                    <a:close/>
                    <a:moveTo>
                      <a:pt x="899" y="1248"/>
                    </a:moveTo>
                    <a:cubicBezTo>
                      <a:pt x="903" y="1248"/>
                      <a:pt x="906" y="1248"/>
                      <a:pt x="910" y="1248"/>
                    </a:cubicBezTo>
                    <a:cubicBezTo>
                      <a:pt x="965" y="1254"/>
                      <a:pt x="1002" y="1297"/>
                      <a:pt x="996" y="1353"/>
                    </a:cubicBezTo>
                    <a:cubicBezTo>
                      <a:pt x="990" y="1399"/>
                      <a:pt x="952" y="1439"/>
                      <a:pt x="902" y="1439"/>
                    </a:cubicBezTo>
                    <a:cubicBezTo>
                      <a:pt x="899" y="1439"/>
                      <a:pt x="895" y="1439"/>
                      <a:pt x="892" y="1439"/>
                    </a:cubicBezTo>
                    <a:cubicBezTo>
                      <a:pt x="836" y="1433"/>
                      <a:pt x="799" y="1383"/>
                      <a:pt x="806" y="1334"/>
                    </a:cubicBezTo>
                    <a:cubicBezTo>
                      <a:pt x="811" y="1283"/>
                      <a:pt x="854" y="1248"/>
                      <a:pt x="899" y="1248"/>
                    </a:cubicBezTo>
                    <a:close/>
                    <a:moveTo>
                      <a:pt x="1445" y="1303"/>
                    </a:moveTo>
                    <a:cubicBezTo>
                      <a:pt x="1449" y="1303"/>
                      <a:pt x="1453" y="1303"/>
                      <a:pt x="1457" y="1304"/>
                    </a:cubicBezTo>
                    <a:cubicBezTo>
                      <a:pt x="1506" y="1310"/>
                      <a:pt x="1549" y="1359"/>
                      <a:pt x="1543" y="1408"/>
                    </a:cubicBezTo>
                    <a:cubicBezTo>
                      <a:pt x="1537" y="1459"/>
                      <a:pt x="1495" y="1495"/>
                      <a:pt x="1449" y="1495"/>
                    </a:cubicBezTo>
                    <a:cubicBezTo>
                      <a:pt x="1446" y="1495"/>
                      <a:pt x="1442" y="1494"/>
                      <a:pt x="1438" y="1494"/>
                    </a:cubicBezTo>
                    <a:cubicBezTo>
                      <a:pt x="1383" y="1488"/>
                      <a:pt x="1346" y="1439"/>
                      <a:pt x="1352" y="1390"/>
                    </a:cubicBezTo>
                    <a:cubicBezTo>
                      <a:pt x="1358" y="1338"/>
                      <a:pt x="1395" y="1303"/>
                      <a:pt x="1445" y="1303"/>
                    </a:cubicBezTo>
                    <a:close/>
                    <a:moveTo>
                      <a:pt x="310" y="1616"/>
                    </a:moveTo>
                    <a:cubicBezTo>
                      <a:pt x="313" y="1616"/>
                      <a:pt x="317" y="1616"/>
                      <a:pt x="320" y="1617"/>
                    </a:cubicBezTo>
                    <a:cubicBezTo>
                      <a:pt x="376" y="1623"/>
                      <a:pt x="412" y="1666"/>
                      <a:pt x="406" y="1721"/>
                    </a:cubicBezTo>
                    <a:cubicBezTo>
                      <a:pt x="401" y="1767"/>
                      <a:pt x="363" y="1808"/>
                      <a:pt x="312" y="1808"/>
                    </a:cubicBezTo>
                    <a:cubicBezTo>
                      <a:pt x="309" y="1808"/>
                      <a:pt x="305" y="1808"/>
                      <a:pt x="302" y="1807"/>
                    </a:cubicBezTo>
                    <a:cubicBezTo>
                      <a:pt x="253" y="1801"/>
                      <a:pt x="210" y="1752"/>
                      <a:pt x="216" y="1703"/>
                    </a:cubicBezTo>
                    <a:cubicBezTo>
                      <a:pt x="222" y="1652"/>
                      <a:pt x="264" y="1616"/>
                      <a:pt x="310" y="1616"/>
                    </a:cubicBezTo>
                    <a:close/>
                    <a:moveTo>
                      <a:pt x="855" y="1672"/>
                    </a:moveTo>
                    <a:cubicBezTo>
                      <a:pt x="859" y="1672"/>
                      <a:pt x="863" y="1672"/>
                      <a:pt x="867" y="1672"/>
                    </a:cubicBezTo>
                    <a:cubicBezTo>
                      <a:pt x="916" y="1678"/>
                      <a:pt x="959" y="1721"/>
                      <a:pt x="953" y="1777"/>
                    </a:cubicBezTo>
                    <a:cubicBezTo>
                      <a:pt x="947" y="1828"/>
                      <a:pt x="905" y="1863"/>
                      <a:pt x="859" y="1863"/>
                    </a:cubicBezTo>
                    <a:cubicBezTo>
                      <a:pt x="856" y="1863"/>
                      <a:pt x="852" y="1863"/>
                      <a:pt x="849" y="1863"/>
                    </a:cubicBezTo>
                    <a:cubicBezTo>
                      <a:pt x="793" y="1857"/>
                      <a:pt x="756" y="1807"/>
                      <a:pt x="763" y="1758"/>
                    </a:cubicBezTo>
                    <a:cubicBezTo>
                      <a:pt x="768" y="1707"/>
                      <a:pt x="806" y="1672"/>
                      <a:pt x="855" y="1672"/>
                    </a:cubicBezTo>
                    <a:close/>
                    <a:moveTo>
                      <a:pt x="1402" y="1727"/>
                    </a:moveTo>
                    <a:cubicBezTo>
                      <a:pt x="1406" y="1727"/>
                      <a:pt x="1410" y="1727"/>
                      <a:pt x="1414" y="1727"/>
                    </a:cubicBezTo>
                    <a:cubicBezTo>
                      <a:pt x="1463" y="1734"/>
                      <a:pt x="1500" y="1783"/>
                      <a:pt x="1500" y="1832"/>
                    </a:cubicBezTo>
                    <a:cubicBezTo>
                      <a:pt x="1494" y="1883"/>
                      <a:pt x="1452" y="1919"/>
                      <a:pt x="1401" y="1919"/>
                    </a:cubicBezTo>
                    <a:cubicBezTo>
                      <a:pt x="1397" y="1919"/>
                      <a:pt x="1393" y="1918"/>
                      <a:pt x="1389" y="1918"/>
                    </a:cubicBezTo>
                    <a:cubicBezTo>
                      <a:pt x="1340" y="1912"/>
                      <a:pt x="1303" y="1863"/>
                      <a:pt x="1309" y="1814"/>
                    </a:cubicBezTo>
                    <a:cubicBezTo>
                      <a:pt x="1309" y="1762"/>
                      <a:pt x="1352" y="1727"/>
                      <a:pt x="1402" y="1727"/>
                    </a:cubicBezTo>
                    <a:close/>
                    <a:moveTo>
                      <a:pt x="337" y="1"/>
                    </a:moveTo>
                    <a:cubicBezTo>
                      <a:pt x="269" y="1"/>
                      <a:pt x="208" y="42"/>
                      <a:pt x="185" y="106"/>
                    </a:cubicBezTo>
                    <a:lnTo>
                      <a:pt x="210" y="106"/>
                    </a:lnTo>
                    <a:lnTo>
                      <a:pt x="197" y="198"/>
                    </a:lnTo>
                    <a:lnTo>
                      <a:pt x="167" y="198"/>
                    </a:lnTo>
                    <a:lnTo>
                      <a:pt x="154" y="314"/>
                    </a:lnTo>
                    <a:lnTo>
                      <a:pt x="185" y="314"/>
                    </a:lnTo>
                    <a:lnTo>
                      <a:pt x="179" y="407"/>
                    </a:lnTo>
                    <a:lnTo>
                      <a:pt x="148" y="407"/>
                    </a:lnTo>
                    <a:lnTo>
                      <a:pt x="136" y="523"/>
                    </a:lnTo>
                    <a:lnTo>
                      <a:pt x="167" y="530"/>
                    </a:lnTo>
                    <a:lnTo>
                      <a:pt x="154" y="622"/>
                    </a:lnTo>
                    <a:lnTo>
                      <a:pt x="124" y="616"/>
                    </a:lnTo>
                    <a:lnTo>
                      <a:pt x="111" y="732"/>
                    </a:lnTo>
                    <a:lnTo>
                      <a:pt x="142" y="738"/>
                    </a:lnTo>
                    <a:lnTo>
                      <a:pt x="136" y="831"/>
                    </a:lnTo>
                    <a:lnTo>
                      <a:pt x="105" y="824"/>
                    </a:lnTo>
                    <a:lnTo>
                      <a:pt x="93" y="941"/>
                    </a:lnTo>
                    <a:lnTo>
                      <a:pt x="124" y="947"/>
                    </a:lnTo>
                    <a:lnTo>
                      <a:pt x="111" y="1039"/>
                    </a:lnTo>
                    <a:lnTo>
                      <a:pt x="81" y="1039"/>
                    </a:lnTo>
                    <a:lnTo>
                      <a:pt x="68" y="1156"/>
                    </a:lnTo>
                    <a:lnTo>
                      <a:pt x="99" y="1156"/>
                    </a:lnTo>
                    <a:lnTo>
                      <a:pt x="93" y="1248"/>
                    </a:lnTo>
                    <a:lnTo>
                      <a:pt x="62" y="1248"/>
                    </a:lnTo>
                    <a:lnTo>
                      <a:pt x="50" y="1365"/>
                    </a:lnTo>
                    <a:lnTo>
                      <a:pt x="81" y="1365"/>
                    </a:lnTo>
                    <a:lnTo>
                      <a:pt x="68" y="1457"/>
                    </a:lnTo>
                    <a:lnTo>
                      <a:pt x="38" y="1457"/>
                    </a:lnTo>
                    <a:lnTo>
                      <a:pt x="25" y="1574"/>
                    </a:lnTo>
                    <a:lnTo>
                      <a:pt x="56" y="1574"/>
                    </a:lnTo>
                    <a:lnTo>
                      <a:pt x="50" y="1666"/>
                    </a:lnTo>
                    <a:lnTo>
                      <a:pt x="19" y="1666"/>
                    </a:lnTo>
                    <a:lnTo>
                      <a:pt x="7" y="1783"/>
                    </a:lnTo>
                    <a:lnTo>
                      <a:pt x="38" y="1783"/>
                    </a:lnTo>
                    <a:lnTo>
                      <a:pt x="25" y="1881"/>
                    </a:lnTo>
                    <a:lnTo>
                      <a:pt x="1" y="1875"/>
                    </a:lnTo>
                    <a:lnTo>
                      <a:pt x="1" y="1875"/>
                    </a:lnTo>
                    <a:cubicBezTo>
                      <a:pt x="1" y="1955"/>
                      <a:pt x="62" y="2022"/>
                      <a:pt x="142" y="2035"/>
                    </a:cubicBezTo>
                    <a:lnTo>
                      <a:pt x="154" y="2035"/>
                    </a:lnTo>
                    <a:lnTo>
                      <a:pt x="154" y="1998"/>
                    </a:lnTo>
                    <a:lnTo>
                      <a:pt x="247" y="2004"/>
                    </a:lnTo>
                    <a:lnTo>
                      <a:pt x="247" y="2041"/>
                    </a:lnTo>
                    <a:lnTo>
                      <a:pt x="363" y="2053"/>
                    </a:lnTo>
                    <a:lnTo>
                      <a:pt x="363" y="2016"/>
                    </a:lnTo>
                    <a:lnTo>
                      <a:pt x="455" y="2029"/>
                    </a:lnTo>
                    <a:lnTo>
                      <a:pt x="455" y="2065"/>
                    </a:lnTo>
                    <a:lnTo>
                      <a:pt x="572" y="2078"/>
                    </a:lnTo>
                    <a:lnTo>
                      <a:pt x="572" y="2041"/>
                    </a:lnTo>
                    <a:lnTo>
                      <a:pt x="670" y="2047"/>
                    </a:lnTo>
                    <a:lnTo>
                      <a:pt x="664" y="2084"/>
                    </a:lnTo>
                    <a:lnTo>
                      <a:pt x="781" y="2096"/>
                    </a:lnTo>
                    <a:lnTo>
                      <a:pt x="787" y="2059"/>
                    </a:lnTo>
                    <a:lnTo>
                      <a:pt x="879" y="2072"/>
                    </a:lnTo>
                    <a:lnTo>
                      <a:pt x="873" y="2108"/>
                    </a:lnTo>
                    <a:lnTo>
                      <a:pt x="990" y="2121"/>
                    </a:lnTo>
                    <a:lnTo>
                      <a:pt x="996" y="2084"/>
                    </a:lnTo>
                    <a:lnTo>
                      <a:pt x="1088" y="2090"/>
                    </a:lnTo>
                    <a:lnTo>
                      <a:pt x="1082" y="2127"/>
                    </a:lnTo>
                    <a:lnTo>
                      <a:pt x="1199" y="2139"/>
                    </a:lnTo>
                    <a:lnTo>
                      <a:pt x="1205" y="2102"/>
                    </a:lnTo>
                    <a:lnTo>
                      <a:pt x="1297" y="2115"/>
                    </a:lnTo>
                    <a:lnTo>
                      <a:pt x="1291" y="2151"/>
                    </a:lnTo>
                    <a:lnTo>
                      <a:pt x="1408" y="2164"/>
                    </a:lnTo>
                    <a:lnTo>
                      <a:pt x="1414" y="2127"/>
                    </a:lnTo>
                    <a:lnTo>
                      <a:pt x="1506" y="2133"/>
                    </a:lnTo>
                    <a:lnTo>
                      <a:pt x="1500" y="2170"/>
                    </a:lnTo>
                    <a:lnTo>
                      <a:pt x="1512" y="2170"/>
                    </a:lnTo>
                    <a:cubicBezTo>
                      <a:pt x="1520" y="2171"/>
                      <a:pt x="1527" y="2172"/>
                      <a:pt x="1534" y="2172"/>
                    </a:cubicBezTo>
                    <a:cubicBezTo>
                      <a:pt x="1605" y="2172"/>
                      <a:pt x="1667" y="2119"/>
                      <a:pt x="1684" y="2047"/>
                    </a:cubicBezTo>
                    <a:lnTo>
                      <a:pt x="1653" y="2041"/>
                    </a:lnTo>
                    <a:lnTo>
                      <a:pt x="1666" y="1949"/>
                    </a:lnTo>
                    <a:lnTo>
                      <a:pt x="1696" y="1955"/>
                    </a:lnTo>
                    <a:lnTo>
                      <a:pt x="1709" y="1838"/>
                    </a:lnTo>
                    <a:lnTo>
                      <a:pt x="1678" y="1832"/>
                    </a:lnTo>
                    <a:lnTo>
                      <a:pt x="1684" y="1740"/>
                    </a:lnTo>
                    <a:lnTo>
                      <a:pt x="1715" y="1746"/>
                    </a:lnTo>
                    <a:lnTo>
                      <a:pt x="1727" y="1629"/>
                    </a:lnTo>
                    <a:lnTo>
                      <a:pt x="1696" y="1623"/>
                    </a:lnTo>
                    <a:lnTo>
                      <a:pt x="1709" y="1531"/>
                    </a:lnTo>
                    <a:lnTo>
                      <a:pt x="1739" y="1537"/>
                    </a:lnTo>
                    <a:lnTo>
                      <a:pt x="1752" y="1420"/>
                    </a:lnTo>
                    <a:lnTo>
                      <a:pt x="1721" y="1414"/>
                    </a:lnTo>
                    <a:lnTo>
                      <a:pt x="1727" y="1322"/>
                    </a:lnTo>
                    <a:lnTo>
                      <a:pt x="1758" y="1322"/>
                    </a:lnTo>
                    <a:lnTo>
                      <a:pt x="1770" y="1205"/>
                    </a:lnTo>
                    <a:lnTo>
                      <a:pt x="1739" y="1205"/>
                    </a:lnTo>
                    <a:lnTo>
                      <a:pt x="1752" y="1113"/>
                    </a:lnTo>
                    <a:lnTo>
                      <a:pt x="1782" y="1113"/>
                    </a:lnTo>
                    <a:lnTo>
                      <a:pt x="1795" y="996"/>
                    </a:lnTo>
                    <a:lnTo>
                      <a:pt x="1764" y="996"/>
                    </a:lnTo>
                    <a:lnTo>
                      <a:pt x="1770" y="904"/>
                    </a:lnTo>
                    <a:lnTo>
                      <a:pt x="1801" y="904"/>
                    </a:lnTo>
                    <a:lnTo>
                      <a:pt x="1813" y="788"/>
                    </a:lnTo>
                    <a:lnTo>
                      <a:pt x="1782" y="788"/>
                    </a:lnTo>
                    <a:lnTo>
                      <a:pt x="1795" y="695"/>
                    </a:lnTo>
                    <a:lnTo>
                      <a:pt x="1825" y="695"/>
                    </a:lnTo>
                    <a:lnTo>
                      <a:pt x="1838" y="579"/>
                    </a:lnTo>
                    <a:lnTo>
                      <a:pt x="1807" y="573"/>
                    </a:lnTo>
                    <a:lnTo>
                      <a:pt x="1813" y="480"/>
                    </a:lnTo>
                    <a:lnTo>
                      <a:pt x="1844" y="480"/>
                    </a:lnTo>
                    <a:lnTo>
                      <a:pt x="1856" y="364"/>
                    </a:lnTo>
                    <a:lnTo>
                      <a:pt x="1825" y="364"/>
                    </a:lnTo>
                    <a:lnTo>
                      <a:pt x="1838" y="271"/>
                    </a:lnTo>
                    <a:lnTo>
                      <a:pt x="1862" y="271"/>
                    </a:lnTo>
                    <a:cubicBezTo>
                      <a:pt x="1850" y="204"/>
                      <a:pt x="1795" y="149"/>
                      <a:pt x="1721" y="142"/>
                    </a:cubicBezTo>
                    <a:lnTo>
                      <a:pt x="1709" y="136"/>
                    </a:lnTo>
                    <a:lnTo>
                      <a:pt x="1709" y="173"/>
                    </a:lnTo>
                    <a:lnTo>
                      <a:pt x="1617" y="161"/>
                    </a:lnTo>
                    <a:lnTo>
                      <a:pt x="1617" y="130"/>
                    </a:lnTo>
                    <a:lnTo>
                      <a:pt x="1500" y="118"/>
                    </a:lnTo>
                    <a:lnTo>
                      <a:pt x="1500" y="149"/>
                    </a:lnTo>
                    <a:lnTo>
                      <a:pt x="1402" y="142"/>
                    </a:lnTo>
                    <a:lnTo>
                      <a:pt x="1408" y="106"/>
                    </a:lnTo>
                    <a:lnTo>
                      <a:pt x="1291" y="93"/>
                    </a:lnTo>
                    <a:lnTo>
                      <a:pt x="1285" y="130"/>
                    </a:lnTo>
                    <a:lnTo>
                      <a:pt x="1193" y="118"/>
                    </a:lnTo>
                    <a:lnTo>
                      <a:pt x="1199" y="87"/>
                    </a:lnTo>
                    <a:lnTo>
                      <a:pt x="1082" y="75"/>
                    </a:lnTo>
                    <a:lnTo>
                      <a:pt x="1076" y="106"/>
                    </a:lnTo>
                    <a:lnTo>
                      <a:pt x="984" y="99"/>
                    </a:lnTo>
                    <a:lnTo>
                      <a:pt x="990" y="63"/>
                    </a:lnTo>
                    <a:lnTo>
                      <a:pt x="873" y="50"/>
                    </a:lnTo>
                    <a:lnTo>
                      <a:pt x="867" y="87"/>
                    </a:lnTo>
                    <a:lnTo>
                      <a:pt x="775" y="75"/>
                    </a:lnTo>
                    <a:lnTo>
                      <a:pt x="781" y="44"/>
                    </a:lnTo>
                    <a:lnTo>
                      <a:pt x="664" y="32"/>
                    </a:lnTo>
                    <a:lnTo>
                      <a:pt x="658" y="63"/>
                    </a:lnTo>
                    <a:lnTo>
                      <a:pt x="566" y="56"/>
                    </a:lnTo>
                    <a:lnTo>
                      <a:pt x="566" y="20"/>
                    </a:lnTo>
                    <a:lnTo>
                      <a:pt x="449" y="7"/>
                    </a:lnTo>
                    <a:lnTo>
                      <a:pt x="449" y="44"/>
                    </a:lnTo>
                    <a:lnTo>
                      <a:pt x="357" y="32"/>
                    </a:lnTo>
                    <a:lnTo>
                      <a:pt x="357" y="1"/>
                    </a:lnTo>
                    <a:lnTo>
                      <a:pt x="351" y="1"/>
                    </a:lnTo>
                    <a:cubicBezTo>
                      <a:pt x="346" y="1"/>
                      <a:pt x="342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 rot="10800000">
                <a:off x="-1837447" y="-1030394"/>
                <a:ext cx="484164" cy="40442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659" extrusionOk="0">
                    <a:moveTo>
                      <a:pt x="443" y="203"/>
                    </a:moveTo>
                    <a:cubicBezTo>
                      <a:pt x="492" y="203"/>
                      <a:pt x="529" y="246"/>
                      <a:pt x="529" y="295"/>
                    </a:cubicBezTo>
                    <a:cubicBezTo>
                      <a:pt x="529" y="344"/>
                      <a:pt x="486" y="387"/>
                      <a:pt x="437" y="387"/>
                    </a:cubicBezTo>
                    <a:cubicBezTo>
                      <a:pt x="388" y="381"/>
                      <a:pt x="351" y="338"/>
                      <a:pt x="351" y="289"/>
                    </a:cubicBezTo>
                    <a:cubicBezTo>
                      <a:pt x="351" y="240"/>
                      <a:pt x="394" y="203"/>
                      <a:pt x="443" y="203"/>
                    </a:cubicBezTo>
                    <a:close/>
                    <a:moveTo>
                      <a:pt x="849" y="215"/>
                    </a:moveTo>
                    <a:cubicBezTo>
                      <a:pt x="898" y="215"/>
                      <a:pt x="935" y="258"/>
                      <a:pt x="935" y="307"/>
                    </a:cubicBezTo>
                    <a:cubicBezTo>
                      <a:pt x="935" y="356"/>
                      <a:pt x="892" y="399"/>
                      <a:pt x="842" y="399"/>
                    </a:cubicBezTo>
                    <a:cubicBezTo>
                      <a:pt x="793" y="393"/>
                      <a:pt x="750" y="350"/>
                      <a:pt x="756" y="301"/>
                    </a:cubicBezTo>
                    <a:cubicBezTo>
                      <a:pt x="756" y="252"/>
                      <a:pt x="799" y="215"/>
                      <a:pt x="849" y="215"/>
                    </a:cubicBezTo>
                    <a:close/>
                    <a:moveTo>
                      <a:pt x="1254" y="227"/>
                    </a:moveTo>
                    <a:cubicBezTo>
                      <a:pt x="1303" y="227"/>
                      <a:pt x="1340" y="270"/>
                      <a:pt x="1340" y="320"/>
                    </a:cubicBezTo>
                    <a:cubicBezTo>
                      <a:pt x="1340" y="369"/>
                      <a:pt x="1297" y="412"/>
                      <a:pt x="1248" y="412"/>
                    </a:cubicBezTo>
                    <a:cubicBezTo>
                      <a:pt x="1199" y="406"/>
                      <a:pt x="1156" y="369"/>
                      <a:pt x="1156" y="313"/>
                    </a:cubicBezTo>
                    <a:cubicBezTo>
                      <a:pt x="1162" y="264"/>
                      <a:pt x="1205" y="227"/>
                      <a:pt x="1254" y="227"/>
                    </a:cubicBezTo>
                    <a:close/>
                    <a:moveTo>
                      <a:pt x="1653" y="240"/>
                    </a:moveTo>
                    <a:cubicBezTo>
                      <a:pt x="1709" y="240"/>
                      <a:pt x="1746" y="283"/>
                      <a:pt x="1746" y="332"/>
                    </a:cubicBezTo>
                    <a:cubicBezTo>
                      <a:pt x="1739" y="387"/>
                      <a:pt x="1703" y="424"/>
                      <a:pt x="1647" y="424"/>
                    </a:cubicBezTo>
                    <a:cubicBezTo>
                      <a:pt x="1598" y="418"/>
                      <a:pt x="1561" y="381"/>
                      <a:pt x="1561" y="326"/>
                    </a:cubicBezTo>
                    <a:cubicBezTo>
                      <a:pt x="1561" y="277"/>
                      <a:pt x="1604" y="240"/>
                      <a:pt x="1653" y="240"/>
                    </a:cubicBezTo>
                    <a:close/>
                    <a:moveTo>
                      <a:pt x="425" y="719"/>
                    </a:moveTo>
                    <a:cubicBezTo>
                      <a:pt x="480" y="725"/>
                      <a:pt x="517" y="768"/>
                      <a:pt x="517" y="817"/>
                    </a:cubicBezTo>
                    <a:cubicBezTo>
                      <a:pt x="511" y="866"/>
                      <a:pt x="468" y="903"/>
                      <a:pt x="419" y="903"/>
                    </a:cubicBezTo>
                    <a:cubicBezTo>
                      <a:pt x="369" y="903"/>
                      <a:pt x="333" y="860"/>
                      <a:pt x="333" y="811"/>
                    </a:cubicBezTo>
                    <a:cubicBezTo>
                      <a:pt x="333" y="762"/>
                      <a:pt x="376" y="719"/>
                      <a:pt x="425" y="719"/>
                    </a:cubicBezTo>
                    <a:close/>
                    <a:moveTo>
                      <a:pt x="821" y="737"/>
                    </a:moveTo>
                    <a:cubicBezTo>
                      <a:pt x="824" y="737"/>
                      <a:pt x="827" y="737"/>
                      <a:pt x="830" y="737"/>
                    </a:cubicBezTo>
                    <a:cubicBezTo>
                      <a:pt x="879" y="737"/>
                      <a:pt x="922" y="780"/>
                      <a:pt x="916" y="829"/>
                    </a:cubicBezTo>
                    <a:cubicBezTo>
                      <a:pt x="916" y="879"/>
                      <a:pt x="873" y="915"/>
                      <a:pt x="824" y="915"/>
                    </a:cubicBezTo>
                    <a:cubicBezTo>
                      <a:pt x="775" y="915"/>
                      <a:pt x="738" y="872"/>
                      <a:pt x="738" y="823"/>
                    </a:cubicBezTo>
                    <a:cubicBezTo>
                      <a:pt x="738" y="777"/>
                      <a:pt x="776" y="737"/>
                      <a:pt x="821" y="737"/>
                    </a:cubicBezTo>
                    <a:close/>
                    <a:moveTo>
                      <a:pt x="1226" y="749"/>
                    </a:moveTo>
                    <a:cubicBezTo>
                      <a:pt x="1229" y="749"/>
                      <a:pt x="1232" y="749"/>
                      <a:pt x="1236" y="750"/>
                    </a:cubicBezTo>
                    <a:cubicBezTo>
                      <a:pt x="1285" y="750"/>
                      <a:pt x="1328" y="793"/>
                      <a:pt x="1322" y="842"/>
                    </a:cubicBezTo>
                    <a:cubicBezTo>
                      <a:pt x="1322" y="891"/>
                      <a:pt x="1279" y="928"/>
                      <a:pt x="1229" y="928"/>
                    </a:cubicBezTo>
                    <a:cubicBezTo>
                      <a:pt x="1180" y="928"/>
                      <a:pt x="1137" y="885"/>
                      <a:pt x="1143" y="836"/>
                    </a:cubicBezTo>
                    <a:cubicBezTo>
                      <a:pt x="1143" y="790"/>
                      <a:pt x="1181" y="749"/>
                      <a:pt x="1226" y="749"/>
                    </a:cubicBezTo>
                    <a:close/>
                    <a:moveTo>
                      <a:pt x="1632" y="761"/>
                    </a:moveTo>
                    <a:cubicBezTo>
                      <a:pt x="1635" y="761"/>
                      <a:pt x="1638" y="761"/>
                      <a:pt x="1641" y="762"/>
                    </a:cubicBezTo>
                    <a:cubicBezTo>
                      <a:pt x="1690" y="762"/>
                      <a:pt x="1727" y="805"/>
                      <a:pt x="1727" y="854"/>
                    </a:cubicBezTo>
                    <a:cubicBezTo>
                      <a:pt x="1727" y="903"/>
                      <a:pt x="1684" y="940"/>
                      <a:pt x="1635" y="940"/>
                    </a:cubicBezTo>
                    <a:cubicBezTo>
                      <a:pt x="1586" y="940"/>
                      <a:pt x="1543" y="897"/>
                      <a:pt x="1549" y="848"/>
                    </a:cubicBezTo>
                    <a:cubicBezTo>
                      <a:pt x="1549" y="802"/>
                      <a:pt x="1587" y="761"/>
                      <a:pt x="1632" y="761"/>
                    </a:cubicBezTo>
                    <a:close/>
                    <a:moveTo>
                      <a:pt x="412" y="1241"/>
                    </a:moveTo>
                    <a:cubicBezTo>
                      <a:pt x="462" y="1241"/>
                      <a:pt x="498" y="1284"/>
                      <a:pt x="498" y="1333"/>
                    </a:cubicBezTo>
                    <a:cubicBezTo>
                      <a:pt x="498" y="1382"/>
                      <a:pt x="455" y="1425"/>
                      <a:pt x="406" y="1425"/>
                    </a:cubicBezTo>
                    <a:cubicBezTo>
                      <a:pt x="357" y="1419"/>
                      <a:pt x="314" y="1382"/>
                      <a:pt x="320" y="1327"/>
                    </a:cubicBezTo>
                    <a:cubicBezTo>
                      <a:pt x="320" y="1278"/>
                      <a:pt x="363" y="1241"/>
                      <a:pt x="412" y="1241"/>
                    </a:cubicBezTo>
                    <a:close/>
                    <a:moveTo>
                      <a:pt x="818" y="1253"/>
                    </a:moveTo>
                    <a:cubicBezTo>
                      <a:pt x="867" y="1253"/>
                      <a:pt x="904" y="1296"/>
                      <a:pt x="904" y="1346"/>
                    </a:cubicBezTo>
                    <a:cubicBezTo>
                      <a:pt x="904" y="1401"/>
                      <a:pt x="861" y="1438"/>
                      <a:pt x="812" y="1438"/>
                    </a:cubicBezTo>
                    <a:cubicBezTo>
                      <a:pt x="763" y="1432"/>
                      <a:pt x="720" y="1395"/>
                      <a:pt x="720" y="1339"/>
                    </a:cubicBezTo>
                    <a:cubicBezTo>
                      <a:pt x="726" y="1290"/>
                      <a:pt x="769" y="1253"/>
                      <a:pt x="818" y="1253"/>
                    </a:cubicBezTo>
                    <a:close/>
                    <a:moveTo>
                      <a:pt x="1217" y="1266"/>
                    </a:moveTo>
                    <a:cubicBezTo>
                      <a:pt x="1272" y="1266"/>
                      <a:pt x="1309" y="1309"/>
                      <a:pt x="1309" y="1358"/>
                    </a:cubicBezTo>
                    <a:cubicBezTo>
                      <a:pt x="1303" y="1413"/>
                      <a:pt x="1260" y="1450"/>
                      <a:pt x="1211" y="1450"/>
                    </a:cubicBezTo>
                    <a:cubicBezTo>
                      <a:pt x="1162" y="1444"/>
                      <a:pt x="1125" y="1407"/>
                      <a:pt x="1125" y="1352"/>
                    </a:cubicBezTo>
                    <a:cubicBezTo>
                      <a:pt x="1125" y="1303"/>
                      <a:pt x="1168" y="1266"/>
                      <a:pt x="1217" y="1266"/>
                    </a:cubicBezTo>
                    <a:close/>
                    <a:moveTo>
                      <a:pt x="1623" y="1278"/>
                    </a:moveTo>
                    <a:cubicBezTo>
                      <a:pt x="1672" y="1278"/>
                      <a:pt x="1715" y="1321"/>
                      <a:pt x="1709" y="1376"/>
                    </a:cubicBezTo>
                    <a:cubicBezTo>
                      <a:pt x="1709" y="1425"/>
                      <a:pt x="1666" y="1462"/>
                      <a:pt x="1617" y="1462"/>
                    </a:cubicBezTo>
                    <a:cubicBezTo>
                      <a:pt x="1567" y="1456"/>
                      <a:pt x="1531" y="1419"/>
                      <a:pt x="1531" y="1370"/>
                    </a:cubicBezTo>
                    <a:cubicBezTo>
                      <a:pt x="1531" y="1315"/>
                      <a:pt x="1574" y="1278"/>
                      <a:pt x="1623" y="1278"/>
                    </a:cubicBezTo>
                    <a:close/>
                    <a:moveTo>
                      <a:pt x="161" y="0"/>
                    </a:moveTo>
                    <a:cubicBezTo>
                      <a:pt x="99" y="19"/>
                      <a:pt x="50" y="74"/>
                      <a:pt x="44" y="148"/>
                    </a:cubicBezTo>
                    <a:lnTo>
                      <a:pt x="44" y="154"/>
                    </a:lnTo>
                    <a:lnTo>
                      <a:pt x="81" y="154"/>
                    </a:lnTo>
                    <a:lnTo>
                      <a:pt x="74" y="240"/>
                    </a:lnTo>
                    <a:lnTo>
                      <a:pt x="44" y="240"/>
                    </a:lnTo>
                    <a:lnTo>
                      <a:pt x="38" y="350"/>
                    </a:lnTo>
                    <a:lnTo>
                      <a:pt x="68" y="356"/>
                    </a:lnTo>
                    <a:lnTo>
                      <a:pt x="68" y="442"/>
                    </a:lnTo>
                    <a:lnTo>
                      <a:pt x="38" y="442"/>
                    </a:lnTo>
                    <a:lnTo>
                      <a:pt x="31" y="553"/>
                    </a:lnTo>
                    <a:lnTo>
                      <a:pt x="62" y="553"/>
                    </a:lnTo>
                    <a:lnTo>
                      <a:pt x="62" y="639"/>
                    </a:lnTo>
                    <a:lnTo>
                      <a:pt x="31" y="639"/>
                    </a:lnTo>
                    <a:lnTo>
                      <a:pt x="25" y="750"/>
                    </a:lnTo>
                    <a:lnTo>
                      <a:pt x="56" y="756"/>
                    </a:lnTo>
                    <a:lnTo>
                      <a:pt x="56" y="842"/>
                    </a:lnTo>
                    <a:lnTo>
                      <a:pt x="25" y="842"/>
                    </a:lnTo>
                    <a:lnTo>
                      <a:pt x="19" y="952"/>
                    </a:lnTo>
                    <a:lnTo>
                      <a:pt x="50" y="952"/>
                    </a:lnTo>
                    <a:lnTo>
                      <a:pt x="50" y="1038"/>
                    </a:lnTo>
                    <a:lnTo>
                      <a:pt x="13" y="1038"/>
                    </a:lnTo>
                    <a:lnTo>
                      <a:pt x="13" y="1149"/>
                    </a:lnTo>
                    <a:lnTo>
                      <a:pt x="44" y="1155"/>
                    </a:lnTo>
                    <a:lnTo>
                      <a:pt x="38" y="1241"/>
                    </a:lnTo>
                    <a:lnTo>
                      <a:pt x="7" y="1241"/>
                    </a:lnTo>
                    <a:lnTo>
                      <a:pt x="7" y="1352"/>
                    </a:lnTo>
                    <a:lnTo>
                      <a:pt x="38" y="1352"/>
                    </a:lnTo>
                    <a:lnTo>
                      <a:pt x="31" y="1438"/>
                    </a:lnTo>
                    <a:lnTo>
                      <a:pt x="1" y="1438"/>
                    </a:lnTo>
                    <a:lnTo>
                      <a:pt x="1" y="1450"/>
                    </a:lnTo>
                    <a:cubicBezTo>
                      <a:pt x="1" y="1518"/>
                      <a:pt x="44" y="1579"/>
                      <a:pt x="111" y="1597"/>
                    </a:cubicBezTo>
                    <a:lnTo>
                      <a:pt x="111" y="1579"/>
                    </a:lnTo>
                    <a:lnTo>
                      <a:pt x="197" y="1579"/>
                    </a:lnTo>
                    <a:lnTo>
                      <a:pt x="197" y="1610"/>
                    </a:lnTo>
                    <a:lnTo>
                      <a:pt x="308" y="1610"/>
                    </a:lnTo>
                    <a:lnTo>
                      <a:pt x="308" y="1585"/>
                    </a:lnTo>
                    <a:lnTo>
                      <a:pt x="400" y="1585"/>
                    </a:lnTo>
                    <a:lnTo>
                      <a:pt x="400" y="1616"/>
                    </a:lnTo>
                    <a:lnTo>
                      <a:pt x="511" y="1622"/>
                    </a:lnTo>
                    <a:lnTo>
                      <a:pt x="511" y="1591"/>
                    </a:lnTo>
                    <a:lnTo>
                      <a:pt x="603" y="1591"/>
                    </a:lnTo>
                    <a:lnTo>
                      <a:pt x="597" y="1622"/>
                    </a:lnTo>
                    <a:lnTo>
                      <a:pt x="713" y="1628"/>
                    </a:lnTo>
                    <a:lnTo>
                      <a:pt x="713" y="1597"/>
                    </a:lnTo>
                    <a:lnTo>
                      <a:pt x="799" y="1597"/>
                    </a:lnTo>
                    <a:lnTo>
                      <a:pt x="799" y="1628"/>
                    </a:lnTo>
                    <a:lnTo>
                      <a:pt x="910" y="1634"/>
                    </a:lnTo>
                    <a:lnTo>
                      <a:pt x="910" y="1604"/>
                    </a:lnTo>
                    <a:lnTo>
                      <a:pt x="1002" y="1604"/>
                    </a:lnTo>
                    <a:lnTo>
                      <a:pt x="996" y="1634"/>
                    </a:lnTo>
                    <a:lnTo>
                      <a:pt x="1107" y="1640"/>
                    </a:lnTo>
                    <a:lnTo>
                      <a:pt x="1113" y="1610"/>
                    </a:lnTo>
                    <a:lnTo>
                      <a:pt x="1199" y="1616"/>
                    </a:lnTo>
                    <a:lnTo>
                      <a:pt x="1199" y="1640"/>
                    </a:lnTo>
                    <a:lnTo>
                      <a:pt x="1309" y="1647"/>
                    </a:lnTo>
                    <a:lnTo>
                      <a:pt x="1309" y="1616"/>
                    </a:lnTo>
                    <a:lnTo>
                      <a:pt x="1401" y="1622"/>
                    </a:lnTo>
                    <a:lnTo>
                      <a:pt x="1395" y="1647"/>
                    </a:lnTo>
                    <a:lnTo>
                      <a:pt x="1506" y="1653"/>
                    </a:lnTo>
                    <a:lnTo>
                      <a:pt x="1512" y="1622"/>
                    </a:lnTo>
                    <a:lnTo>
                      <a:pt x="1598" y="1628"/>
                    </a:lnTo>
                    <a:lnTo>
                      <a:pt x="1598" y="1659"/>
                    </a:lnTo>
                    <a:lnTo>
                      <a:pt x="1709" y="1659"/>
                    </a:lnTo>
                    <a:lnTo>
                      <a:pt x="1709" y="1628"/>
                    </a:lnTo>
                    <a:lnTo>
                      <a:pt x="1795" y="1634"/>
                    </a:lnTo>
                    <a:lnTo>
                      <a:pt x="1795" y="1659"/>
                    </a:lnTo>
                    <a:cubicBezTo>
                      <a:pt x="1875" y="1653"/>
                      <a:pt x="1936" y="1591"/>
                      <a:pt x="1936" y="1511"/>
                    </a:cubicBezTo>
                    <a:lnTo>
                      <a:pt x="1936" y="1505"/>
                    </a:lnTo>
                    <a:lnTo>
                      <a:pt x="1899" y="1505"/>
                    </a:lnTo>
                    <a:lnTo>
                      <a:pt x="1905" y="1419"/>
                    </a:lnTo>
                    <a:lnTo>
                      <a:pt x="1942" y="1419"/>
                    </a:lnTo>
                    <a:lnTo>
                      <a:pt x="1942" y="1309"/>
                    </a:lnTo>
                    <a:lnTo>
                      <a:pt x="1905" y="1309"/>
                    </a:lnTo>
                    <a:lnTo>
                      <a:pt x="1911" y="1217"/>
                    </a:lnTo>
                    <a:lnTo>
                      <a:pt x="1948" y="1217"/>
                    </a:lnTo>
                    <a:lnTo>
                      <a:pt x="1948" y="1106"/>
                    </a:lnTo>
                    <a:lnTo>
                      <a:pt x="1918" y="1106"/>
                    </a:lnTo>
                    <a:lnTo>
                      <a:pt x="1918" y="1020"/>
                    </a:lnTo>
                    <a:lnTo>
                      <a:pt x="1954" y="1020"/>
                    </a:lnTo>
                    <a:lnTo>
                      <a:pt x="1954" y="909"/>
                    </a:lnTo>
                    <a:lnTo>
                      <a:pt x="1924" y="909"/>
                    </a:lnTo>
                    <a:lnTo>
                      <a:pt x="1924" y="817"/>
                    </a:lnTo>
                    <a:lnTo>
                      <a:pt x="1961" y="817"/>
                    </a:lnTo>
                    <a:lnTo>
                      <a:pt x="1967" y="707"/>
                    </a:lnTo>
                    <a:lnTo>
                      <a:pt x="1930" y="707"/>
                    </a:lnTo>
                    <a:lnTo>
                      <a:pt x="1930" y="621"/>
                    </a:lnTo>
                    <a:lnTo>
                      <a:pt x="1967" y="621"/>
                    </a:lnTo>
                    <a:lnTo>
                      <a:pt x="1973" y="510"/>
                    </a:lnTo>
                    <a:lnTo>
                      <a:pt x="1936" y="510"/>
                    </a:lnTo>
                    <a:lnTo>
                      <a:pt x="1936" y="418"/>
                    </a:lnTo>
                    <a:lnTo>
                      <a:pt x="1973" y="418"/>
                    </a:lnTo>
                    <a:lnTo>
                      <a:pt x="1979" y="307"/>
                    </a:lnTo>
                    <a:lnTo>
                      <a:pt x="1942" y="307"/>
                    </a:lnTo>
                    <a:lnTo>
                      <a:pt x="1948" y="221"/>
                    </a:lnTo>
                    <a:lnTo>
                      <a:pt x="1979" y="221"/>
                    </a:lnTo>
                    <a:lnTo>
                      <a:pt x="1979" y="215"/>
                    </a:lnTo>
                    <a:cubicBezTo>
                      <a:pt x="1985" y="135"/>
                      <a:pt x="1924" y="68"/>
                      <a:pt x="1850" y="55"/>
                    </a:cubicBezTo>
                    <a:lnTo>
                      <a:pt x="1850" y="86"/>
                    </a:lnTo>
                    <a:lnTo>
                      <a:pt x="1764" y="80"/>
                    </a:lnTo>
                    <a:lnTo>
                      <a:pt x="1764" y="55"/>
                    </a:lnTo>
                    <a:lnTo>
                      <a:pt x="1653" y="49"/>
                    </a:lnTo>
                    <a:lnTo>
                      <a:pt x="1647" y="80"/>
                    </a:lnTo>
                    <a:lnTo>
                      <a:pt x="1561" y="74"/>
                    </a:lnTo>
                    <a:lnTo>
                      <a:pt x="1561" y="43"/>
                    </a:lnTo>
                    <a:lnTo>
                      <a:pt x="1451" y="43"/>
                    </a:lnTo>
                    <a:lnTo>
                      <a:pt x="1451" y="74"/>
                    </a:lnTo>
                    <a:lnTo>
                      <a:pt x="1365" y="68"/>
                    </a:lnTo>
                    <a:lnTo>
                      <a:pt x="1365" y="37"/>
                    </a:lnTo>
                    <a:lnTo>
                      <a:pt x="1254" y="37"/>
                    </a:lnTo>
                    <a:lnTo>
                      <a:pt x="1248" y="62"/>
                    </a:lnTo>
                    <a:lnTo>
                      <a:pt x="1162" y="62"/>
                    </a:lnTo>
                    <a:lnTo>
                      <a:pt x="1162" y="31"/>
                    </a:lnTo>
                    <a:lnTo>
                      <a:pt x="1051" y="31"/>
                    </a:lnTo>
                    <a:lnTo>
                      <a:pt x="1051" y="55"/>
                    </a:lnTo>
                    <a:lnTo>
                      <a:pt x="965" y="55"/>
                    </a:lnTo>
                    <a:lnTo>
                      <a:pt x="965" y="25"/>
                    </a:lnTo>
                    <a:lnTo>
                      <a:pt x="855" y="19"/>
                    </a:lnTo>
                    <a:lnTo>
                      <a:pt x="849" y="49"/>
                    </a:lnTo>
                    <a:lnTo>
                      <a:pt x="763" y="49"/>
                    </a:lnTo>
                    <a:lnTo>
                      <a:pt x="763" y="19"/>
                    </a:lnTo>
                    <a:lnTo>
                      <a:pt x="652" y="12"/>
                    </a:lnTo>
                    <a:lnTo>
                      <a:pt x="652" y="43"/>
                    </a:lnTo>
                    <a:lnTo>
                      <a:pt x="566" y="43"/>
                    </a:lnTo>
                    <a:lnTo>
                      <a:pt x="566" y="12"/>
                    </a:lnTo>
                    <a:lnTo>
                      <a:pt x="449" y="6"/>
                    </a:lnTo>
                    <a:lnTo>
                      <a:pt x="449" y="37"/>
                    </a:lnTo>
                    <a:lnTo>
                      <a:pt x="363" y="31"/>
                    </a:lnTo>
                    <a:lnTo>
                      <a:pt x="363" y="6"/>
                    </a:lnTo>
                    <a:lnTo>
                      <a:pt x="253" y="0"/>
                    </a:lnTo>
                    <a:lnTo>
                      <a:pt x="253" y="31"/>
                    </a:lnTo>
                    <a:lnTo>
                      <a:pt x="161" y="2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 rot="10800000">
                <a:off x="1974538" y="-1057696"/>
                <a:ext cx="1857427" cy="502183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2060" extrusionOk="0">
                    <a:moveTo>
                      <a:pt x="3687" y="0"/>
                    </a:moveTo>
                    <a:cubicBezTo>
                      <a:pt x="3484" y="0"/>
                      <a:pt x="3288" y="13"/>
                      <a:pt x="3097" y="31"/>
                    </a:cubicBezTo>
                    <a:cubicBezTo>
                      <a:pt x="3048" y="283"/>
                      <a:pt x="2987" y="584"/>
                      <a:pt x="2925" y="860"/>
                    </a:cubicBezTo>
                    <a:cubicBezTo>
                      <a:pt x="2796" y="578"/>
                      <a:pt x="2815" y="295"/>
                      <a:pt x="2882" y="56"/>
                    </a:cubicBezTo>
                    <a:lnTo>
                      <a:pt x="2882" y="56"/>
                    </a:lnTo>
                    <a:cubicBezTo>
                      <a:pt x="2667" y="80"/>
                      <a:pt x="2458" y="117"/>
                      <a:pt x="2262" y="160"/>
                    </a:cubicBezTo>
                    <a:cubicBezTo>
                      <a:pt x="2213" y="332"/>
                      <a:pt x="2157" y="523"/>
                      <a:pt x="2102" y="701"/>
                    </a:cubicBezTo>
                    <a:cubicBezTo>
                      <a:pt x="2041" y="529"/>
                      <a:pt x="2041" y="357"/>
                      <a:pt x="2065" y="209"/>
                    </a:cubicBezTo>
                    <a:lnTo>
                      <a:pt x="2065" y="209"/>
                    </a:lnTo>
                    <a:cubicBezTo>
                      <a:pt x="836" y="516"/>
                      <a:pt x="1" y="1106"/>
                      <a:pt x="1" y="1641"/>
                    </a:cubicBezTo>
                    <a:cubicBezTo>
                      <a:pt x="1" y="2029"/>
                      <a:pt x="284" y="2059"/>
                      <a:pt x="2414" y="2059"/>
                    </a:cubicBezTo>
                    <a:cubicBezTo>
                      <a:pt x="2812" y="2059"/>
                      <a:pt x="3274" y="2058"/>
                      <a:pt x="3810" y="2058"/>
                    </a:cubicBezTo>
                    <a:cubicBezTo>
                      <a:pt x="7213" y="2058"/>
                      <a:pt x="7619" y="2003"/>
                      <a:pt x="7619" y="1641"/>
                    </a:cubicBezTo>
                    <a:cubicBezTo>
                      <a:pt x="7619" y="1039"/>
                      <a:pt x="6832" y="498"/>
                      <a:pt x="5671" y="209"/>
                    </a:cubicBezTo>
                    <a:lnTo>
                      <a:pt x="5671" y="209"/>
                    </a:lnTo>
                    <a:cubicBezTo>
                      <a:pt x="5702" y="363"/>
                      <a:pt x="5696" y="529"/>
                      <a:pt x="5634" y="701"/>
                    </a:cubicBezTo>
                    <a:cubicBezTo>
                      <a:pt x="5585" y="523"/>
                      <a:pt x="5530" y="338"/>
                      <a:pt x="5475" y="166"/>
                    </a:cubicBezTo>
                    <a:cubicBezTo>
                      <a:pt x="5278" y="123"/>
                      <a:pt x="5075" y="86"/>
                      <a:pt x="4860" y="62"/>
                    </a:cubicBezTo>
                    <a:lnTo>
                      <a:pt x="4860" y="62"/>
                    </a:lnTo>
                    <a:cubicBezTo>
                      <a:pt x="4928" y="301"/>
                      <a:pt x="4940" y="578"/>
                      <a:pt x="4811" y="860"/>
                    </a:cubicBezTo>
                    <a:cubicBezTo>
                      <a:pt x="4750" y="584"/>
                      <a:pt x="4695" y="289"/>
                      <a:pt x="4639" y="37"/>
                    </a:cubicBezTo>
                    <a:cubicBezTo>
                      <a:pt x="4400" y="13"/>
                      <a:pt x="4148" y="0"/>
                      <a:pt x="3896" y="0"/>
                    </a:cubicBezTo>
                    <a:cubicBezTo>
                      <a:pt x="3933" y="314"/>
                      <a:pt x="3933" y="701"/>
                      <a:pt x="3810" y="1026"/>
                    </a:cubicBezTo>
                    <a:cubicBezTo>
                      <a:pt x="3669" y="719"/>
                      <a:pt x="3662" y="320"/>
                      <a:pt x="3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 rot="10800000">
                <a:off x="-728919" y="-992107"/>
                <a:ext cx="413466" cy="119500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4902" extrusionOk="0">
                    <a:moveTo>
                      <a:pt x="337" y="0"/>
                    </a:moveTo>
                    <a:cubicBezTo>
                      <a:pt x="323" y="0"/>
                      <a:pt x="309" y="1"/>
                      <a:pt x="295" y="3"/>
                    </a:cubicBezTo>
                    <a:cubicBezTo>
                      <a:pt x="0" y="40"/>
                      <a:pt x="56" y="291"/>
                      <a:pt x="332" y="2485"/>
                    </a:cubicBezTo>
                    <a:cubicBezTo>
                      <a:pt x="590" y="4569"/>
                      <a:pt x="663" y="4901"/>
                      <a:pt x="872" y="4901"/>
                    </a:cubicBezTo>
                    <a:cubicBezTo>
                      <a:pt x="882" y="4901"/>
                      <a:pt x="892" y="4901"/>
                      <a:pt x="903" y="4899"/>
                    </a:cubicBezTo>
                    <a:cubicBezTo>
                      <a:pt x="1290" y="4856"/>
                      <a:pt x="1573" y="4303"/>
                      <a:pt x="1665" y="3535"/>
                    </a:cubicBezTo>
                    <a:lnTo>
                      <a:pt x="1665" y="3535"/>
                    </a:lnTo>
                    <a:cubicBezTo>
                      <a:pt x="1607" y="3555"/>
                      <a:pt x="1541" y="3567"/>
                      <a:pt x="1473" y="3567"/>
                    </a:cubicBezTo>
                    <a:cubicBezTo>
                      <a:pt x="1433" y="3567"/>
                      <a:pt x="1392" y="3563"/>
                      <a:pt x="1352" y="3554"/>
                    </a:cubicBezTo>
                    <a:cubicBezTo>
                      <a:pt x="1456" y="3505"/>
                      <a:pt x="1573" y="3449"/>
                      <a:pt x="1677" y="3406"/>
                    </a:cubicBezTo>
                    <a:cubicBezTo>
                      <a:pt x="1690" y="3277"/>
                      <a:pt x="1696" y="3142"/>
                      <a:pt x="1696" y="3001"/>
                    </a:cubicBezTo>
                    <a:lnTo>
                      <a:pt x="1696" y="3001"/>
                    </a:lnTo>
                    <a:cubicBezTo>
                      <a:pt x="1605" y="3039"/>
                      <a:pt x="1502" y="3065"/>
                      <a:pt x="1392" y="3065"/>
                    </a:cubicBezTo>
                    <a:cubicBezTo>
                      <a:pt x="1324" y="3065"/>
                      <a:pt x="1253" y="3055"/>
                      <a:pt x="1180" y="3031"/>
                    </a:cubicBezTo>
                    <a:cubicBezTo>
                      <a:pt x="1352" y="2976"/>
                      <a:pt x="1536" y="2909"/>
                      <a:pt x="1696" y="2859"/>
                    </a:cubicBezTo>
                    <a:cubicBezTo>
                      <a:pt x="1690" y="2700"/>
                      <a:pt x="1677" y="2540"/>
                      <a:pt x="1659" y="2374"/>
                    </a:cubicBezTo>
                    <a:cubicBezTo>
                      <a:pt x="1537" y="2405"/>
                      <a:pt x="1395" y="2428"/>
                      <a:pt x="1251" y="2428"/>
                    </a:cubicBezTo>
                    <a:cubicBezTo>
                      <a:pt x="1164" y="2428"/>
                      <a:pt x="1075" y="2420"/>
                      <a:pt x="989" y="2399"/>
                    </a:cubicBezTo>
                    <a:cubicBezTo>
                      <a:pt x="1180" y="2288"/>
                      <a:pt x="1438" y="2251"/>
                      <a:pt x="1647" y="2239"/>
                    </a:cubicBezTo>
                    <a:cubicBezTo>
                      <a:pt x="1628" y="2110"/>
                      <a:pt x="1604" y="1987"/>
                      <a:pt x="1579" y="1864"/>
                    </a:cubicBezTo>
                    <a:cubicBezTo>
                      <a:pt x="1407" y="1852"/>
                      <a:pt x="1211" y="1833"/>
                      <a:pt x="1026" y="1821"/>
                    </a:cubicBezTo>
                    <a:cubicBezTo>
                      <a:pt x="1151" y="1746"/>
                      <a:pt x="1282" y="1718"/>
                      <a:pt x="1405" y="1718"/>
                    </a:cubicBezTo>
                    <a:cubicBezTo>
                      <a:pt x="1452" y="1718"/>
                      <a:pt x="1498" y="1722"/>
                      <a:pt x="1542" y="1729"/>
                    </a:cubicBezTo>
                    <a:cubicBezTo>
                      <a:pt x="1512" y="1594"/>
                      <a:pt x="1469" y="1459"/>
                      <a:pt x="1426" y="1336"/>
                    </a:cubicBezTo>
                    <a:cubicBezTo>
                      <a:pt x="1309" y="1317"/>
                      <a:pt x="1186" y="1299"/>
                      <a:pt x="1069" y="1274"/>
                    </a:cubicBezTo>
                    <a:cubicBezTo>
                      <a:pt x="1161" y="1231"/>
                      <a:pt x="1252" y="1212"/>
                      <a:pt x="1344" y="1212"/>
                    </a:cubicBezTo>
                    <a:cubicBezTo>
                      <a:pt x="1357" y="1212"/>
                      <a:pt x="1370" y="1212"/>
                      <a:pt x="1383" y="1213"/>
                    </a:cubicBezTo>
                    <a:cubicBezTo>
                      <a:pt x="1100" y="482"/>
                      <a:pt x="670" y="0"/>
                      <a:pt x="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" name="Google Shape;149;p17"/>
            <p:cNvSpPr/>
            <p:nvPr/>
          </p:nvSpPr>
          <p:spPr>
            <a:xfrm>
              <a:off x="289131" y="3683412"/>
              <a:ext cx="3286094" cy="1035518"/>
            </a:xfrm>
            <a:custGeom>
              <a:avLst/>
              <a:gdLst/>
              <a:ahLst/>
              <a:cxnLst/>
              <a:rect l="l" t="t" r="r" b="b"/>
              <a:pathLst>
                <a:path w="1758" h="2981" extrusionOk="0">
                  <a:moveTo>
                    <a:pt x="1052" y="1"/>
                  </a:moveTo>
                  <a:cubicBezTo>
                    <a:pt x="838" y="1"/>
                    <a:pt x="713" y="169"/>
                    <a:pt x="713" y="302"/>
                  </a:cubicBezTo>
                  <a:cubicBezTo>
                    <a:pt x="713" y="435"/>
                    <a:pt x="709" y="479"/>
                    <a:pt x="636" y="479"/>
                  </a:cubicBezTo>
                  <a:cubicBezTo>
                    <a:pt x="622" y="479"/>
                    <a:pt x="605" y="477"/>
                    <a:pt x="584" y="474"/>
                  </a:cubicBezTo>
                  <a:cubicBezTo>
                    <a:pt x="563" y="470"/>
                    <a:pt x="543" y="467"/>
                    <a:pt x="523" y="467"/>
                  </a:cubicBezTo>
                  <a:cubicBezTo>
                    <a:pt x="425" y="467"/>
                    <a:pt x="358" y="533"/>
                    <a:pt x="394" y="800"/>
                  </a:cubicBezTo>
                  <a:cubicBezTo>
                    <a:pt x="425" y="978"/>
                    <a:pt x="419" y="1064"/>
                    <a:pt x="314" y="1082"/>
                  </a:cubicBezTo>
                  <a:cubicBezTo>
                    <a:pt x="167" y="1113"/>
                    <a:pt x="99" y="1144"/>
                    <a:pt x="234" y="1463"/>
                  </a:cubicBezTo>
                  <a:cubicBezTo>
                    <a:pt x="320" y="1660"/>
                    <a:pt x="302" y="1801"/>
                    <a:pt x="265" y="1856"/>
                  </a:cubicBezTo>
                  <a:cubicBezTo>
                    <a:pt x="242" y="1889"/>
                    <a:pt x="213" y="1896"/>
                    <a:pt x="183" y="1896"/>
                  </a:cubicBezTo>
                  <a:cubicBezTo>
                    <a:pt x="158" y="1896"/>
                    <a:pt x="132" y="1891"/>
                    <a:pt x="109" y="1891"/>
                  </a:cubicBezTo>
                  <a:cubicBezTo>
                    <a:pt x="84" y="1891"/>
                    <a:pt x="61" y="1896"/>
                    <a:pt x="44" y="1918"/>
                  </a:cubicBezTo>
                  <a:cubicBezTo>
                    <a:pt x="7" y="1973"/>
                    <a:pt x="1" y="2071"/>
                    <a:pt x="203" y="2274"/>
                  </a:cubicBezTo>
                  <a:cubicBezTo>
                    <a:pt x="431" y="2495"/>
                    <a:pt x="584" y="2821"/>
                    <a:pt x="548" y="2981"/>
                  </a:cubicBezTo>
                  <a:lnTo>
                    <a:pt x="554" y="2981"/>
                  </a:lnTo>
                  <a:cubicBezTo>
                    <a:pt x="769" y="2624"/>
                    <a:pt x="971" y="2483"/>
                    <a:pt x="1199" y="2366"/>
                  </a:cubicBezTo>
                  <a:cubicBezTo>
                    <a:pt x="1229" y="2354"/>
                    <a:pt x="1260" y="2336"/>
                    <a:pt x="1297" y="2323"/>
                  </a:cubicBezTo>
                  <a:cubicBezTo>
                    <a:pt x="1463" y="2243"/>
                    <a:pt x="1524" y="2145"/>
                    <a:pt x="1524" y="2065"/>
                  </a:cubicBezTo>
                  <a:cubicBezTo>
                    <a:pt x="1518" y="2022"/>
                    <a:pt x="1487" y="1979"/>
                    <a:pt x="1438" y="1955"/>
                  </a:cubicBezTo>
                  <a:cubicBezTo>
                    <a:pt x="1352" y="1918"/>
                    <a:pt x="1328" y="1875"/>
                    <a:pt x="1352" y="1832"/>
                  </a:cubicBezTo>
                  <a:cubicBezTo>
                    <a:pt x="1358" y="1819"/>
                    <a:pt x="1371" y="1813"/>
                    <a:pt x="1377" y="1801"/>
                  </a:cubicBezTo>
                  <a:cubicBezTo>
                    <a:pt x="1395" y="1783"/>
                    <a:pt x="1426" y="1758"/>
                    <a:pt x="1463" y="1733"/>
                  </a:cubicBezTo>
                  <a:cubicBezTo>
                    <a:pt x="1555" y="1672"/>
                    <a:pt x="1629" y="1598"/>
                    <a:pt x="1672" y="1525"/>
                  </a:cubicBezTo>
                  <a:cubicBezTo>
                    <a:pt x="1684" y="1506"/>
                    <a:pt x="1690" y="1482"/>
                    <a:pt x="1696" y="1463"/>
                  </a:cubicBezTo>
                  <a:cubicBezTo>
                    <a:pt x="1703" y="1451"/>
                    <a:pt x="1709" y="1439"/>
                    <a:pt x="1709" y="1426"/>
                  </a:cubicBezTo>
                  <a:cubicBezTo>
                    <a:pt x="1715" y="1389"/>
                    <a:pt x="1709" y="1359"/>
                    <a:pt x="1696" y="1328"/>
                  </a:cubicBezTo>
                  <a:cubicBezTo>
                    <a:pt x="1690" y="1322"/>
                    <a:pt x="1690" y="1316"/>
                    <a:pt x="1684" y="1310"/>
                  </a:cubicBezTo>
                  <a:cubicBezTo>
                    <a:pt x="1678" y="1303"/>
                    <a:pt x="1672" y="1297"/>
                    <a:pt x="1666" y="1297"/>
                  </a:cubicBezTo>
                  <a:cubicBezTo>
                    <a:pt x="1647" y="1279"/>
                    <a:pt x="1616" y="1267"/>
                    <a:pt x="1592" y="1254"/>
                  </a:cubicBezTo>
                  <a:cubicBezTo>
                    <a:pt x="1586" y="1254"/>
                    <a:pt x="1586" y="1248"/>
                    <a:pt x="1580" y="1248"/>
                  </a:cubicBezTo>
                  <a:cubicBezTo>
                    <a:pt x="1561" y="1236"/>
                    <a:pt x="1543" y="1230"/>
                    <a:pt x="1537" y="1211"/>
                  </a:cubicBezTo>
                  <a:cubicBezTo>
                    <a:pt x="1537" y="1205"/>
                    <a:pt x="1537" y="1199"/>
                    <a:pt x="1537" y="1193"/>
                  </a:cubicBezTo>
                  <a:cubicBezTo>
                    <a:pt x="1537" y="1168"/>
                    <a:pt x="1549" y="1138"/>
                    <a:pt x="1580" y="1095"/>
                  </a:cubicBezTo>
                  <a:cubicBezTo>
                    <a:pt x="1616" y="1039"/>
                    <a:pt x="1647" y="984"/>
                    <a:pt x="1678" y="935"/>
                  </a:cubicBezTo>
                  <a:cubicBezTo>
                    <a:pt x="1690" y="910"/>
                    <a:pt x="1703" y="886"/>
                    <a:pt x="1709" y="861"/>
                  </a:cubicBezTo>
                  <a:cubicBezTo>
                    <a:pt x="1746" y="787"/>
                    <a:pt x="1758" y="720"/>
                    <a:pt x="1758" y="664"/>
                  </a:cubicBezTo>
                  <a:cubicBezTo>
                    <a:pt x="1752" y="634"/>
                    <a:pt x="1746" y="603"/>
                    <a:pt x="1721" y="578"/>
                  </a:cubicBezTo>
                  <a:cubicBezTo>
                    <a:pt x="1690" y="544"/>
                    <a:pt x="1657" y="533"/>
                    <a:pt x="1624" y="533"/>
                  </a:cubicBezTo>
                  <a:cubicBezTo>
                    <a:pt x="1605" y="533"/>
                    <a:pt x="1586" y="537"/>
                    <a:pt x="1567" y="542"/>
                  </a:cubicBezTo>
                  <a:cubicBezTo>
                    <a:pt x="1549" y="548"/>
                    <a:pt x="1537" y="554"/>
                    <a:pt x="1518" y="560"/>
                  </a:cubicBezTo>
                  <a:cubicBezTo>
                    <a:pt x="1500" y="569"/>
                    <a:pt x="1486" y="575"/>
                    <a:pt x="1472" y="575"/>
                  </a:cubicBezTo>
                  <a:cubicBezTo>
                    <a:pt x="1467" y="575"/>
                    <a:pt x="1462" y="574"/>
                    <a:pt x="1457" y="572"/>
                  </a:cubicBezTo>
                  <a:lnTo>
                    <a:pt x="1438" y="572"/>
                  </a:lnTo>
                  <a:cubicBezTo>
                    <a:pt x="1438" y="572"/>
                    <a:pt x="1432" y="566"/>
                    <a:pt x="1426" y="566"/>
                  </a:cubicBezTo>
                  <a:cubicBezTo>
                    <a:pt x="1401" y="548"/>
                    <a:pt x="1401" y="511"/>
                    <a:pt x="1414" y="462"/>
                  </a:cubicBezTo>
                  <a:cubicBezTo>
                    <a:pt x="1414" y="456"/>
                    <a:pt x="1414" y="449"/>
                    <a:pt x="1414" y="437"/>
                  </a:cubicBezTo>
                  <a:cubicBezTo>
                    <a:pt x="1426" y="406"/>
                    <a:pt x="1426" y="376"/>
                    <a:pt x="1432" y="345"/>
                  </a:cubicBezTo>
                  <a:cubicBezTo>
                    <a:pt x="1432" y="339"/>
                    <a:pt x="1432" y="339"/>
                    <a:pt x="1432" y="339"/>
                  </a:cubicBezTo>
                  <a:cubicBezTo>
                    <a:pt x="1432" y="314"/>
                    <a:pt x="1432" y="296"/>
                    <a:pt x="1432" y="277"/>
                  </a:cubicBezTo>
                  <a:cubicBezTo>
                    <a:pt x="1432" y="265"/>
                    <a:pt x="1426" y="253"/>
                    <a:pt x="1426" y="247"/>
                  </a:cubicBezTo>
                  <a:cubicBezTo>
                    <a:pt x="1408" y="142"/>
                    <a:pt x="1346" y="56"/>
                    <a:pt x="1174" y="13"/>
                  </a:cubicBezTo>
                  <a:lnTo>
                    <a:pt x="1162" y="13"/>
                  </a:lnTo>
                  <a:cubicBezTo>
                    <a:pt x="1150" y="13"/>
                    <a:pt x="1137" y="7"/>
                    <a:pt x="1125" y="7"/>
                  </a:cubicBezTo>
                  <a:cubicBezTo>
                    <a:pt x="1100" y="3"/>
                    <a:pt x="1076" y="1"/>
                    <a:pt x="105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dirty="0"/>
                <a:t>Team Leaders</a:t>
              </a:r>
            </a:p>
            <a:p>
              <a:pPr lvl="0"/>
              <a:r>
                <a:rPr lang="nl-BE" dirty="0"/>
                <a:t>For ARDHI: dr. Makarius Victor Mdemu</a:t>
              </a:r>
            </a:p>
            <a:p>
              <a:pPr lvl="0"/>
              <a:r>
                <a:rPr lang="nl-BE" dirty="0">
                  <a:solidFill>
                    <a:schemeClr val="tx1"/>
                  </a:solidFill>
                  <a:hlinkClick r:id="rId3"/>
                </a:rPr>
                <a:t>makmdemu@gmail.com</a:t>
              </a:r>
              <a:endParaRPr lang="nl-BE" dirty="0">
                <a:solidFill>
                  <a:schemeClr val="tx1"/>
                </a:solidFill>
              </a:endParaRPr>
            </a:p>
            <a:p>
              <a:pPr lvl="0"/>
              <a:endParaRPr lang="nl-BE" dirty="0"/>
            </a:p>
            <a:p>
              <a:pPr lvl="0"/>
              <a:r>
                <a:rPr lang="nl-BE" dirty="0"/>
                <a:t>For UGent:  Prof. Joost Dessein</a:t>
              </a:r>
            </a:p>
            <a:p>
              <a:pPr lvl="0"/>
              <a:r>
                <a:rPr lang="nl-BE" dirty="0"/>
                <a:t>Joost.Dessein@ugent.be </a:t>
              </a:r>
              <a:endParaRPr dirty="0"/>
            </a:p>
          </p:txBody>
        </p:sp>
      </p:grpSp>
      <p:pic>
        <p:nvPicPr>
          <p:cNvPr id="191" name="Picture 2" descr="Scholarships for master programmes (ICP) | Vliruos">
            <a:extLst>
              <a:ext uri="{FF2B5EF4-FFF2-40B4-BE49-F238E27FC236}">
                <a16:creationId xmlns:a16="http://schemas.microsoft.com/office/drawing/2014/main" id="{BF479C87-7C0C-4EF5-A101-97511744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80" y="94516"/>
            <a:ext cx="3738435" cy="9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32" y="3956835"/>
            <a:ext cx="1121311" cy="1120006"/>
          </a:xfrm>
          <a:prstGeom prst="rect">
            <a:avLst/>
          </a:prstGeom>
          <a:noFill/>
        </p:spPr>
      </p:pic>
      <p:pic>
        <p:nvPicPr>
          <p:cNvPr id="193" name="Picture 3" descr="C:\Users\Basile Mujinya\Desktop\huisstijl_UGent_logo.gif">
            <a:extLst>
              <a:ext uri="{FF2B5EF4-FFF2-40B4-BE49-F238E27FC236}">
                <a16:creationId xmlns:a16="http://schemas.microsoft.com/office/drawing/2014/main" id="{9430A202-E835-4C81-8B9E-BA9A945D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08" y="4057616"/>
            <a:ext cx="3070661" cy="8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3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54" y="461346"/>
            <a:ext cx="3429000" cy="481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Project context</a:t>
            </a:r>
          </a:p>
        </p:txBody>
      </p:sp>
      <p:sp>
        <p:nvSpPr>
          <p:cNvPr id="3" name="Google Shape;1731;p25"/>
          <p:cNvSpPr/>
          <p:nvPr/>
        </p:nvSpPr>
        <p:spPr>
          <a:xfrm>
            <a:off x="88185" y="1017850"/>
            <a:ext cx="3803171" cy="393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Urban and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peri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-urban areas offer enormous economic opportunities for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agripreneurship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agrifood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industry and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agrifood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-tourism. Nonetheless, these are largely under-exploited.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particular, Urban and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Peri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-urban Agriculture (UPA) is a key component of an urban foodscape that requires attention.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Dar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Salaam, UPA is instrumental for: </a:t>
            </a:r>
          </a:p>
          <a:p>
            <a:pPr marL="400050" lvl="3" indent="-400050">
              <a:buFont typeface="+mj-lt"/>
              <a:buAutoNum type="romanLcPeriod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enhancing food access; </a:t>
            </a:r>
          </a:p>
          <a:p>
            <a:pPr marL="400050" lvl="3" indent="-400050">
              <a:buFont typeface="+mj-lt"/>
              <a:buAutoNum type="romanLcPeriod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offering opportunity for urban entrepreneurship, mostly to women and youth; and </a:t>
            </a:r>
          </a:p>
          <a:p>
            <a:pPr marL="400050" lvl="3" indent="-400050">
              <a:buFont typeface="+mj-lt"/>
              <a:buAutoNum type="romanLcPeriod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inclusion and empowerment of marginalized groups.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6173" r="17243" b="14586"/>
          <a:stretch/>
        </p:blipFill>
        <p:spPr>
          <a:xfrm>
            <a:off x="4008234" y="0"/>
            <a:ext cx="5135766" cy="35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5"/>
          <p:cNvSpPr txBox="1">
            <a:spLocks noGrp="1"/>
          </p:cNvSpPr>
          <p:nvPr>
            <p:ph type="title"/>
          </p:nvPr>
        </p:nvSpPr>
        <p:spPr>
          <a:xfrm>
            <a:off x="2057400" y="174797"/>
            <a:ext cx="4758230" cy="131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0070C0"/>
                </a:solidFill>
              </a:rPr>
              <a:t>Main objective</a:t>
            </a:r>
            <a:br>
              <a:rPr lang="en-US" sz="1600" dirty="0"/>
            </a:br>
            <a:r>
              <a:rPr lang="en-US" sz="1600" dirty="0"/>
              <a:t>To contribute to enhanced entrepreneurship in the foodscape of (</a:t>
            </a:r>
            <a:r>
              <a:rPr lang="en-US" sz="1600" dirty="0" err="1"/>
              <a:t>peri</a:t>
            </a:r>
            <a:r>
              <a:rPr lang="en-US" sz="1600" dirty="0"/>
              <a:t>-) urban Dar </a:t>
            </a:r>
            <a:r>
              <a:rPr lang="en-US" sz="1600" dirty="0" err="1"/>
              <a:t>Es</a:t>
            </a:r>
            <a:br>
              <a:rPr lang="en-US" sz="1600" dirty="0"/>
            </a:br>
            <a:r>
              <a:rPr lang="en-US" sz="1600" dirty="0"/>
              <a:t>Salaam in order to improve the livelihoods in its deprived communities.</a:t>
            </a:r>
            <a:endParaRPr sz="1600" dirty="0"/>
          </a:p>
        </p:txBody>
      </p:sp>
      <p:sp>
        <p:nvSpPr>
          <p:cNvPr id="1688" name="Google Shape;1688;p25"/>
          <p:cNvSpPr/>
          <p:nvPr/>
        </p:nvSpPr>
        <p:spPr>
          <a:xfrm>
            <a:off x="2501126" y="3778450"/>
            <a:ext cx="1265151" cy="706265"/>
          </a:xfrm>
          <a:custGeom>
            <a:avLst/>
            <a:gdLst/>
            <a:ahLst/>
            <a:cxnLst/>
            <a:rect l="l" t="t" r="r" b="b"/>
            <a:pathLst>
              <a:path w="7048" h="13541" fill="none" extrusionOk="0">
                <a:moveTo>
                  <a:pt x="1" y="13540"/>
                </a:moveTo>
                <a:lnTo>
                  <a:pt x="2495" y="13540"/>
                </a:lnTo>
                <a:lnTo>
                  <a:pt x="7047" y="0"/>
                </a:ln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miter lim="6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5"/>
          <p:cNvSpPr/>
          <p:nvPr/>
        </p:nvSpPr>
        <p:spPr>
          <a:xfrm>
            <a:off x="5433475" y="3778450"/>
            <a:ext cx="1201031" cy="706265"/>
          </a:xfrm>
          <a:custGeom>
            <a:avLst/>
            <a:gdLst/>
            <a:ahLst/>
            <a:cxnLst/>
            <a:rect l="l" t="t" r="r" b="b"/>
            <a:pathLst>
              <a:path w="6624" h="13541" fill="none" extrusionOk="0">
                <a:moveTo>
                  <a:pt x="6623" y="13540"/>
                </a:moveTo>
                <a:lnTo>
                  <a:pt x="4559" y="13540"/>
                </a:lnTo>
                <a:lnTo>
                  <a:pt x="1" y="0"/>
                </a:ln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miter lim="6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5"/>
          <p:cNvSpPr/>
          <p:nvPr/>
        </p:nvSpPr>
        <p:spPr>
          <a:xfrm>
            <a:off x="5518100" y="1386300"/>
            <a:ext cx="1116392" cy="623223"/>
          </a:xfrm>
          <a:custGeom>
            <a:avLst/>
            <a:gdLst/>
            <a:ahLst/>
            <a:cxnLst/>
            <a:rect l="l" t="t" r="r" b="b"/>
            <a:pathLst>
              <a:path w="6624" h="12018" fill="none" extrusionOk="0">
                <a:moveTo>
                  <a:pt x="6623" y="1"/>
                </a:moveTo>
                <a:lnTo>
                  <a:pt x="3957" y="1"/>
                </a:lnTo>
                <a:lnTo>
                  <a:pt x="1" y="12018"/>
                </a:ln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miter lim="6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5"/>
          <p:cNvSpPr/>
          <p:nvPr/>
        </p:nvSpPr>
        <p:spPr>
          <a:xfrm>
            <a:off x="2501126" y="1386300"/>
            <a:ext cx="1155320" cy="623223"/>
          </a:xfrm>
          <a:custGeom>
            <a:avLst/>
            <a:gdLst/>
            <a:ahLst/>
            <a:cxnLst/>
            <a:rect l="l" t="t" r="r" b="b"/>
            <a:pathLst>
              <a:path w="6796" h="12018" fill="none" extrusionOk="0">
                <a:moveTo>
                  <a:pt x="1" y="1"/>
                </a:moveTo>
                <a:lnTo>
                  <a:pt x="2839" y="1"/>
                </a:lnTo>
                <a:lnTo>
                  <a:pt x="6795" y="12018"/>
                </a:ln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miter lim="6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25"/>
          <p:cNvGrpSpPr/>
          <p:nvPr/>
        </p:nvGrpSpPr>
        <p:grpSpPr>
          <a:xfrm>
            <a:off x="2817800" y="1636924"/>
            <a:ext cx="3508403" cy="2597142"/>
            <a:chOff x="2817800" y="1636924"/>
            <a:chExt cx="3508403" cy="2597142"/>
          </a:xfrm>
        </p:grpSpPr>
        <p:sp>
          <p:nvSpPr>
            <p:cNvPr id="1693" name="Google Shape;1693;p25"/>
            <p:cNvSpPr/>
            <p:nvPr/>
          </p:nvSpPr>
          <p:spPr>
            <a:xfrm>
              <a:off x="2817800" y="1807317"/>
              <a:ext cx="289183" cy="2256665"/>
            </a:xfrm>
            <a:custGeom>
              <a:avLst/>
              <a:gdLst/>
              <a:ahLst/>
              <a:cxnLst/>
              <a:rect l="l" t="t" r="r" b="b"/>
              <a:pathLst>
                <a:path w="3890" h="30356" extrusionOk="0">
                  <a:moveTo>
                    <a:pt x="1396" y="1"/>
                  </a:moveTo>
                  <a:cubicBezTo>
                    <a:pt x="1217" y="1"/>
                    <a:pt x="1193" y="2476"/>
                    <a:pt x="1187" y="3232"/>
                  </a:cubicBezTo>
                  <a:cubicBezTo>
                    <a:pt x="1187" y="4264"/>
                    <a:pt x="1150" y="5456"/>
                    <a:pt x="1082" y="6439"/>
                  </a:cubicBezTo>
                  <a:cubicBezTo>
                    <a:pt x="1058" y="6809"/>
                    <a:pt x="980" y="7047"/>
                    <a:pt x="907" y="7047"/>
                  </a:cubicBezTo>
                  <a:cubicBezTo>
                    <a:pt x="906" y="7047"/>
                    <a:pt x="905" y="7047"/>
                    <a:pt x="904" y="7047"/>
                  </a:cubicBezTo>
                  <a:cubicBezTo>
                    <a:pt x="628" y="7029"/>
                    <a:pt x="578" y="4264"/>
                    <a:pt x="560" y="3214"/>
                  </a:cubicBezTo>
                  <a:cubicBezTo>
                    <a:pt x="542" y="2169"/>
                    <a:pt x="449" y="1223"/>
                    <a:pt x="425" y="627"/>
                  </a:cubicBezTo>
                  <a:cubicBezTo>
                    <a:pt x="406" y="266"/>
                    <a:pt x="343" y="49"/>
                    <a:pt x="286" y="49"/>
                  </a:cubicBezTo>
                  <a:cubicBezTo>
                    <a:pt x="249" y="49"/>
                    <a:pt x="214" y="141"/>
                    <a:pt x="198" y="345"/>
                  </a:cubicBezTo>
                  <a:cubicBezTo>
                    <a:pt x="161" y="867"/>
                    <a:pt x="1" y="6107"/>
                    <a:pt x="62" y="7447"/>
                  </a:cubicBezTo>
                  <a:cubicBezTo>
                    <a:pt x="124" y="8780"/>
                    <a:pt x="511" y="8835"/>
                    <a:pt x="511" y="8835"/>
                  </a:cubicBezTo>
                  <a:cubicBezTo>
                    <a:pt x="548" y="9247"/>
                    <a:pt x="1236" y="9634"/>
                    <a:pt x="1236" y="9634"/>
                  </a:cubicBezTo>
                  <a:cubicBezTo>
                    <a:pt x="1469" y="10058"/>
                    <a:pt x="1285" y="20489"/>
                    <a:pt x="1199" y="21325"/>
                  </a:cubicBezTo>
                  <a:cubicBezTo>
                    <a:pt x="1119" y="22166"/>
                    <a:pt x="640" y="22842"/>
                    <a:pt x="929" y="23629"/>
                  </a:cubicBezTo>
                  <a:cubicBezTo>
                    <a:pt x="929" y="23629"/>
                    <a:pt x="701" y="23838"/>
                    <a:pt x="990" y="24175"/>
                  </a:cubicBezTo>
                  <a:cubicBezTo>
                    <a:pt x="1285" y="24513"/>
                    <a:pt x="947" y="25644"/>
                    <a:pt x="738" y="25945"/>
                  </a:cubicBezTo>
                  <a:cubicBezTo>
                    <a:pt x="523" y="26252"/>
                    <a:pt x="578" y="26479"/>
                    <a:pt x="738" y="26608"/>
                  </a:cubicBezTo>
                  <a:cubicBezTo>
                    <a:pt x="738" y="26608"/>
                    <a:pt x="271" y="27425"/>
                    <a:pt x="462" y="27972"/>
                  </a:cubicBezTo>
                  <a:cubicBezTo>
                    <a:pt x="652" y="28525"/>
                    <a:pt x="1107" y="29232"/>
                    <a:pt x="1107" y="29232"/>
                  </a:cubicBezTo>
                  <a:cubicBezTo>
                    <a:pt x="1107" y="29232"/>
                    <a:pt x="1045" y="29471"/>
                    <a:pt x="1236" y="29606"/>
                  </a:cubicBezTo>
                  <a:cubicBezTo>
                    <a:pt x="1236" y="29606"/>
                    <a:pt x="1248" y="29803"/>
                    <a:pt x="1445" y="29926"/>
                  </a:cubicBezTo>
                  <a:cubicBezTo>
                    <a:pt x="1445" y="29926"/>
                    <a:pt x="1432" y="30356"/>
                    <a:pt x="1936" y="30356"/>
                  </a:cubicBezTo>
                  <a:lnTo>
                    <a:pt x="1948" y="30356"/>
                  </a:lnTo>
                  <a:cubicBezTo>
                    <a:pt x="2452" y="30356"/>
                    <a:pt x="2440" y="29926"/>
                    <a:pt x="2440" y="29926"/>
                  </a:cubicBezTo>
                  <a:cubicBezTo>
                    <a:pt x="2636" y="29803"/>
                    <a:pt x="2655" y="29594"/>
                    <a:pt x="2655" y="29594"/>
                  </a:cubicBezTo>
                  <a:cubicBezTo>
                    <a:pt x="2839" y="29465"/>
                    <a:pt x="2784" y="29225"/>
                    <a:pt x="2784" y="29225"/>
                  </a:cubicBezTo>
                  <a:cubicBezTo>
                    <a:pt x="2784" y="29225"/>
                    <a:pt x="3232" y="28519"/>
                    <a:pt x="3423" y="27972"/>
                  </a:cubicBezTo>
                  <a:cubicBezTo>
                    <a:pt x="3619" y="27425"/>
                    <a:pt x="3153" y="26608"/>
                    <a:pt x="3153" y="26608"/>
                  </a:cubicBezTo>
                  <a:cubicBezTo>
                    <a:pt x="3312" y="26479"/>
                    <a:pt x="3361" y="26252"/>
                    <a:pt x="3153" y="25945"/>
                  </a:cubicBezTo>
                  <a:cubicBezTo>
                    <a:pt x="2938" y="25638"/>
                    <a:pt x="2606" y="24513"/>
                    <a:pt x="2895" y="24175"/>
                  </a:cubicBezTo>
                  <a:cubicBezTo>
                    <a:pt x="3183" y="23838"/>
                    <a:pt x="2956" y="23629"/>
                    <a:pt x="2956" y="23629"/>
                  </a:cubicBezTo>
                  <a:cubicBezTo>
                    <a:pt x="3245" y="22836"/>
                    <a:pt x="2766" y="22160"/>
                    <a:pt x="2686" y="21325"/>
                  </a:cubicBezTo>
                  <a:cubicBezTo>
                    <a:pt x="2606" y="20489"/>
                    <a:pt x="2366" y="10051"/>
                    <a:pt x="2600" y="9628"/>
                  </a:cubicBezTo>
                  <a:cubicBezTo>
                    <a:pt x="2600" y="9628"/>
                    <a:pt x="3343" y="9247"/>
                    <a:pt x="3374" y="8835"/>
                  </a:cubicBezTo>
                  <a:cubicBezTo>
                    <a:pt x="3374" y="8835"/>
                    <a:pt x="3761" y="8780"/>
                    <a:pt x="3822" y="7440"/>
                  </a:cubicBezTo>
                  <a:cubicBezTo>
                    <a:pt x="3890" y="6107"/>
                    <a:pt x="3730" y="867"/>
                    <a:pt x="3687" y="345"/>
                  </a:cubicBezTo>
                  <a:cubicBezTo>
                    <a:pt x="3670" y="141"/>
                    <a:pt x="3636" y="49"/>
                    <a:pt x="3599" y="49"/>
                  </a:cubicBezTo>
                  <a:cubicBezTo>
                    <a:pt x="3543" y="49"/>
                    <a:pt x="3481" y="266"/>
                    <a:pt x="3466" y="627"/>
                  </a:cubicBezTo>
                  <a:cubicBezTo>
                    <a:pt x="3435" y="1223"/>
                    <a:pt x="3343" y="2169"/>
                    <a:pt x="3325" y="3214"/>
                  </a:cubicBezTo>
                  <a:cubicBezTo>
                    <a:pt x="3312" y="4258"/>
                    <a:pt x="3263" y="7029"/>
                    <a:pt x="2987" y="7047"/>
                  </a:cubicBezTo>
                  <a:cubicBezTo>
                    <a:pt x="2986" y="7047"/>
                    <a:pt x="2985" y="7047"/>
                    <a:pt x="2984" y="7047"/>
                  </a:cubicBezTo>
                  <a:cubicBezTo>
                    <a:pt x="2905" y="7047"/>
                    <a:pt x="2833" y="6809"/>
                    <a:pt x="2802" y="6439"/>
                  </a:cubicBezTo>
                  <a:cubicBezTo>
                    <a:pt x="2735" y="5456"/>
                    <a:pt x="2704" y="4264"/>
                    <a:pt x="2698" y="3232"/>
                  </a:cubicBezTo>
                  <a:cubicBezTo>
                    <a:pt x="2692" y="2476"/>
                    <a:pt x="2667" y="1"/>
                    <a:pt x="2489" y="1"/>
                  </a:cubicBezTo>
                  <a:cubicBezTo>
                    <a:pt x="2292" y="1"/>
                    <a:pt x="2299" y="2655"/>
                    <a:pt x="2292" y="3650"/>
                  </a:cubicBezTo>
                  <a:cubicBezTo>
                    <a:pt x="2292" y="4455"/>
                    <a:pt x="2292" y="5235"/>
                    <a:pt x="2219" y="6132"/>
                  </a:cubicBezTo>
                  <a:cubicBezTo>
                    <a:pt x="2182" y="6668"/>
                    <a:pt x="2061" y="7072"/>
                    <a:pt x="1891" y="7072"/>
                  </a:cubicBezTo>
                  <a:cubicBezTo>
                    <a:pt x="1890" y="7072"/>
                    <a:pt x="1888" y="7072"/>
                    <a:pt x="1887" y="7072"/>
                  </a:cubicBezTo>
                  <a:cubicBezTo>
                    <a:pt x="1801" y="7004"/>
                    <a:pt x="1672" y="6617"/>
                    <a:pt x="1629" y="6132"/>
                  </a:cubicBezTo>
                  <a:cubicBezTo>
                    <a:pt x="1561" y="5235"/>
                    <a:pt x="1586" y="4461"/>
                    <a:pt x="1586" y="3656"/>
                  </a:cubicBezTo>
                  <a:cubicBezTo>
                    <a:pt x="1580" y="2655"/>
                    <a:pt x="1586" y="1"/>
                    <a:pt x="1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6061701" y="1791929"/>
              <a:ext cx="264502" cy="2287144"/>
            </a:xfrm>
            <a:custGeom>
              <a:avLst/>
              <a:gdLst/>
              <a:ahLst/>
              <a:cxnLst/>
              <a:rect l="l" t="t" r="r" b="b"/>
              <a:pathLst>
                <a:path w="3558" h="30766" extrusionOk="0">
                  <a:moveTo>
                    <a:pt x="2287" y="0"/>
                  </a:moveTo>
                  <a:cubicBezTo>
                    <a:pt x="2099" y="0"/>
                    <a:pt x="1864" y="115"/>
                    <a:pt x="1597" y="343"/>
                  </a:cubicBezTo>
                  <a:cubicBezTo>
                    <a:pt x="922" y="926"/>
                    <a:pt x="0" y="4594"/>
                    <a:pt x="98" y="7635"/>
                  </a:cubicBezTo>
                  <a:cubicBezTo>
                    <a:pt x="191" y="10504"/>
                    <a:pt x="922" y="13072"/>
                    <a:pt x="1290" y="13637"/>
                  </a:cubicBezTo>
                  <a:cubicBezTo>
                    <a:pt x="1284" y="16875"/>
                    <a:pt x="1192" y="21163"/>
                    <a:pt x="1143" y="21692"/>
                  </a:cubicBezTo>
                  <a:cubicBezTo>
                    <a:pt x="1063" y="22527"/>
                    <a:pt x="584" y="23203"/>
                    <a:pt x="873" y="23989"/>
                  </a:cubicBezTo>
                  <a:cubicBezTo>
                    <a:pt x="873" y="23989"/>
                    <a:pt x="645" y="24198"/>
                    <a:pt x="934" y="24536"/>
                  </a:cubicBezTo>
                  <a:cubicBezTo>
                    <a:pt x="1223" y="24874"/>
                    <a:pt x="891" y="26004"/>
                    <a:pt x="682" y="26311"/>
                  </a:cubicBezTo>
                  <a:cubicBezTo>
                    <a:pt x="467" y="26613"/>
                    <a:pt x="522" y="26840"/>
                    <a:pt x="682" y="26969"/>
                  </a:cubicBezTo>
                  <a:cubicBezTo>
                    <a:pt x="682" y="26969"/>
                    <a:pt x="209" y="27792"/>
                    <a:pt x="406" y="28339"/>
                  </a:cubicBezTo>
                  <a:cubicBezTo>
                    <a:pt x="596" y="28886"/>
                    <a:pt x="1051" y="29592"/>
                    <a:pt x="1051" y="29592"/>
                  </a:cubicBezTo>
                  <a:cubicBezTo>
                    <a:pt x="1051" y="29592"/>
                    <a:pt x="989" y="29832"/>
                    <a:pt x="1174" y="29967"/>
                  </a:cubicBezTo>
                  <a:cubicBezTo>
                    <a:pt x="1174" y="29967"/>
                    <a:pt x="1192" y="30194"/>
                    <a:pt x="1389" y="30311"/>
                  </a:cubicBezTo>
                  <a:cubicBezTo>
                    <a:pt x="1389" y="30311"/>
                    <a:pt x="1376" y="30766"/>
                    <a:pt x="1880" y="30766"/>
                  </a:cubicBezTo>
                  <a:lnTo>
                    <a:pt x="1892" y="30766"/>
                  </a:lnTo>
                  <a:cubicBezTo>
                    <a:pt x="2396" y="30766"/>
                    <a:pt x="2384" y="30311"/>
                    <a:pt x="2384" y="30311"/>
                  </a:cubicBezTo>
                  <a:cubicBezTo>
                    <a:pt x="2580" y="30194"/>
                    <a:pt x="2599" y="29973"/>
                    <a:pt x="2599" y="29973"/>
                  </a:cubicBezTo>
                  <a:cubicBezTo>
                    <a:pt x="2783" y="29838"/>
                    <a:pt x="2722" y="29598"/>
                    <a:pt x="2722" y="29598"/>
                  </a:cubicBezTo>
                  <a:cubicBezTo>
                    <a:pt x="2722" y="29598"/>
                    <a:pt x="3176" y="28886"/>
                    <a:pt x="3367" y="28339"/>
                  </a:cubicBezTo>
                  <a:cubicBezTo>
                    <a:pt x="3557" y="27792"/>
                    <a:pt x="3090" y="26969"/>
                    <a:pt x="3090" y="26969"/>
                  </a:cubicBezTo>
                  <a:cubicBezTo>
                    <a:pt x="3250" y="26840"/>
                    <a:pt x="3299" y="26613"/>
                    <a:pt x="3090" y="26311"/>
                  </a:cubicBezTo>
                  <a:cubicBezTo>
                    <a:pt x="2881" y="26004"/>
                    <a:pt x="2544" y="24874"/>
                    <a:pt x="2832" y="24536"/>
                  </a:cubicBezTo>
                  <a:cubicBezTo>
                    <a:pt x="3127" y="24198"/>
                    <a:pt x="2900" y="23989"/>
                    <a:pt x="2900" y="23989"/>
                  </a:cubicBezTo>
                  <a:cubicBezTo>
                    <a:pt x="3189" y="23203"/>
                    <a:pt x="2709" y="22527"/>
                    <a:pt x="2623" y="21692"/>
                  </a:cubicBezTo>
                  <a:cubicBezTo>
                    <a:pt x="2574" y="21151"/>
                    <a:pt x="2458" y="16654"/>
                    <a:pt x="2445" y="13392"/>
                  </a:cubicBezTo>
                  <a:lnTo>
                    <a:pt x="2464" y="13385"/>
                  </a:lnTo>
                  <a:cubicBezTo>
                    <a:pt x="2464" y="13385"/>
                    <a:pt x="2752" y="1743"/>
                    <a:pt x="2752" y="828"/>
                  </a:cubicBezTo>
                  <a:cubicBezTo>
                    <a:pt x="2752" y="273"/>
                    <a:pt x="2576" y="0"/>
                    <a:pt x="2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231503" y="1636924"/>
              <a:ext cx="2673638" cy="2597142"/>
            </a:xfrm>
            <a:custGeom>
              <a:avLst/>
              <a:gdLst/>
              <a:ahLst/>
              <a:cxnLst/>
              <a:rect l="l" t="t" r="r" b="b"/>
              <a:pathLst>
                <a:path w="35965" h="34936" extrusionOk="0">
                  <a:moveTo>
                    <a:pt x="15246" y="1"/>
                  </a:moveTo>
                  <a:cubicBezTo>
                    <a:pt x="14272" y="1"/>
                    <a:pt x="13321" y="71"/>
                    <a:pt x="12423" y="361"/>
                  </a:cubicBezTo>
                  <a:cubicBezTo>
                    <a:pt x="10641" y="939"/>
                    <a:pt x="9235" y="2303"/>
                    <a:pt x="7748" y="3384"/>
                  </a:cubicBezTo>
                  <a:cubicBezTo>
                    <a:pt x="6249" y="4478"/>
                    <a:pt x="4529" y="5399"/>
                    <a:pt x="3435" y="6898"/>
                  </a:cubicBezTo>
                  <a:cubicBezTo>
                    <a:pt x="2354" y="8385"/>
                    <a:pt x="2004" y="10302"/>
                    <a:pt x="1420" y="12089"/>
                  </a:cubicBezTo>
                  <a:cubicBezTo>
                    <a:pt x="861" y="13810"/>
                    <a:pt x="1" y="15561"/>
                    <a:pt x="1" y="17471"/>
                  </a:cubicBezTo>
                  <a:cubicBezTo>
                    <a:pt x="1" y="19376"/>
                    <a:pt x="861" y="21127"/>
                    <a:pt x="1420" y="22847"/>
                  </a:cubicBezTo>
                  <a:cubicBezTo>
                    <a:pt x="2004" y="24635"/>
                    <a:pt x="2354" y="26551"/>
                    <a:pt x="3435" y="28038"/>
                  </a:cubicBezTo>
                  <a:cubicBezTo>
                    <a:pt x="4529" y="29537"/>
                    <a:pt x="6249" y="30459"/>
                    <a:pt x="7748" y="31552"/>
                  </a:cubicBezTo>
                  <a:cubicBezTo>
                    <a:pt x="9235" y="32633"/>
                    <a:pt x="10641" y="33997"/>
                    <a:pt x="12423" y="34575"/>
                  </a:cubicBezTo>
                  <a:cubicBezTo>
                    <a:pt x="13321" y="34866"/>
                    <a:pt x="14272" y="34935"/>
                    <a:pt x="15246" y="34935"/>
                  </a:cubicBezTo>
                  <a:cubicBezTo>
                    <a:pt x="16146" y="34935"/>
                    <a:pt x="17066" y="34876"/>
                    <a:pt x="17983" y="34876"/>
                  </a:cubicBezTo>
                  <a:cubicBezTo>
                    <a:pt x="18900" y="34876"/>
                    <a:pt x="19820" y="34935"/>
                    <a:pt x="20720" y="34935"/>
                  </a:cubicBezTo>
                  <a:cubicBezTo>
                    <a:pt x="21694" y="34935"/>
                    <a:pt x="22645" y="34866"/>
                    <a:pt x="23543" y="34575"/>
                  </a:cubicBezTo>
                  <a:cubicBezTo>
                    <a:pt x="25324" y="33997"/>
                    <a:pt x="26731" y="32633"/>
                    <a:pt x="28218" y="31552"/>
                  </a:cubicBezTo>
                  <a:cubicBezTo>
                    <a:pt x="29717" y="30459"/>
                    <a:pt x="31437" y="29537"/>
                    <a:pt x="32531" y="28038"/>
                  </a:cubicBezTo>
                  <a:cubicBezTo>
                    <a:pt x="33612" y="26551"/>
                    <a:pt x="33962" y="24635"/>
                    <a:pt x="34546" y="22847"/>
                  </a:cubicBezTo>
                  <a:cubicBezTo>
                    <a:pt x="35105" y="21127"/>
                    <a:pt x="35965" y="19376"/>
                    <a:pt x="35965" y="17471"/>
                  </a:cubicBezTo>
                  <a:cubicBezTo>
                    <a:pt x="35965" y="15561"/>
                    <a:pt x="35105" y="13810"/>
                    <a:pt x="34546" y="12089"/>
                  </a:cubicBezTo>
                  <a:cubicBezTo>
                    <a:pt x="33962" y="10302"/>
                    <a:pt x="33612" y="8385"/>
                    <a:pt x="32531" y="6898"/>
                  </a:cubicBezTo>
                  <a:cubicBezTo>
                    <a:pt x="31437" y="5399"/>
                    <a:pt x="29717" y="4478"/>
                    <a:pt x="28218" y="3384"/>
                  </a:cubicBezTo>
                  <a:cubicBezTo>
                    <a:pt x="26731" y="2303"/>
                    <a:pt x="25324" y="939"/>
                    <a:pt x="23543" y="361"/>
                  </a:cubicBezTo>
                  <a:cubicBezTo>
                    <a:pt x="22645" y="71"/>
                    <a:pt x="21694" y="1"/>
                    <a:pt x="20720" y="1"/>
                  </a:cubicBezTo>
                  <a:cubicBezTo>
                    <a:pt x="19820" y="1"/>
                    <a:pt x="18900" y="60"/>
                    <a:pt x="17983" y="60"/>
                  </a:cubicBezTo>
                  <a:cubicBezTo>
                    <a:pt x="17066" y="60"/>
                    <a:pt x="16146" y="1"/>
                    <a:pt x="15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3449394" y="1915847"/>
              <a:ext cx="2237931" cy="2039295"/>
            </a:xfrm>
            <a:custGeom>
              <a:avLst/>
              <a:gdLst/>
              <a:ahLst/>
              <a:cxnLst/>
              <a:rect l="l" t="t" r="r" b="b"/>
              <a:pathLst>
                <a:path w="30104" h="27432" extrusionOk="0">
                  <a:moveTo>
                    <a:pt x="15051" y="1"/>
                  </a:moveTo>
                  <a:cubicBezTo>
                    <a:pt x="11541" y="1"/>
                    <a:pt x="8030" y="1340"/>
                    <a:pt x="5351" y="4019"/>
                  </a:cubicBezTo>
                  <a:cubicBezTo>
                    <a:pt x="0" y="9376"/>
                    <a:pt x="0" y="18057"/>
                    <a:pt x="5351" y="23414"/>
                  </a:cubicBezTo>
                  <a:cubicBezTo>
                    <a:pt x="8030" y="26092"/>
                    <a:pt x="11541" y="27432"/>
                    <a:pt x="15051" y="27432"/>
                  </a:cubicBezTo>
                  <a:cubicBezTo>
                    <a:pt x="18561" y="27432"/>
                    <a:pt x="22071" y="26092"/>
                    <a:pt x="24746" y="23414"/>
                  </a:cubicBezTo>
                  <a:cubicBezTo>
                    <a:pt x="30103" y="18057"/>
                    <a:pt x="30103" y="9376"/>
                    <a:pt x="24746" y="4019"/>
                  </a:cubicBezTo>
                  <a:cubicBezTo>
                    <a:pt x="22071" y="1340"/>
                    <a:pt x="18561" y="1"/>
                    <a:pt x="15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25"/>
          <p:cNvGrpSpPr/>
          <p:nvPr/>
        </p:nvGrpSpPr>
        <p:grpSpPr>
          <a:xfrm>
            <a:off x="4621735" y="2051072"/>
            <a:ext cx="815287" cy="839001"/>
            <a:chOff x="4621735" y="2051072"/>
            <a:chExt cx="815287" cy="839001"/>
          </a:xfrm>
        </p:grpSpPr>
        <p:sp>
          <p:nvSpPr>
            <p:cNvPr id="1698" name="Google Shape;1698;p25"/>
            <p:cNvSpPr/>
            <p:nvPr/>
          </p:nvSpPr>
          <p:spPr>
            <a:xfrm>
              <a:off x="4621735" y="2051072"/>
              <a:ext cx="815287" cy="839001"/>
            </a:xfrm>
            <a:custGeom>
              <a:avLst/>
              <a:gdLst/>
              <a:ahLst/>
              <a:cxnLst/>
              <a:rect l="l" t="t" r="r" b="b"/>
              <a:pathLst>
                <a:path w="10967" h="11286" extrusionOk="0">
                  <a:moveTo>
                    <a:pt x="1" y="0"/>
                  </a:moveTo>
                  <a:lnTo>
                    <a:pt x="1" y="11286"/>
                  </a:lnTo>
                  <a:lnTo>
                    <a:pt x="10967" y="11286"/>
                  </a:lnTo>
                  <a:cubicBezTo>
                    <a:pt x="10660" y="5370"/>
                    <a:pt x="5966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4905341" y="2343822"/>
              <a:ext cx="247181" cy="248073"/>
            </a:xfrm>
            <a:custGeom>
              <a:avLst/>
              <a:gdLst/>
              <a:ahLst/>
              <a:cxnLst/>
              <a:rect l="l" t="t" r="r" b="b"/>
              <a:pathLst>
                <a:path w="3325" h="3337" extrusionOk="0">
                  <a:moveTo>
                    <a:pt x="1660" y="0"/>
                  </a:moveTo>
                  <a:cubicBezTo>
                    <a:pt x="769" y="0"/>
                    <a:pt x="1" y="725"/>
                    <a:pt x="1" y="1376"/>
                  </a:cubicBezTo>
                  <a:cubicBezTo>
                    <a:pt x="1" y="1376"/>
                    <a:pt x="369" y="1548"/>
                    <a:pt x="1193" y="1597"/>
                  </a:cubicBezTo>
                  <a:cubicBezTo>
                    <a:pt x="990" y="2009"/>
                    <a:pt x="437" y="3336"/>
                    <a:pt x="1660" y="3336"/>
                  </a:cubicBezTo>
                  <a:cubicBezTo>
                    <a:pt x="2888" y="3336"/>
                    <a:pt x="2335" y="2009"/>
                    <a:pt x="2133" y="1597"/>
                  </a:cubicBezTo>
                  <a:cubicBezTo>
                    <a:pt x="2956" y="1548"/>
                    <a:pt x="3324" y="1376"/>
                    <a:pt x="3324" y="1376"/>
                  </a:cubicBezTo>
                  <a:cubicBezTo>
                    <a:pt x="3324" y="725"/>
                    <a:pt x="2557" y="0"/>
                    <a:pt x="1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4692134" y="2173509"/>
              <a:ext cx="170759" cy="644453"/>
            </a:xfrm>
            <a:custGeom>
              <a:avLst/>
              <a:gdLst/>
              <a:ahLst/>
              <a:cxnLst/>
              <a:rect l="l" t="t" r="r" b="b"/>
              <a:pathLst>
                <a:path w="2297" h="8669" extrusionOk="0">
                  <a:moveTo>
                    <a:pt x="1290" y="1"/>
                  </a:moveTo>
                  <a:cubicBezTo>
                    <a:pt x="1256" y="1"/>
                    <a:pt x="1204" y="133"/>
                    <a:pt x="1124" y="546"/>
                  </a:cubicBezTo>
                  <a:cubicBezTo>
                    <a:pt x="1014" y="1124"/>
                    <a:pt x="1026" y="2027"/>
                    <a:pt x="1069" y="2746"/>
                  </a:cubicBezTo>
                  <a:cubicBezTo>
                    <a:pt x="897" y="1824"/>
                    <a:pt x="559" y="1345"/>
                    <a:pt x="319" y="1148"/>
                  </a:cubicBezTo>
                  <a:cubicBezTo>
                    <a:pt x="273" y="1110"/>
                    <a:pt x="239" y="1094"/>
                    <a:pt x="215" y="1094"/>
                  </a:cubicBezTo>
                  <a:cubicBezTo>
                    <a:pt x="73" y="1094"/>
                    <a:pt x="270" y="1658"/>
                    <a:pt x="270" y="1658"/>
                  </a:cubicBezTo>
                  <a:cubicBezTo>
                    <a:pt x="233" y="1643"/>
                    <a:pt x="205" y="1636"/>
                    <a:pt x="183" y="1636"/>
                  </a:cubicBezTo>
                  <a:cubicBezTo>
                    <a:pt x="1" y="1636"/>
                    <a:pt x="295" y="2125"/>
                    <a:pt x="295" y="2125"/>
                  </a:cubicBezTo>
                  <a:cubicBezTo>
                    <a:pt x="24" y="2199"/>
                    <a:pt x="639" y="2469"/>
                    <a:pt x="639" y="2469"/>
                  </a:cubicBezTo>
                  <a:cubicBezTo>
                    <a:pt x="971" y="2887"/>
                    <a:pt x="1057" y="3391"/>
                    <a:pt x="1081" y="3673"/>
                  </a:cubicBezTo>
                  <a:cubicBezTo>
                    <a:pt x="491" y="3723"/>
                    <a:pt x="166" y="4128"/>
                    <a:pt x="418" y="5400"/>
                  </a:cubicBezTo>
                  <a:cubicBezTo>
                    <a:pt x="694" y="6758"/>
                    <a:pt x="915" y="8668"/>
                    <a:pt x="1210" y="8668"/>
                  </a:cubicBezTo>
                  <a:cubicBezTo>
                    <a:pt x="1505" y="8668"/>
                    <a:pt x="1726" y="6758"/>
                    <a:pt x="2003" y="5400"/>
                  </a:cubicBezTo>
                  <a:cubicBezTo>
                    <a:pt x="2248" y="4165"/>
                    <a:pt x="1941" y="3747"/>
                    <a:pt x="1382" y="3680"/>
                  </a:cubicBezTo>
                  <a:cubicBezTo>
                    <a:pt x="1450" y="3520"/>
                    <a:pt x="1536" y="3360"/>
                    <a:pt x="1652" y="3213"/>
                  </a:cubicBezTo>
                  <a:cubicBezTo>
                    <a:pt x="1652" y="3213"/>
                    <a:pt x="2273" y="2942"/>
                    <a:pt x="2003" y="2869"/>
                  </a:cubicBezTo>
                  <a:cubicBezTo>
                    <a:pt x="2003" y="2869"/>
                    <a:pt x="2296" y="2379"/>
                    <a:pt x="2110" y="2379"/>
                  </a:cubicBezTo>
                  <a:cubicBezTo>
                    <a:pt x="2088" y="2379"/>
                    <a:pt x="2059" y="2386"/>
                    <a:pt x="2021" y="2402"/>
                  </a:cubicBezTo>
                  <a:cubicBezTo>
                    <a:pt x="2021" y="2402"/>
                    <a:pt x="2223" y="1831"/>
                    <a:pt x="2082" y="1831"/>
                  </a:cubicBezTo>
                  <a:cubicBezTo>
                    <a:pt x="2058" y="1831"/>
                    <a:pt x="2024" y="1847"/>
                    <a:pt x="1978" y="1886"/>
                  </a:cubicBezTo>
                  <a:cubicBezTo>
                    <a:pt x="1738" y="2082"/>
                    <a:pt x="1407" y="2555"/>
                    <a:pt x="1235" y="3458"/>
                  </a:cubicBezTo>
                  <a:cubicBezTo>
                    <a:pt x="1259" y="2789"/>
                    <a:pt x="1321" y="1554"/>
                    <a:pt x="1444" y="1259"/>
                  </a:cubicBezTo>
                  <a:cubicBezTo>
                    <a:pt x="1616" y="847"/>
                    <a:pt x="1253" y="1148"/>
                    <a:pt x="1425" y="780"/>
                  </a:cubicBezTo>
                  <a:cubicBezTo>
                    <a:pt x="1591" y="411"/>
                    <a:pt x="1351" y="522"/>
                    <a:pt x="1351" y="411"/>
                  </a:cubicBezTo>
                  <a:cubicBezTo>
                    <a:pt x="1351" y="347"/>
                    <a:pt x="1344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4889358" y="2655306"/>
              <a:ext cx="529896" cy="170833"/>
            </a:xfrm>
            <a:custGeom>
              <a:avLst/>
              <a:gdLst/>
              <a:ahLst/>
              <a:cxnLst/>
              <a:rect l="l" t="t" r="r" b="b"/>
              <a:pathLst>
                <a:path w="7128" h="2298" extrusionOk="0">
                  <a:moveTo>
                    <a:pt x="2944" y="0"/>
                  </a:moveTo>
                  <a:cubicBezTo>
                    <a:pt x="2329" y="0"/>
                    <a:pt x="2040" y="461"/>
                    <a:pt x="1758" y="983"/>
                  </a:cubicBezTo>
                  <a:cubicBezTo>
                    <a:pt x="1758" y="983"/>
                    <a:pt x="1426" y="1160"/>
                    <a:pt x="998" y="1160"/>
                  </a:cubicBezTo>
                  <a:cubicBezTo>
                    <a:pt x="686" y="1160"/>
                    <a:pt x="324" y="1067"/>
                    <a:pt x="1" y="743"/>
                  </a:cubicBezTo>
                  <a:lnTo>
                    <a:pt x="1" y="743"/>
                  </a:lnTo>
                  <a:cubicBezTo>
                    <a:pt x="1" y="743"/>
                    <a:pt x="62" y="977"/>
                    <a:pt x="394" y="1161"/>
                  </a:cubicBezTo>
                  <a:cubicBezTo>
                    <a:pt x="412" y="1173"/>
                    <a:pt x="431" y="1180"/>
                    <a:pt x="449" y="1192"/>
                  </a:cubicBezTo>
                  <a:cubicBezTo>
                    <a:pt x="455" y="1192"/>
                    <a:pt x="462" y="1198"/>
                    <a:pt x="468" y="1198"/>
                  </a:cubicBezTo>
                  <a:cubicBezTo>
                    <a:pt x="480" y="1204"/>
                    <a:pt x="492" y="1210"/>
                    <a:pt x="505" y="1216"/>
                  </a:cubicBezTo>
                  <a:cubicBezTo>
                    <a:pt x="517" y="1223"/>
                    <a:pt x="523" y="1223"/>
                    <a:pt x="529" y="1229"/>
                  </a:cubicBezTo>
                  <a:cubicBezTo>
                    <a:pt x="541" y="1235"/>
                    <a:pt x="560" y="1241"/>
                    <a:pt x="572" y="1241"/>
                  </a:cubicBezTo>
                  <a:cubicBezTo>
                    <a:pt x="578" y="1247"/>
                    <a:pt x="591" y="1247"/>
                    <a:pt x="597" y="1253"/>
                  </a:cubicBezTo>
                  <a:lnTo>
                    <a:pt x="640" y="1266"/>
                  </a:lnTo>
                  <a:lnTo>
                    <a:pt x="670" y="1278"/>
                  </a:lnTo>
                  <a:cubicBezTo>
                    <a:pt x="683" y="1278"/>
                    <a:pt x="701" y="1284"/>
                    <a:pt x="713" y="1290"/>
                  </a:cubicBezTo>
                  <a:cubicBezTo>
                    <a:pt x="726" y="1290"/>
                    <a:pt x="738" y="1296"/>
                    <a:pt x="744" y="1296"/>
                  </a:cubicBezTo>
                  <a:cubicBezTo>
                    <a:pt x="763" y="1302"/>
                    <a:pt x="781" y="1309"/>
                    <a:pt x="799" y="1309"/>
                  </a:cubicBezTo>
                  <a:cubicBezTo>
                    <a:pt x="812" y="1315"/>
                    <a:pt x="818" y="1315"/>
                    <a:pt x="830" y="1315"/>
                  </a:cubicBezTo>
                  <a:cubicBezTo>
                    <a:pt x="855" y="1321"/>
                    <a:pt x="879" y="1327"/>
                    <a:pt x="910" y="1333"/>
                  </a:cubicBezTo>
                  <a:lnTo>
                    <a:pt x="916" y="1333"/>
                  </a:lnTo>
                  <a:cubicBezTo>
                    <a:pt x="947" y="1339"/>
                    <a:pt x="978" y="1339"/>
                    <a:pt x="1008" y="1345"/>
                  </a:cubicBezTo>
                  <a:cubicBezTo>
                    <a:pt x="1021" y="1345"/>
                    <a:pt x="1033" y="1345"/>
                    <a:pt x="1039" y="1352"/>
                  </a:cubicBezTo>
                  <a:cubicBezTo>
                    <a:pt x="1064" y="1352"/>
                    <a:pt x="1088" y="1352"/>
                    <a:pt x="1107" y="1358"/>
                  </a:cubicBezTo>
                  <a:lnTo>
                    <a:pt x="1150" y="1358"/>
                  </a:lnTo>
                  <a:cubicBezTo>
                    <a:pt x="1168" y="1364"/>
                    <a:pt x="1193" y="1364"/>
                    <a:pt x="1217" y="1364"/>
                  </a:cubicBezTo>
                  <a:lnTo>
                    <a:pt x="1260" y="1364"/>
                  </a:lnTo>
                  <a:cubicBezTo>
                    <a:pt x="1285" y="1364"/>
                    <a:pt x="1303" y="1370"/>
                    <a:pt x="1328" y="1370"/>
                  </a:cubicBezTo>
                  <a:lnTo>
                    <a:pt x="1451" y="1370"/>
                  </a:lnTo>
                  <a:cubicBezTo>
                    <a:pt x="1469" y="1370"/>
                    <a:pt x="1481" y="1364"/>
                    <a:pt x="1500" y="1364"/>
                  </a:cubicBezTo>
                  <a:cubicBezTo>
                    <a:pt x="1512" y="1367"/>
                    <a:pt x="1526" y="1369"/>
                    <a:pt x="1541" y="1369"/>
                  </a:cubicBezTo>
                  <a:cubicBezTo>
                    <a:pt x="1555" y="1369"/>
                    <a:pt x="1570" y="1367"/>
                    <a:pt x="1586" y="1364"/>
                  </a:cubicBezTo>
                  <a:lnTo>
                    <a:pt x="1629" y="1364"/>
                  </a:lnTo>
                  <a:cubicBezTo>
                    <a:pt x="1672" y="1358"/>
                    <a:pt x="1715" y="1358"/>
                    <a:pt x="1764" y="1352"/>
                  </a:cubicBezTo>
                  <a:cubicBezTo>
                    <a:pt x="2047" y="1868"/>
                    <a:pt x="2280" y="2298"/>
                    <a:pt x="2894" y="2298"/>
                  </a:cubicBezTo>
                  <a:lnTo>
                    <a:pt x="2968" y="2298"/>
                  </a:lnTo>
                  <a:cubicBezTo>
                    <a:pt x="2980" y="2298"/>
                    <a:pt x="2993" y="2298"/>
                    <a:pt x="3011" y="2292"/>
                  </a:cubicBezTo>
                  <a:lnTo>
                    <a:pt x="3036" y="2292"/>
                  </a:lnTo>
                  <a:cubicBezTo>
                    <a:pt x="3042" y="2292"/>
                    <a:pt x="3054" y="2285"/>
                    <a:pt x="3066" y="2285"/>
                  </a:cubicBezTo>
                  <a:cubicBezTo>
                    <a:pt x="3073" y="2285"/>
                    <a:pt x="3085" y="2279"/>
                    <a:pt x="3097" y="2279"/>
                  </a:cubicBezTo>
                  <a:cubicBezTo>
                    <a:pt x="3103" y="2279"/>
                    <a:pt x="3116" y="2279"/>
                    <a:pt x="3122" y="2273"/>
                  </a:cubicBezTo>
                  <a:cubicBezTo>
                    <a:pt x="3134" y="2273"/>
                    <a:pt x="3146" y="2267"/>
                    <a:pt x="3152" y="2267"/>
                  </a:cubicBezTo>
                  <a:cubicBezTo>
                    <a:pt x="3165" y="2267"/>
                    <a:pt x="3171" y="2261"/>
                    <a:pt x="3183" y="2261"/>
                  </a:cubicBezTo>
                  <a:cubicBezTo>
                    <a:pt x="3189" y="2261"/>
                    <a:pt x="3202" y="2255"/>
                    <a:pt x="3214" y="2255"/>
                  </a:cubicBezTo>
                  <a:lnTo>
                    <a:pt x="3238" y="2242"/>
                  </a:lnTo>
                  <a:cubicBezTo>
                    <a:pt x="3251" y="2242"/>
                    <a:pt x="3263" y="2236"/>
                    <a:pt x="3275" y="2236"/>
                  </a:cubicBezTo>
                  <a:lnTo>
                    <a:pt x="3294" y="2224"/>
                  </a:lnTo>
                  <a:cubicBezTo>
                    <a:pt x="3306" y="2224"/>
                    <a:pt x="3318" y="2218"/>
                    <a:pt x="3331" y="2212"/>
                  </a:cubicBezTo>
                  <a:cubicBezTo>
                    <a:pt x="3337" y="2212"/>
                    <a:pt x="3343" y="2206"/>
                    <a:pt x="3349" y="2206"/>
                  </a:cubicBezTo>
                  <a:cubicBezTo>
                    <a:pt x="3361" y="2199"/>
                    <a:pt x="3380" y="2193"/>
                    <a:pt x="3392" y="2187"/>
                  </a:cubicBezTo>
                  <a:cubicBezTo>
                    <a:pt x="3392" y="2187"/>
                    <a:pt x="3398" y="2187"/>
                    <a:pt x="3404" y="2181"/>
                  </a:cubicBezTo>
                  <a:cubicBezTo>
                    <a:pt x="3417" y="2175"/>
                    <a:pt x="3435" y="2169"/>
                    <a:pt x="3447" y="2163"/>
                  </a:cubicBezTo>
                  <a:cubicBezTo>
                    <a:pt x="3453" y="2163"/>
                    <a:pt x="3453" y="2156"/>
                    <a:pt x="3460" y="2156"/>
                  </a:cubicBezTo>
                  <a:cubicBezTo>
                    <a:pt x="3472" y="2150"/>
                    <a:pt x="3490" y="2144"/>
                    <a:pt x="3503" y="2132"/>
                  </a:cubicBezTo>
                  <a:cubicBezTo>
                    <a:pt x="3509" y="2132"/>
                    <a:pt x="3509" y="2132"/>
                    <a:pt x="3515" y="2126"/>
                  </a:cubicBezTo>
                  <a:lnTo>
                    <a:pt x="3558" y="2101"/>
                  </a:lnTo>
                  <a:cubicBezTo>
                    <a:pt x="3558" y="2101"/>
                    <a:pt x="3564" y="2101"/>
                    <a:pt x="3564" y="2095"/>
                  </a:cubicBezTo>
                  <a:cubicBezTo>
                    <a:pt x="3582" y="2089"/>
                    <a:pt x="3595" y="2077"/>
                    <a:pt x="3613" y="2070"/>
                  </a:cubicBezTo>
                  <a:cubicBezTo>
                    <a:pt x="3613" y="2070"/>
                    <a:pt x="3613" y="2064"/>
                    <a:pt x="3619" y="2064"/>
                  </a:cubicBezTo>
                  <a:cubicBezTo>
                    <a:pt x="3632" y="2058"/>
                    <a:pt x="3650" y="2046"/>
                    <a:pt x="3662" y="2034"/>
                  </a:cubicBezTo>
                  <a:lnTo>
                    <a:pt x="3668" y="2034"/>
                  </a:lnTo>
                  <a:cubicBezTo>
                    <a:pt x="3681" y="2021"/>
                    <a:pt x="3699" y="2009"/>
                    <a:pt x="3711" y="1997"/>
                  </a:cubicBezTo>
                  <a:lnTo>
                    <a:pt x="3718" y="1997"/>
                  </a:lnTo>
                  <a:cubicBezTo>
                    <a:pt x="3730" y="1984"/>
                    <a:pt x="3748" y="1972"/>
                    <a:pt x="3761" y="1954"/>
                  </a:cubicBezTo>
                  <a:cubicBezTo>
                    <a:pt x="3927" y="1819"/>
                    <a:pt x="4049" y="1653"/>
                    <a:pt x="4123" y="1468"/>
                  </a:cubicBezTo>
                  <a:cubicBezTo>
                    <a:pt x="4166" y="1536"/>
                    <a:pt x="4300" y="1762"/>
                    <a:pt x="4374" y="1762"/>
                  </a:cubicBezTo>
                  <a:cubicBezTo>
                    <a:pt x="4394" y="1762"/>
                    <a:pt x="4410" y="1744"/>
                    <a:pt x="4418" y="1702"/>
                  </a:cubicBezTo>
                  <a:cubicBezTo>
                    <a:pt x="4418" y="1702"/>
                    <a:pt x="4639" y="1808"/>
                    <a:pt x="4755" y="1808"/>
                  </a:cubicBezTo>
                  <a:cubicBezTo>
                    <a:pt x="4817" y="1808"/>
                    <a:pt x="4848" y="1778"/>
                    <a:pt x="4799" y="1683"/>
                  </a:cubicBezTo>
                  <a:lnTo>
                    <a:pt x="4799" y="1683"/>
                  </a:lnTo>
                  <a:cubicBezTo>
                    <a:pt x="4799" y="1683"/>
                    <a:pt x="5012" y="1738"/>
                    <a:pt x="5149" y="1738"/>
                  </a:cubicBezTo>
                  <a:cubicBezTo>
                    <a:pt x="5250" y="1738"/>
                    <a:pt x="5310" y="1708"/>
                    <a:pt x="5211" y="1604"/>
                  </a:cubicBezTo>
                  <a:cubicBezTo>
                    <a:pt x="5149" y="1548"/>
                    <a:pt x="5063" y="1481"/>
                    <a:pt x="4946" y="1413"/>
                  </a:cubicBezTo>
                  <a:lnTo>
                    <a:pt x="4946" y="1413"/>
                  </a:lnTo>
                  <a:cubicBezTo>
                    <a:pt x="5119" y="1465"/>
                    <a:pt x="5259" y="1506"/>
                    <a:pt x="5291" y="1506"/>
                  </a:cubicBezTo>
                  <a:cubicBezTo>
                    <a:pt x="5294" y="1506"/>
                    <a:pt x="5295" y="1506"/>
                    <a:pt x="5297" y="1505"/>
                  </a:cubicBezTo>
                  <a:cubicBezTo>
                    <a:pt x="5340" y="1493"/>
                    <a:pt x="5352" y="1431"/>
                    <a:pt x="5426" y="1425"/>
                  </a:cubicBezTo>
                  <a:cubicBezTo>
                    <a:pt x="5427" y="1425"/>
                    <a:pt x="5428" y="1425"/>
                    <a:pt x="5429" y="1425"/>
                  </a:cubicBezTo>
                  <a:cubicBezTo>
                    <a:pt x="5476" y="1425"/>
                    <a:pt x="5602" y="1490"/>
                    <a:pt x="5657" y="1490"/>
                  </a:cubicBezTo>
                  <a:cubicBezTo>
                    <a:pt x="5695" y="1490"/>
                    <a:pt x="5698" y="1458"/>
                    <a:pt x="5616" y="1352"/>
                  </a:cubicBezTo>
                  <a:cubicBezTo>
                    <a:pt x="5493" y="1204"/>
                    <a:pt x="5032" y="1130"/>
                    <a:pt x="4658" y="1087"/>
                  </a:cubicBezTo>
                  <a:cubicBezTo>
                    <a:pt x="4782" y="1084"/>
                    <a:pt x="4905" y="1082"/>
                    <a:pt x="5021" y="1082"/>
                  </a:cubicBezTo>
                  <a:cubicBezTo>
                    <a:pt x="5320" y="1082"/>
                    <a:pt x="5573" y="1095"/>
                    <a:pt x="5684" y="1130"/>
                  </a:cubicBezTo>
                  <a:cubicBezTo>
                    <a:pt x="5741" y="1148"/>
                    <a:pt x="5782" y="1155"/>
                    <a:pt x="5810" y="1155"/>
                  </a:cubicBezTo>
                  <a:cubicBezTo>
                    <a:pt x="5923" y="1155"/>
                    <a:pt x="5857" y="1048"/>
                    <a:pt x="5949" y="1048"/>
                  </a:cubicBezTo>
                  <a:cubicBezTo>
                    <a:pt x="5974" y="1048"/>
                    <a:pt x="6010" y="1056"/>
                    <a:pt x="6064" y="1075"/>
                  </a:cubicBezTo>
                  <a:cubicBezTo>
                    <a:pt x="6135" y="1100"/>
                    <a:pt x="6184" y="1110"/>
                    <a:pt x="6218" y="1110"/>
                  </a:cubicBezTo>
                  <a:cubicBezTo>
                    <a:pt x="6338" y="1110"/>
                    <a:pt x="6288" y="994"/>
                    <a:pt x="6359" y="989"/>
                  </a:cubicBezTo>
                  <a:cubicBezTo>
                    <a:pt x="6445" y="983"/>
                    <a:pt x="7127" y="903"/>
                    <a:pt x="6236" y="817"/>
                  </a:cubicBezTo>
                  <a:cubicBezTo>
                    <a:pt x="6135" y="807"/>
                    <a:pt x="6022" y="802"/>
                    <a:pt x="5902" y="802"/>
                  </a:cubicBezTo>
                  <a:cubicBezTo>
                    <a:pt x="5454" y="802"/>
                    <a:pt x="4904" y="866"/>
                    <a:pt x="4449" y="934"/>
                  </a:cubicBezTo>
                  <a:cubicBezTo>
                    <a:pt x="5180" y="725"/>
                    <a:pt x="5542" y="418"/>
                    <a:pt x="5684" y="209"/>
                  </a:cubicBezTo>
                  <a:cubicBezTo>
                    <a:pt x="5747" y="117"/>
                    <a:pt x="5722" y="86"/>
                    <a:pt x="5660" y="86"/>
                  </a:cubicBezTo>
                  <a:cubicBezTo>
                    <a:pt x="5536" y="86"/>
                    <a:pt x="5266" y="209"/>
                    <a:pt x="5266" y="209"/>
                  </a:cubicBezTo>
                  <a:cubicBezTo>
                    <a:pt x="5293" y="124"/>
                    <a:pt x="5271" y="94"/>
                    <a:pt x="5227" y="94"/>
                  </a:cubicBezTo>
                  <a:cubicBezTo>
                    <a:pt x="5123" y="94"/>
                    <a:pt x="4891" y="264"/>
                    <a:pt x="4891" y="264"/>
                  </a:cubicBezTo>
                  <a:cubicBezTo>
                    <a:pt x="4877" y="228"/>
                    <a:pt x="4861" y="212"/>
                    <a:pt x="4843" y="212"/>
                  </a:cubicBezTo>
                  <a:cubicBezTo>
                    <a:pt x="4757" y="212"/>
                    <a:pt x="4639" y="571"/>
                    <a:pt x="4639" y="571"/>
                  </a:cubicBezTo>
                  <a:cubicBezTo>
                    <a:pt x="4486" y="719"/>
                    <a:pt x="4314" y="817"/>
                    <a:pt x="4148" y="885"/>
                  </a:cubicBezTo>
                  <a:cubicBezTo>
                    <a:pt x="4000" y="393"/>
                    <a:pt x="3466" y="0"/>
                    <a:pt x="2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5"/>
          <p:cNvGrpSpPr/>
          <p:nvPr/>
        </p:nvGrpSpPr>
        <p:grpSpPr>
          <a:xfrm>
            <a:off x="3700142" y="2051072"/>
            <a:ext cx="814841" cy="839001"/>
            <a:chOff x="3700142" y="2051072"/>
            <a:chExt cx="814841" cy="839001"/>
          </a:xfrm>
        </p:grpSpPr>
        <p:sp>
          <p:nvSpPr>
            <p:cNvPr id="1703" name="Google Shape;1703;p25"/>
            <p:cNvSpPr/>
            <p:nvPr/>
          </p:nvSpPr>
          <p:spPr>
            <a:xfrm>
              <a:off x="3700142" y="2051072"/>
              <a:ext cx="814841" cy="839001"/>
            </a:xfrm>
            <a:custGeom>
              <a:avLst/>
              <a:gdLst/>
              <a:ahLst/>
              <a:cxnLst/>
              <a:rect l="l" t="t" r="r" b="b"/>
              <a:pathLst>
                <a:path w="10961" h="11286" extrusionOk="0">
                  <a:moveTo>
                    <a:pt x="10960" y="0"/>
                  </a:moveTo>
                  <a:cubicBezTo>
                    <a:pt x="5001" y="596"/>
                    <a:pt x="307" y="5370"/>
                    <a:pt x="0" y="11286"/>
                  </a:cubicBezTo>
                  <a:lnTo>
                    <a:pt x="10960" y="11286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4067084" y="2575762"/>
              <a:ext cx="355568" cy="260264"/>
            </a:xfrm>
            <a:custGeom>
              <a:avLst/>
              <a:gdLst/>
              <a:ahLst/>
              <a:cxnLst/>
              <a:rect l="l" t="t" r="r" b="b"/>
              <a:pathLst>
                <a:path w="4783" h="3501" extrusionOk="0">
                  <a:moveTo>
                    <a:pt x="3383" y="0"/>
                  </a:moveTo>
                  <a:cubicBezTo>
                    <a:pt x="2778" y="0"/>
                    <a:pt x="2519" y="367"/>
                    <a:pt x="2424" y="652"/>
                  </a:cubicBezTo>
                  <a:cubicBezTo>
                    <a:pt x="2400" y="314"/>
                    <a:pt x="2363" y="32"/>
                    <a:pt x="2363" y="32"/>
                  </a:cubicBezTo>
                  <a:cubicBezTo>
                    <a:pt x="2304" y="9"/>
                    <a:pt x="2253" y="1"/>
                    <a:pt x="2210" y="1"/>
                  </a:cubicBezTo>
                  <a:cubicBezTo>
                    <a:pt x="2088" y="1"/>
                    <a:pt x="2031" y="69"/>
                    <a:pt x="2031" y="69"/>
                  </a:cubicBezTo>
                  <a:cubicBezTo>
                    <a:pt x="2111" y="278"/>
                    <a:pt x="2154" y="474"/>
                    <a:pt x="2178" y="652"/>
                  </a:cubicBezTo>
                  <a:cubicBezTo>
                    <a:pt x="2042" y="536"/>
                    <a:pt x="1842" y="443"/>
                    <a:pt x="1595" y="443"/>
                  </a:cubicBezTo>
                  <a:cubicBezTo>
                    <a:pt x="1384" y="443"/>
                    <a:pt x="1138" y="511"/>
                    <a:pt x="870" y="689"/>
                  </a:cubicBezTo>
                  <a:cubicBezTo>
                    <a:pt x="0" y="1265"/>
                    <a:pt x="406" y="3501"/>
                    <a:pt x="1601" y="3501"/>
                  </a:cubicBezTo>
                  <a:cubicBezTo>
                    <a:pt x="1832" y="3501"/>
                    <a:pt x="2094" y="3417"/>
                    <a:pt x="2381" y="3220"/>
                  </a:cubicBezTo>
                  <a:cubicBezTo>
                    <a:pt x="2670" y="3417"/>
                    <a:pt x="2934" y="3497"/>
                    <a:pt x="3161" y="3497"/>
                  </a:cubicBezTo>
                  <a:cubicBezTo>
                    <a:pt x="3171" y="3497"/>
                    <a:pt x="3181" y="3497"/>
                    <a:pt x="3191" y="3497"/>
                  </a:cubicBezTo>
                  <a:cubicBezTo>
                    <a:pt x="4402" y="3497"/>
                    <a:pt x="4782" y="1268"/>
                    <a:pt x="3911" y="689"/>
                  </a:cubicBezTo>
                  <a:cubicBezTo>
                    <a:pt x="3788" y="603"/>
                    <a:pt x="3665" y="548"/>
                    <a:pt x="3554" y="511"/>
                  </a:cubicBezTo>
                  <a:cubicBezTo>
                    <a:pt x="3702" y="271"/>
                    <a:pt x="3708" y="32"/>
                    <a:pt x="3708" y="32"/>
                  </a:cubicBezTo>
                  <a:cubicBezTo>
                    <a:pt x="3590" y="10"/>
                    <a:pt x="3482" y="0"/>
                    <a:pt x="3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173688" y="2383965"/>
              <a:ext cx="123850" cy="123404"/>
            </a:xfrm>
            <a:custGeom>
              <a:avLst/>
              <a:gdLst/>
              <a:ahLst/>
              <a:cxnLst/>
              <a:rect l="l" t="t" r="r" b="b"/>
              <a:pathLst>
                <a:path w="1666" h="1660" extrusionOk="0">
                  <a:moveTo>
                    <a:pt x="837" y="1"/>
                  </a:moveTo>
                  <a:cubicBezTo>
                    <a:pt x="376" y="1"/>
                    <a:pt x="1" y="376"/>
                    <a:pt x="1" y="830"/>
                  </a:cubicBezTo>
                  <a:cubicBezTo>
                    <a:pt x="1" y="1291"/>
                    <a:pt x="376" y="1660"/>
                    <a:pt x="837" y="1660"/>
                  </a:cubicBezTo>
                  <a:cubicBezTo>
                    <a:pt x="1291" y="1660"/>
                    <a:pt x="1666" y="1291"/>
                    <a:pt x="1666" y="830"/>
                  </a:cubicBezTo>
                  <a:cubicBezTo>
                    <a:pt x="1666" y="462"/>
                    <a:pt x="1420" y="148"/>
                    <a:pt x="1082" y="38"/>
                  </a:cubicBezTo>
                  <a:cubicBezTo>
                    <a:pt x="1033" y="25"/>
                    <a:pt x="984" y="13"/>
                    <a:pt x="929" y="7"/>
                  </a:cubicBezTo>
                  <a:cubicBezTo>
                    <a:pt x="898" y="1"/>
                    <a:pt x="867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4242675" y="2168454"/>
              <a:ext cx="229339" cy="345309"/>
            </a:xfrm>
            <a:custGeom>
              <a:avLst/>
              <a:gdLst/>
              <a:ahLst/>
              <a:cxnLst/>
              <a:rect l="l" t="t" r="r" b="b"/>
              <a:pathLst>
                <a:path w="3085" h="4645" extrusionOk="0">
                  <a:moveTo>
                    <a:pt x="941" y="0"/>
                  </a:moveTo>
                  <a:lnTo>
                    <a:pt x="941" y="602"/>
                  </a:lnTo>
                  <a:lnTo>
                    <a:pt x="947" y="602"/>
                  </a:lnTo>
                  <a:cubicBezTo>
                    <a:pt x="947" y="602"/>
                    <a:pt x="990" y="1339"/>
                    <a:pt x="1" y="2931"/>
                  </a:cubicBezTo>
                  <a:cubicBezTo>
                    <a:pt x="56" y="2937"/>
                    <a:pt x="105" y="2937"/>
                    <a:pt x="160" y="2949"/>
                  </a:cubicBezTo>
                  <a:cubicBezTo>
                    <a:pt x="437" y="2494"/>
                    <a:pt x="928" y="1610"/>
                    <a:pt x="1082" y="854"/>
                  </a:cubicBezTo>
                  <a:cubicBezTo>
                    <a:pt x="1242" y="1610"/>
                    <a:pt x="1727" y="2482"/>
                    <a:pt x="2010" y="2937"/>
                  </a:cubicBezTo>
                  <a:cubicBezTo>
                    <a:pt x="1672" y="3041"/>
                    <a:pt x="1426" y="3354"/>
                    <a:pt x="1426" y="3729"/>
                  </a:cubicBezTo>
                  <a:cubicBezTo>
                    <a:pt x="1426" y="4190"/>
                    <a:pt x="1715" y="4645"/>
                    <a:pt x="2261" y="4645"/>
                  </a:cubicBezTo>
                  <a:cubicBezTo>
                    <a:pt x="2808" y="4645"/>
                    <a:pt x="3085" y="4233"/>
                    <a:pt x="3085" y="3772"/>
                  </a:cubicBezTo>
                  <a:cubicBezTo>
                    <a:pt x="3085" y="3311"/>
                    <a:pt x="2710" y="2900"/>
                    <a:pt x="2249" y="2900"/>
                  </a:cubicBezTo>
                  <a:cubicBezTo>
                    <a:pt x="2218" y="2900"/>
                    <a:pt x="2231" y="2900"/>
                    <a:pt x="2145" y="2906"/>
                  </a:cubicBezTo>
                  <a:lnTo>
                    <a:pt x="2145" y="2924"/>
                  </a:lnTo>
                  <a:cubicBezTo>
                    <a:pt x="1248" y="1376"/>
                    <a:pt x="1199" y="694"/>
                    <a:pt x="1199" y="565"/>
                  </a:cubicBezTo>
                  <a:lnTo>
                    <a:pt x="1199" y="553"/>
                  </a:lnTo>
                  <a:cubicBezTo>
                    <a:pt x="1199" y="553"/>
                    <a:pt x="1199" y="552"/>
                    <a:pt x="1199" y="552"/>
                  </a:cubicBezTo>
                  <a:cubicBezTo>
                    <a:pt x="1201" y="552"/>
                    <a:pt x="1217" y="602"/>
                    <a:pt x="1217" y="602"/>
                  </a:cubicBezTo>
                  <a:lnTo>
                    <a:pt x="1285" y="602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811132" y="2443437"/>
              <a:ext cx="216552" cy="357575"/>
            </a:xfrm>
            <a:custGeom>
              <a:avLst/>
              <a:gdLst/>
              <a:ahLst/>
              <a:cxnLst/>
              <a:rect l="l" t="t" r="r" b="b"/>
              <a:pathLst>
                <a:path w="2913" h="4810" extrusionOk="0">
                  <a:moveTo>
                    <a:pt x="2303" y="1"/>
                  </a:moveTo>
                  <a:cubicBezTo>
                    <a:pt x="1681" y="1"/>
                    <a:pt x="1516" y="413"/>
                    <a:pt x="1493" y="651"/>
                  </a:cubicBezTo>
                  <a:cubicBezTo>
                    <a:pt x="1474" y="380"/>
                    <a:pt x="1444" y="147"/>
                    <a:pt x="1444" y="147"/>
                  </a:cubicBezTo>
                  <a:cubicBezTo>
                    <a:pt x="1401" y="132"/>
                    <a:pt x="1364" y="126"/>
                    <a:pt x="1332" y="126"/>
                  </a:cubicBezTo>
                  <a:cubicBezTo>
                    <a:pt x="1237" y="126"/>
                    <a:pt x="1192" y="178"/>
                    <a:pt x="1192" y="178"/>
                  </a:cubicBezTo>
                  <a:cubicBezTo>
                    <a:pt x="1296" y="460"/>
                    <a:pt x="1321" y="712"/>
                    <a:pt x="1321" y="909"/>
                  </a:cubicBezTo>
                  <a:cubicBezTo>
                    <a:pt x="995" y="1032"/>
                    <a:pt x="774" y="1603"/>
                    <a:pt x="731" y="2168"/>
                  </a:cubicBezTo>
                  <a:cubicBezTo>
                    <a:pt x="682" y="2813"/>
                    <a:pt x="0" y="3157"/>
                    <a:pt x="332" y="4122"/>
                  </a:cubicBezTo>
                  <a:cubicBezTo>
                    <a:pt x="535" y="4705"/>
                    <a:pt x="1106" y="4810"/>
                    <a:pt x="1456" y="4810"/>
                  </a:cubicBezTo>
                  <a:cubicBezTo>
                    <a:pt x="1800" y="4810"/>
                    <a:pt x="2378" y="4705"/>
                    <a:pt x="2580" y="4122"/>
                  </a:cubicBezTo>
                  <a:cubicBezTo>
                    <a:pt x="2912" y="3157"/>
                    <a:pt x="2230" y="2813"/>
                    <a:pt x="2181" y="2168"/>
                  </a:cubicBezTo>
                  <a:cubicBezTo>
                    <a:pt x="2138" y="1548"/>
                    <a:pt x="1874" y="933"/>
                    <a:pt x="1505" y="884"/>
                  </a:cubicBezTo>
                  <a:cubicBezTo>
                    <a:pt x="1505" y="860"/>
                    <a:pt x="1499" y="835"/>
                    <a:pt x="1499" y="817"/>
                  </a:cubicBezTo>
                  <a:cubicBezTo>
                    <a:pt x="1505" y="817"/>
                    <a:pt x="1505" y="823"/>
                    <a:pt x="1505" y="823"/>
                  </a:cubicBezTo>
                  <a:cubicBezTo>
                    <a:pt x="2476" y="786"/>
                    <a:pt x="2421" y="6"/>
                    <a:pt x="2421" y="6"/>
                  </a:cubicBezTo>
                  <a:cubicBezTo>
                    <a:pt x="2380" y="2"/>
                    <a:pt x="2340" y="1"/>
                    <a:pt x="2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25"/>
          <p:cNvGrpSpPr/>
          <p:nvPr/>
        </p:nvGrpSpPr>
        <p:grpSpPr>
          <a:xfrm>
            <a:off x="3701034" y="2994147"/>
            <a:ext cx="813949" cy="825843"/>
            <a:chOff x="3701034" y="2994147"/>
            <a:chExt cx="813949" cy="825843"/>
          </a:xfrm>
        </p:grpSpPr>
        <p:sp>
          <p:nvSpPr>
            <p:cNvPr id="1709" name="Google Shape;1709;p25"/>
            <p:cNvSpPr/>
            <p:nvPr/>
          </p:nvSpPr>
          <p:spPr>
            <a:xfrm>
              <a:off x="3701034" y="2994147"/>
              <a:ext cx="813949" cy="825843"/>
            </a:xfrm>
            <a:custGeom>
              <a:avLst/>
              <a:gdLst/>
              <a:ahLst/>
              <a:cxnLst/>
              <a:rect l="l" t="t" r="r" b="b"/>
              <a:pathLst>
                <a:path w="10949" h="11109" extrusionOk="0">
                  <a:moveTo>
                    <a:pt x="0" y="1"/>
                  </a:moveTo>
                  <a:cubicBezTo>
                    <a:pt x="388" y="5831"/>
                    <a:pt x="5050" y="10518"/>
                    <a:pt x="10948" y="11108"/>
                  </a:cubicBezTo>
                  <a:lnTo>
                    <a:pt x="109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51275" y="3054883"/>
              <a:ext cx="287844" cy="279147"/>
            </a:xfrm>
            <a:custGeom>
              <a:avLst/>
              <a:gdLst/>
              <a:ahLst/>
              <a:cxnLst/>
              <a:rect l="l" t="t" r="r" b="b"/>
              <a:pathLst>
                <a:path w="3872" h="3755" extrusionOk="0">
                  <a:moveTo>
                    <a:pt x="3447" y="1543"/>
                  </a:moveTo>
                  <a:cubicBezTo>
                    <a:pt x="3447" y="1543"/>
                    <a:pt x="3828" y="1530"/>
                    <a:pt x="3853" y="1033"/>
                  </a:cubicBezTo>
                  <a:cubicBezTo>
                    <a:pt x="3871" y="535"/>
                    <a:pt x="3128" y="87"/>
                    <a:pt x="2077" y="44"/>
                  </a:cubicBezTo>
                  <a:cubicBezTo>
                    <a:pt x="1021" y="1"/>
                    <a:pt x="234" y="382"/>
                    <a:pt x="216" y="879"/>
                  </a:cubicBezTo>
                  <a:cubicBezTo>
                    <a:pt x="191" y="1377"/>
                    <a:pt x="566" y="1426"/>
                    <a:pt x="566" y="1426"/>
                  </a:cubicBezTo>
                  <a:cubicBezTo>
                    <a:pt x="566" y="1426"/>
                    <a:pt x="203" y="1604"/>
                    <a:pt x="179" y="2298"/>
                  </a:cubicBezTo>
                  <a:cubicBezTo>
                    <a:pt x="148" y="2993"/>
                    <a:pt x="1" y="3595"/>
                    <a:pt x="836" y="3631"/>
                  </a:cubicBezTo>
                  <a:cubicBezTo>
                    <a:pt x="1279" y="3650"/>
                    <a:pt x="1383" y="3631"/>
                    <a:pt x="1936" y="3650"/>
                  </a:cubicBezTo>
                  <a:cubicBezTo>
                    <a:pt x="2489" y="3674"/>
                    <a:pt x="2563" y="3699"/>
                    <a:pt x="3005" y="3717"/>
                  </a:cubicBezTo>
                  <a:cubicBezTo>
                    <a:pt x="3840" y="3754"/>
                    <a:pt x="3730" y="3134"/>
                    <a:pt x="3761" y="2440"/>
                  </a:cubicBezTo>
                  <a:cubicBezTo>
                    <a:pt x="3791" y="1752"/>
                    <a:pt x="3447" y="1543"/>
                    <a:pt x="3447" y="1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1" name="Google Shape;1711;p25"/>
            <p:cNvGrpSpPr/>
            <p:nvPr/>
          </p:nvGrpSpPr>
          <p:grpSpPr>
            <a:xfrm>
              <a:off x="4215764" y="3074508"/>
              <a:ext cx="286878" cy="445371"/>
              <a:chOff x="4215764" y="3074508"/>
              <a:chExt cx="286878" cy="445371"/>
            </a:xfrm>
          </p:grpSpPr>
          <p:sp>
            <p:nvSpPr>
              <p:cNvPr id="1712" name="Google Shape;1712;p25"/>
              <p:cNvSpPr/>
              <p:nvPr/>
            </p:nvSpPr>
            <p:spPr>
              <a:xfrm>
                <a:off x="4284231" y="3253073"/>
                <a:ext cx="105563" cy="9508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79" extrusionOk="0">
                    <a:moveTo>
                      <a:pt x="1420" y="1088"/>
                    </a:moveTo>
                    <a:cubicBezTo>
                      <a:pt x="1420" y="1088"/>
                      <a:pt x="1193" y="1"/>
                      <a:pt x="1" y="400"/>
                    </a:cubicBezTo>
                    <a:cubicBezTo>
                      <a:pt x="1" y="400"/>
                      <a:pt x="173" y="1279"/>
                      <a:pt x="1420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5"/>
              <p:cNvSpPr/>
              <p:nvPr/>
            </p:nvSpPr>
            <p:spPr>
              <a:xfrm>
                <a:off x="4237694" y="3167730"/>
                <a:ext cx="112848" cy="107347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444" extrusionOk="0">
                    <a:moveTo>
                      <a:pt x="1518" y="1032"/>
                    </a:moveTo>
                    <a:cubicBezTo>
                      <a:pt x="1518" y="1032"/>
                      <a:pt x="1106" y="0"/>
                      <a:pt x="0" y="602"/>
                    </a:cubicBezTo>
                    <a:cubicBezTo>
                      <a:pt x="0" y="602"/>
                      <a:pt x="332" y="1444"/>
                      <a:pt x="1518" y="10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4318948" y="3351722"/>
                <a:ext cx="94189" cy="8274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113" extrusionOk="0">
                    <a:moveTo>
                      <a:pt x="1266" y="1113"/>
                    </a:moveTo>
                    <a:cubicBezTo>
                      <a:pt x="1266" y="1113"/>
                      <a:pt x="1248" y="1"/>
                      <a:pt x="1" y="173"/>
                    </a:cubicBezTo>
                    <a:cubicBezTo>
                      <a:pt x="1" y="173"/>
                      <a:pt x="7" y="1070"/>
                      <a:pt x="1266" y="1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5"/>
              <p:cNvSpPr/>
              <p:nvPr/>
            </p:nvSpPr>
            <p:spPr>
              <a:xfrm>
                <a:off x="4348610" y="3210625"/>
                <a:ext cx="123850" cy="12295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54" extrusionOk="0">
                    <a:moveTo>
                      <a:pt x="554" y="1653"/>
                    </a:moveTo>
                    <a:cubicBezTo>
                      <a:pt x="554" y="1653"/>
                      <a:pt x="1" y="830"/>
                      <a:pt x="959" y="1"/>
                    </a:cubicBezTo>
                    <a:cubicBezTo>
                      <a:pt x="959" y="1"/>
                      <a:pt x="1666" y="1070"/>
                      <a:pt x="554" y="16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5"/>
              <p:cNvSpPr/>
              <p:nvPr/>
            </p:nvSpPr>
            <p:spPr>
              <a:xfrm>
                <a:off x="4299322" y="3117477"/>
                <a:ext cx="125635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709" extrusionOk="0">
                    <a:moveTo>
                      <a:pt x="695" y="1708"/>
                    </a:moveTo>
                    <a:cubicBezTo>
                      <a:pt x="695" y="1708"/>
                      <a:pt x="0" y="983"/>
                      <a:pt x="799" y="0"/>
                    </a:cubicBezTo>
                    <a:cubicBezTo>
                      <a:pt x="799" y="0"/>
                      <a:pt x="1690" y="934"/>
                      <a:pt x="695" y="17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5"/>
              <p:cNvSpPr/>
              <p:nvPr/>
            </p:nvSpPr>
            <p:spPr>
              <a:xfrm>
                <a:off x="4215764" y="3074508"/>
                <a:ext cx="97311" cy="114707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543" extrusionOk="0">
                    <a:moveTo>
                      <a:pt x="1309" y="1426"/>
                    </a:moveTo>
                    <a:cubicBezTo>
                      <a:pt x="1309" y="1426"/>
                      <a:pt x="565" y="1543"/>
                      <a:pt x="0" y="204"/>
                    </a:cubicBezTo>
                    <a:cubicBezTo>
                      <a:pt x="0" y="204"/>
                      <a:pt x="1118" y="1"/>
                      <a:pt x="1309" y="14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5"/>
              <p:cNvSpPr/>
              <p:nvPr/>
            </p:nvSpPr>
            <p:spPr>
              <a:xfrm>
                <a:off x="4383772" y="3318417"/>
                <a:ext cx="118870" cy="11604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561" extrusionOk="0">
                    <a:moveTo>
                      <a:pt x="400" y="1561"/>
                    </a:moveTo>
                    <a:cubicBezTo>
                      <a:pt x="400" y="1561"/>
                      <a:pt x="1" y="639"/>
                      <a:pt x="1101" y="0"/>
                    </a:cubicBezTo>
                    <a:cubicBezTo>
                      <a:pt x="1101" y="0"/>
                      <a:pt x="1598" y="1186"/>
                      <a:pt x="400" y="1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5"/>
              <p:cNvSpPr/>
              <p:nvPr/>
            </p:nvSpPr>
            <p:spPr>
              <a:xfrm>
                <a:off x="4259104" y="3123721"/>
                <a:ext cx="170908" cy="39615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5329" extrusionOk="0">
                    <a:moveTo>
                      <a:pt x="178" y="1"/>
                    </a:moveTo>
                    <a:cubicBezTo>
                      <a:pt x="144" y="1"/>
                      <a:pt x="110" y="12"/>
                      <a:pt x="81" y="33"/>
                    </a:cubicBezTo>
                    <a:cubicBezTo>
                      <a:pt x="13" y="88"/>
                      <a:pt x="1" y="180"/>
                      <a:pt x="56" y="248"/>
                    </a:cubicBezTo>
                    <a:cubicBezTo>
                      <a:pt x="1285" y="1766"/>
                      <a:pt x="1862" y="3240"/>
                      <a:pt x="1985" y="5181"/>
                    </a:cubicBezTo>
                    <a:cubicBezTo>
                      <a:pt x="1991" y="5267"/>
                      <a:pt x="2053" y="5329"/>
                      <a:pt x="2139" y="5329"/>
                    </a:cubicBezTo>
                    <a:lnTo>
                      <a:pt x="2145" y="5329"/>
                    </a:lnTo>
                    <a:cubicBezTo>
                      <a:pt x="2231" y="5323"/>
                      <a:pt x="2298" y="5249"/>
                      <a:pt x="2292" y="5163"/>
                    </a:cubicBezTo>
                    <a:cubicBezTo>
                      <a:pt x="2163" y="3154"/>
                      <a:pt x="1567" y="1624"/>
                      <a:pt x="296" y="58"/>
                    </a:cubicBezTo>
                    <a:cubicBezTo>
                      <a:pt x="264" y="19"/>
                      <a:pt x="221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25"/>
            <p:cNvGrpSpPr/>
            <p:nvPr/>
          </p:nvGrpSpPr>
          <p:grpSpPr>
            <a:xfrm>
              <a:off x="4094293" y="3386438"/>
              <a:ext cx="239821" cy="247180"/>
              <a:chOff x="4094293" y="3386438"/>
              <a:chExt cx="239821" cy="247180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4119345" y="3495644"/>
                <a:ext cx="174996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856" extrusionOk="0">
                    <a:moveTo>
                      <a:pt x="1" y="98"/>
                    </a:moveTo>
                    <a:lnTo>
                      <a:pt x="376" y="1647"/>
                    </a:lnTo>
                    <a:cubicBezTo>
                      <a:pt x="376" y="1647"/>
                      <a:pt x="750" y="1856"/>
                      <a:pt x="1260" y="1837"/>
                    </a:cubicBezTo>
                    <a:cubicBezTo>
                      <a:pt x="1764" y="1819"/>
                      <a:pt x="2102" y="1634"/>
                      <a:pt x="2102" y="1634"/>
                    </a:cubicBezTo>
                    <a:lnTo>
                      <a:pt x="2354" y="0"/>
                    </a:lnTo>
                    <a:cubicBezTo>
                      <a:pt x="2354" y="0"/>
                      <a:pt x="1887" y="332"/>
                      <a:pt x="1211" y="356"/>
                    </a:cubicBezTo>
                    <a:cubicBezTo>
                      <a:pt x="542" y="381"/>
                      <a:pt x="1" y="98"/>
                      <a:pt x="1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4094293" y="3424352"/>
                <a:ext cx="239821" cy="110172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482" extrusionOk="0">
                    <a:moveTo>
                      <a:pt x="1413" y="56"/>
                    </a:moveTo>
                    <a:cubicBezTo>
                      <a:pt x="872" y="124"/>
                      <a:pt x="418" y="400"/>
                      <a:pt x="209" y="652"/>
                    </a:cubicBezTo>
                    <a:cubicBezTo>
                      <a:pt x="0" y="904"/>
                      <a:pt x="12" y="1297"/>
                      <a:pt x="541" y="1272"/>
                    </a:cubicBezTo>
                    <a:cubicBezTo>
                      <a:pt x="1069" y="1242"/>
                      <a:pt x="1235" y="1481"/>
                      <a:pt x="1573" y="1469"/>
                    </a:cubicBezTo>
                    <a:cubicBezTo>
                      <a:pt x="1917" y="1457"/>
                      <a:pt x="2169" y="1248"/>
                      <a:pt x="2408" y="1168"/>
                    </a:cubicBezTo>
                    <a:cubicBezTo>
                      <a:pt x="2648" y="1094"/>
                      <a:pt x="3225" y="1143"/>
                      <a:pt x="2722" y="517"/>
                    </a:cubicBezTo>
                    <a:cubicBezTo>
                      <a:pt x="2433" y="154"/>
                      <a:pt x="1855" y="1"/>
                      <a:pt x="14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5"/>
              <p:cNvSpPr/>
              <p:nvPr/>
            </p:nvSpPr>
            <p:spPr>
              <a:xfrm>
                <a:off x="4175546" y="3386438"/>
                <a:ext cx="58060" cy="5761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75" extrusionOk="0">
                    <a:moveTo>
                      <a:pt x="670" y="124"/>
                    </a:moveTo>
                    <a:cubicBezTo>
                      <a:pt x="646" y="105"/>
                      <a:pt x="621" y="81"/>
                      <a:pt x="596" y="62"/>
                    </a:cubicBezTo>
                    <a:cubicBezTo>
                      <a:pt x="535" y="25"/>
                      <a:pt x="474" y="7"/>
                      <a:pt x="406" y="1"/>
                    </a:cubicBezTo>
                    <a:cubicBezTo>
                      <a:pt x="375" y="7"/>
                      <a:pt x="345" y="7"/>
                      <a:pt x="308" y="13"/>
                    </a:cubicBezTo>
                    <a:cubicBezTo>
                      <a:pt x="240" y="25"/>
                      <a:pt x="179" y="56"/>
                      <a:pt x="130" y="105"/>
                    </a:cubicBezTo>
                    <a:cubicBezTo>
                      <a:pt x="56" y="173"/>
                      <a:pt x="13" y="271"/>
                      <a:pt x="7" y="369"/>
                    </a:cubicBezTo>
                    <a:cubicBezTo>
                      <a:pt x="1" y="474"/>
                      <a:pt x="44" y="578"/>
                      <a:pt x="111" y="652"/>
                    </a:cubicBezTo>
                    <a:cubicBezTo>
                      <a:pt x="136" y="670"/>
                      <a:pt x="166" y="695"/>
                      <a:pt x="191" y="714"/>
                    </a:cubicBezTo>
                    <a:cubicBezTo>
                      <a:pt x="246" y="750"/>
                      <a:pt x="308" y="769"/>
                      <a:pt x="375" y="775"/>
                    </a:cubicBezTo>
                    <a:cubicBezTo>
                      <a:pt x="412" y="769"/>
                      <a:pt x="443" y="769"/>
                      <a:pt x="474" y="763"/>
                    </a:cubicBezTo>
                    <a:cubicBezTo>
                      <a:pt x="547" y="750"/>
                      <a:pt x="603" y="714"/>
                      <a:pt x="658" y="670"/>
                    </a:cubicBezTo>
                    <a:cubicBezTo>
                      <a:pt x="732" y="597"/>
                      <a:pt x="775" y="505"/>
                      <a:pt x="775" y="406"/>
                    </a:cubicBezTo>
                    <a:cubicBezTo>
                      <a:pt x="781" y="302"/>
                      <a:pt x="744" y="197"/>
                      <a:pt x="670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4" name="Google Shape;1724;p25"/>
          <p:cNvGrpSpPr/>
          <p:nvPr/>
        </p:nvGrpSpPr>
        <p:grpSpPr>
          <a:xfrm>
            <a:off x="4621735" y="2994147"/>
            <a:ext cx="814395" cy="825843"/>
            <a:chOff x="4621735" y="2994147"/>
            <a:chExt cx="814395" cy="825843"/>
          </a:xfrm>
        </p:grpSpPr>
        <p:sp>
          <p:nvSpPr>
            <p:cNvPr id="1725" name="Google Shape;1725;p25"/>
            <p:cNvSpPr/>
            <p:nvPr/>
          </p:nvSpPr>
          <p:spPr>
            <a:xfrm>
              <a:off x="4621735" y="2994147"/>
              <a:ext cx="814395" cy="825843"/>
            </a:xfrm>
            <a:custGeom>
              <a:avLst/>
              <a:gdLst/>
              <a:ahLst/>
              <a:cxnLst/>
              <a:rect l="l" t="t" r="r" b="b"/>
              <a:pathLst>
                <a:path w="10955" h="11109" extrusionOk="0">
                  <a:moveTo>
                    <a:pt x="1" y="1"/>
                  </a:moveTo>
                  <a:lnTo>
                    <a:pt x="1" y="11108"/>
                  </a:lnTo>
                  <a:cubicBezTo>
                    <a:pt x="5905" y="10518"/>
                    <a:pt x="10568" y="5831"/>
                    <a:pt x="10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4990758" y="3155390"/>
              <a:ext cx="287844" cy="308362"/>
            </a:xfrm>
            <a:custGeom>
              <a:avLst/>
              <a:gdLst/>
              <a:ahLst/>
              <a:cxnLst/>
              <a:rect l="l" t="t" r="r" b="b"/>
              <a:pathLst>
                <a:path w="3872" h="4148" extrusionOk="0">
                  <a:moveTo>
                    <a:pt x="1825" y="2390"/>
                  </a:moveTo>
                  <a:cubicBezTo>
                    <a:pt x="1150" y="2943"/>
                    <a:pt x="289" y="2531"/>
                    <a:pt x="142" y="3348"/>
                  </a:cubicBezTo>
                  <a:cubicBezTo>
                    <a:pt x="1" y="4147"/>
                    <a:pt x="1438" y="4086"/>
                    <a:pt x="2298" y="3588"/>
                  </a:cubicBezTo>
                  <a:cubicBezTo>
                    <a:pt x="3023" y="3164"/>
                    <a:pt x="3662" y="2310"/>
                    <a:pt x="3767" y="1469"/>
                  </a:cubicBezTo>
                  <a:cubicBezTo>
                    <a:pt x="3871" y="682"/>
                    <a:pt x="3582" y="13"/>
                    <a:pt x="3042" y="6"/>
                  </a:cubicBezTo>
                  <a:cubicBezTo>
                    <a:pt x="2501" y="0"/>
                    <a:pt x="2593" y="780"/>
                    <a:pt x="2526" y="1321"/>
                  </a:cubicBezTo>
                  <a:cubicBezTo>
                    <a:pt x="2452" y="1862"/>
                    <a:pt x="2132" y="2138"/>
                    <a:pt x="1825" y="2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4952399" y="3346295"/>
              <a:ext cx="73597" cy="116491"/>
            </a:xfrm>
            <a:custGeom>
              <a:avLst/>
              <a:gdLst/>
              <a:ahLst/>
              <a:cxnLst/>
              <a:rect l="l" t="t" r="r" b="b"/>
              <a:pathLst>
                <a:path w="990" h="1567" extrusionOk="0">
                  <a:moveTo>
                    <a:pt x="855" y="1026"/>
                  </a:moveTo>
                  <a:cubicBezTo>
                    <a:pt x="855" y="1026"/>
                    <a:pt x="707" y="1567"/>
                    <a:pt x="425" y="1530"/>
                  </a:cubicBezTo>
                  <a:cubicBezTo>
                    <a:pt x="142" y="1493"/>
                    <a:pt x="167" y="1229"/>
                    <a:pt x="253" y="1069"/>
                  </a:cubicBezTo>
                  <a:cubicBezTo>
                    <a:pt x="253" y="1069"/>
                    <a:pt x="1" y="1057"/>
                    <a:pt x="7" y="750"/>
                  </a:cubicBezTo>
                  <a:cubicBezTo>
                    <a:pt x="7" y="449"/>
                    <a:pt x="345" y="553"/>
                    <a:pt x="345" y="553"/>
                  </a:cubicBezTo>
                  <a:cubicBezTo>
                    <a:pt x="345" y="553"/>
                    <a:pt x="253" y="301"/>
                    <a:pt x="443" y="148"/>
                  </a:cubicBezTo>
                  <a:cubicBezTo>
                    <a:pt x="627" y="0"/>
                    <a:pt x="990" y="314"/>
                    <a:pt x="891" y="6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5178912" y="3095546"/>
              <a:ext cx="108759" cy="84525"/>
            </a:xfrm>
            <a:custGeom>
              <a:avLst/>
              <a:gdLst/>
              <a:ahLst/>
              <a:cxnLst/>
              <a:rect l="l" t="t" r="r" b="b"/>
              <a:pathLst>
                <a:path w="1463" h="1137" extrusionOk="0">
                  <a:moveTo>
                    <a:pt x="333" y="953"/>
                  </a:moveTo>
                  <a:cubicBezTo>
                    <a:pt x="333" y="953"/>
                    <a:pt x="19" y="983"/>
                    <a:pt x="7" y="676"/>
                  </a:cubicBezTo>
                  <a:cubicBezTo>
                    <a:pt x="1" y="363"/>
                    <a:pt x="357" y="486"/>
                    <a:pt x="357" y="486"/>
                  </a:cubicBezTo>
                  <a:cubicBezTo>
                    <a:pt x="357" y="486"/>
                    <a:pt x="357" y="43"/>
                    <a:pt x="621" y="19"/>
                  </a:cubicBezTo>
                  <a:cubicBezTo>
                    <a:pt x="892" y="0"/>
                    <a:pt x="984" y="332"/>
                    <a:pt x="842" y="504"/>
                  </a:cubicBezTo>
                  <a:cubicBezTo>
                    <a:pt x="842" y="504"/>
                    <a:pt x="1223" y="314"/>
                    <a:pt x="1322" y="523"/>
                  </a:cubicBezTo>
                  <a:cubicBezTo>
                    <a:pt x="1463" y="805"/>
                    <a:pt x="1002" y="1137"/>
                    <a:pt x="677" y="9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4704847" y="3376402"/>
              <a:ext cx="185553" cy="249485"/>
            </a:xfrm>
            <a:custGeom>
              <a:avLst/>
              <a:gdLst/>
              <a:ahLst/>
              <a:cxnLst/>
              <a:rect l="l" t="t" r="r" b="b"/>
              <a:pathLst>
                <a:path w="2496" h="3356" extrusionOk="0">
                  <a:moveTo>
                    <a:pt x="1" y="1"/>
                  </a:moveTo>
                  <a:lnTo>
                    <a:pt x="142" y="990"/>
                  </a:lnTo>
                  <a:lnTo>
                    <a:pt x="480" y="3355"/>
                  </a:lnTo>
                  <a:lnTo>
                    <a:pt x="2114" y="3355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4712206" y="3060830"/>
              <a:ext cx="378168" cy="230677"/>
            </a:xfrm>
            <a:custGeom>
              <a:avLst/>
              <a:gdLst/>
              <a:ahLst/>
              <a:cxnLst/>
              <a:rect l="l" t="t" r="r" b="b"/>
              <a:pathLst>
                <a:path w="5087" h="3103" extrusionOk="0">
                  <a:moveTo>
                    <a:pt x="295" y="1"/>
                  </a:moveTo>
                  <a:cubicBezTo>
                    <a:pt x="295" y="1"/>
                    <a:pt x="37" y="1426"/>
                    <a:pt x="731" y="1573"/>
                  </a:cubicBezTo>
                  <a:cubicBezTo>
                    <a:pt x="731" y="1573"/>
                    <a:pt x="0" y="2298"/>
                    <a:pt x="221" y="3103"/>
                  </a:cubicBezTo>
                  <a:cubicBezTo>
                    <a:pt x="221" y="3103"/>
                    <a:pt x="1057" y="2888"/>
                    <a:pt x="1475" y="2175"/>
                  </a:cubicBezTo>
                  <a:cubicBezTo>
                    <a:pt x="1548" y="2231"/>
                    <a:pt x="1628" y="2280"/>
                    <a:pt x="1720" y="2329"/>
                  </a:cubicBezTo>
                  <a:cubicBezTo>
                    <a:pt x="1696" y="2569"/>
                    <a:pt x="1733" y="2790"/>
                    <a:pt x="1733" y="2790"/>
                  </a:cubicBezTo>
                  <a:cubicBezTo>
                    <a:pt x="1803" y="2800"/>
                    <a:pt x="1873" y="2804"/>
                    <a:pt x="1942" y="2804"/>
                  </a:cubicBezTo>
                  <a:cubicBezTo>
                    <a:pt x="2258" y="2804"/>
                    <a:pt x="2553" y="2708"/>
                    <a:pt x="2795" y="2587"/>
                  </a:cubicBezTo>
                  <a:cubicBezTo>
                    <a:pt x="2838" y="2593"/>
                    <a:pt x="2875" y="2593"/>
                    <a:pt x="2918" y="2593"/>
                  </a:cubicBezTo>
                  <a:cubicBezTo>
                    <a:pt x="3613" y="2593"/>
                    <a:pt x="4208" y="2366"/>
                    <a:pt x="4509" y="2034"/>
                  </a:cubicBezTo>
                  <a:cubicBezTo>
                    <a:pt x="4559" y="2077"/>
                    <a:pt x="4620" y="2102"/>
                    <a:pt x="4688" y="2102"/>
                  </a:cubicBezTo>
                  <a:cubicBezTo>
                    <a:pt x="4847" y="2102"/>
                    <a:pt x="4976" y="1966"/>
                    <a:pt x="4976" y="1807"/>
                  </a:cubicBezTo>
                  <a:cubicBezTo>
                    <a:pt x="4976" y="1794"/>
                    <a:pt x="4976" y="1776"/>
                    <a:pt x="4970" y="1764"/>
                  </a:cubicBezTo>
                  <a:cubicBezTo>
                    <a:pt x="5044" y="1708"/>
                    <a:pt x="5087" y="1629"/>
                    <a:pt x="5087" y="1536"/>
                  </a:cubicBezTo>
                  <a:cubicBezTo>
                    <a:pt x="5087" y="1371"/>
                    <a:pt x="4958" y="1242"/>
                    <a:pt x="4798" y="1242"/>
                  </a:cubicBezTo>
                  <a:cubicBezTo>
                    <a:pt x="4737" y="1242"/>
                    <a:pt x="4681" y="1260"/>
                    <a:pt x="4638" y="1291"/>
                  </a:cubicBezTo>
                  <a:cubicBezTo>
                    <a:pt x="4436" y="885"/>
                    <a:pt x="3815" y="584"/>
                    <a:pt x="3060" y="553"/>
                  </a:cubicBezTo>
                  <a:cubicBezTo>
                    <a:pt x="2783" y="378"/>
                    <a:pt x="2382" y="189"/>
                    <a:pt x="1941" y="189"/>
                  </a:cubicBezTo>
                  <a:cubicBezTo>
                    <a:pt x="1873" y="189"/>
                    <a:pt x="1803" y="193"/>
                    <a:pt x="1733" y="203"/>
                  </a:cubicBezTo>
                  <a:cubicBezTo>
                    <a:pt x="1733" y="203"/>
                    <a:pt x="1677" y="517"/>
                    <a:pt x="1739" y="805"/>
                  </a:cubicBezTo>
                  <a:cubicBezTo>
                    <a:pt x="1597" y="873"/>
                    <a:pt x="1475" y="959"/>
                    <a:pt x="1382" y="1051"/>
                  </a:cubicBezTo>
                  <a:cubicBezTo>
                    <a:pt x="1235" y="738"/>
                    <a:pt x="879" y="136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1" name="Google Shape;1731;p25"/>
          <p:cNvSpPr/>
          <p:nvPr/>
        </p:nvSpPr>
        <p:spPr>
          <a:xfrm>
            <a:off x="162946" y="1300741"/>
            <a:ext cx="2349951" cy="19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map the different networks of food provisioning, leading to a typology of the foodscape of Dar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Salaam.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177531" y="3143330"/>
            <a:ext cx="2349951" cy="184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assess which business models can enhance the performance of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-food entrepreneurs (SMEs) in order to increase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their livelihood conditions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6675029" y="1192591"/>
            <a:ext cx="2441392" cy="177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contribute to an enabling governance environment, by initiating a Food Policy Council in the three selected locations</a:t>
            </a:r>
          </a:p>
          <a:p>
            <a:pPr lvl="0" algn="r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Dar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Salaam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6379653" y="2994147"/>
            <a:ext cx="2764347" cy="194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investigate if and how the foodscape of Dar </a:t>
            </a:r>
            <a:r>
              <a:rPr lang="en-US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Salaam can serve as a laboratory for other cities, and how ARU can play</a:t>
            </a:r>
          </a:p>
          <a:p>
            <a:pPr lvl="0" algn="r"/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pivotal role in this, using the vehicle of the African Centre for Sustainable Cities Studies.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229904" y="1220376"/>
            <a:ext cx="2008791" cy="37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Specific objective 1</a:t>
            </a:r>
            <a:endParaRPr sz="16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229904" y="2935494"/>
            <a:ext cx="2132921" cy="39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Specific objective 2</a:t>
            </a:r>
            <a:endParaRPr sz="1600"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6523759" y="1056684"/>
            <a:ext cx="2153525" cy="4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Specific objective 3</a:t>
            </a:r>
            <a:endParaRPr sz="16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6654608" y="2829794"/>
            <a:ext cx="2133408" cy="34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Specivic objective 4</a:t>
            </a:r>
            <a:endParaRPr sz="16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32"/>
          <p:cNvGrpSpPr/>
          <p:nvPr/>
        </p:nvGrpSpPr>
        <p:grpSpPr>
          <a:xfrm>
            <a:off x="1357361" y="2628825"/>
            <a:ext cx="4247373" cy="695400"/>
            <a:chOff x="1603900" y="2533575"/>
            <a:chExt cx="4091093" cy="695400"/>
          </a:xfrm>
        </p:grpSpPr>
        <p:cxnSp>
          <p:nvCxnSpPr>
            <p:cNvPr id="4186" name="Google Shape;4186;p32"/>
            <p:cNvCxnSpPr/>
            <p:nvPr/>
          </p:nvCxnSpPr>
          <p:spPr>
            <a:xfrm rot="10800000">
              <a:off x="1603900" y="2876475"/>
              <a:ext cx="0" cy="35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7" name="Google Shape;4187;p32"/>
            <p:cNvCxnSpPr/>
            <p:nvPr/>
          </p:nvCxnSpPr>
          <p:spPr>
            <a:xfrm rot="10800000">
              <a:off x="3010683" y="2533575"/>
              <a:ext cx="0" cy="35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8" name="Google Shape;4188;p32"/>
            <p:cNvCxnSpPr/>
            <p:nvPr/>
          </p:nvCxnSpPr>
          <p:spPr>
            <a:xfrm rot="10800000">
              <a:off x="4505740" y="2876475"/>
              <a:ext cx="0" cy="35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0" name="Google Shape;4190;p32"/>
            <p:cNvCxnSpPr/>
            <p:nvPr/>
          </p:nvCxnSpPr>
          <p:spPr>
            <a:xfrm flipV="1">
              <a:off x="1604975" y="2855943"/>
              <a:ext cx="4090018" cy="3013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91" name="Google Shape;4191;p32"/>
          <p:cNvSpPr txBox="1">
            <a:spLocks noGrp="1"/>
          </p:cNvSpPr>
          <p:nvPr>
            <p:ph type="title"/>
          </p:nvPr>
        </p:nvSpPr>
        <p:spPr>
          <a:xfrm>
            <a:off x="2789425" y="126053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Project Strategy</a:t>
            </a:r>
            <a:endParaRPr dirty="0"/>
          </a:p>
        </p:txBody>
      </p:sp>
      <p:grpSp>
        <p:nvGrpSpPr>
          <p:cNvPr id="4192" name="Google Shape;4192;p32"/>
          <p:cNvGrpSpPr/>
          <p:nvPr/>
        </p:nvGrpSpPr>
        <p:grpSpPr>
          <a:xfrm>
            <a:off x="5206950" y="2077664"/>
            <a:ext cx="1942667" cy="1728023"/>
            <a:chOff x="6467523" y="2016189"/>
            <a:chExt cx="2017727" cy="1794789"/>
          </a:xfrm>
        </p:grpSpPr>
        <p:sp>
          <p:nvSpPr>
            <p:cNvPr id="4193" name="Google Shape;4193;p32"/>
            <p:cNvSpPr/>
            <p:nvPr/>
          </p:nvSpPr>
          <p:spPr>
            <a:xfrm>
              <a:off x="6467523" y="2016189"/>
              <a:ext cx="2017727" cy="1794789"/>
            </a:xfrm>
            <a:custGeom>
              <a:avLst/>
              <a:gdLst/>
              <a:ahLst/>
              <a:cxnLst/>
              <a:rect l="l" t="t" r="r" b="b"/>
              <a:pathLst>
                <a:path w="112943" h="100464" extrusionOk="0">
                  <a:moveTo>
                    <a:pt x="56489" y="0"/>
                  </a:moveTo>
                  <a:cubicBezTo>
                    <a:pt x="41875" y="0"/>
                    <a:pt x="27381" y="6348"/>
                    <a:pt x="17465" y="18564"/>
                  </a:cubicBezTo>
                  <a:cubicBezTo>
                    <a:pt x="0" y="40132"/>
                    <a:pt x="3262" y="71747"/>
                    <a:pt x="24830" y="89212"/>
                  </a:cubicBezTo>
                  <a:cubicBezTo>
                    <a:pt x="34130" y="96784"/>
                    <a:pt x="45317" y="100464"/>
                    <a:pt x="56437" y="100464"/>
                  </a:cubicBezTo>
                  <a:cubicBezTo>
                    <a:pt x="71043" y="100464"/>
                    <a:pt x="85533" y="94115"/>
                    <a:pt x="95478" y="81900"/>
                  </a:cubicBezTo>
                  <a:cubicBezTo>
                    <a:pt x="112943" y="60332"/>
                    <a:pt x="109681" y="28716"/>
                    <a:pt x="88113" y="11252"/>
                  </a:cubicBezTo>
                  <a:cubicBezTo>
                    <a:pt x="78813" y="3680"/>
                    <a:pt x="67616" y="0"/>
                    <a:pt x="5648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6607545" y="2140668"/>
              <a:ext cx="1737675" cy="1545430"/>
            </a:xfrm>
            <a:custGeom>
              <a:avLst/>
              <a:gdLst/>
              <a:ahLst/>
              <a:cxnLst/>
              <a:rect l="l" t="t" r="r" b="b"/>
              <a:pathLst>
                <a:path w="97267" h="86506" extrusionOk="0">
                  <a:moveTo>
                    <a:pt x="48645" y="0"/>
                  </a:moveTo>
                  <a:cubicBezTo>
                    <a:pt x="36059" y="0"/>
                    <a:pt x="23586" y="5473"/>
                    <a:pt x="15045" y="16015"/>
                  </a:cubicBezTo>
                  <a:cubicBezTo>
                    <a:pt x="0" y="34531"/>
                    <a:pt x="2841" y="61781"/>
                    <a:pt x="21358" y="76826"/>
                  </a:cubicBezTo>
                  <a:cubicBezTo>
                    <a:pt x="29391" y="83334"/>
                    <a:pt x="39048" y="86505"/>
                    <a:pt x="48639" y="86505"/>
                  </a:cubicBezTo>
                  <a:cubicBezTo>
                    <a:pt x="61219" y="86505"/>
                    <a:pt x="73685" y="81050"/>
                    <a:pt x="82222" y="70513"/>
                  </a:cubicBezTo>
                  <a:cubicBezTo>
                    <a:pt x="97267" y="51944"/>
                    <a:pt x="94426" y="24747"/>
                    <a:pt x="75909" y="9702"/>
                  </a:cubicBezTo>
                  <a:cubicBezTo>
                    <a:pt x="67881" y="3175"/>
                    <a:pt x="58230" y="0"/>
                    <a:pt x="48645" y="0"/>
                  </a:cubicBezTo>
                  <a:close/>
                </a:path>
              </a:pathLst>
            </a:custGeom>
            <a:solidFill>
              <a:srgbClr val="C4B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6689294" y="2213412"/>
              <a:ext cx="1574174" cy="1399937"/>
            </a:xfrm>
            <a:custGeom>
              <a:avLst/>
              <a:gdLst/>
              <a:ahLst/>
              <a:cxnLst/>
              <a:rect l="l" t="t" r="r" b="b"/>
              <a:pathLst>
                <a:path w="88115" h="78362" extrusionOk="0">
                  <a:moveTo>
                    <a:pt x="44061" y="0"/>
                  </a:moveTo>
                  <a:cubicBezTo>
                    <a:pt x="32659" y="0"/>
                    <a:pt x="21362" y="4962"/>
                    <a:pt x="13626" y="14520"/>
                  </a:cubicBezTo>
                  <a:cubicBezTo>
                    <a:pt x="1" y="31301"/>
                    <a:pt x="2579" y="55973"/>
                    <a:pt x="19359" y="69597"/>
                  </a:cubicBezTo>
                  <a:cubicBezTo>
                    <a:pt x="26617" y="75490"/>
                    <a:pt x="35350" y="78362"/>
                    <a:pt x="44032" y="78362"/>
                  </a:cubicBezTo>
                  <a:cubicBezTo>
                    <a:pt x="55424" y="78362"/>
                    <a:pt x="66727" y="73417"/>
                    <a:pt x="74489" y="63863"/>
                  </a:cubicBezTo>
                  <a:cubicBezTo>
                    <a:pt x="88114" y="47083"/>
                    <a:pt x="85536" y="22411"/>
                    <a:pt x="68756" y="8786"/>
                  </a:cubicBezTo>
                  <a:cubicBezTo>
                    <a:pt x="61480" y="2875"/>
                    <a:pt x="52741" y="0"/>
                    <a:pt x="44061" y="0"/>
                  </a:cubicBezTo>
                  <a:close/>
                </a:path>
              </a:pathLst>
            </a:custGeom>
            <a:solidFill>
              <a:srgbClr val="E3D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7155416" y="2893814"/>
              <a:ext cx="798833" cy="394173"/>
            </a:xfrm>
            <a:custGeom>
              <a:avLst/>
              <a:gdLst/>
              <a:ahLst/>
              <a:cxnLst/>
              <a:rect l="l" t="t" r="r" b="b"/>
              <a:pathLst>
                <a:path w="44715" h="22064" extrusionOk="0">
                  <a:moveTo>
                    <a:pt x="9417" y="0"/>
                  </a:moveTo>
                  <a:lnTo>
                    <a:pt x="1526" y="5418"/>
                  </a:lnTo>
                  <a:cubicBezTo>
                    <a:pt x="1263" y="9048"/>
                    <a:pt x="1" y="13625"/>
                    <a:pt x="3315" y="14414"/>
                  </a:cubicBezTo>
                  <a:cubicBezTo>
                    <a:pt x="3677" y="14500"/>
                    <a:pt x="4022" y="14537"/>
                    <a:pt x="4353" y="14537"/>
                  </a:cubicBezTo>
                  <a:cubicBezTo>
                    <a:pt x="6224" y="14537"/>
                    <a:pt x="7646" y="13366"/>
                    <a:pt x="9138" y="13366"/>
                  </a:cubicBezTo>
                  <a:cubicBezTo>
                    <a:pt x="9799" y="13366"/>
                    <a:pt x="10473" y="13595"/>
                    <a:pt x="11206" y="14256"/>
                  </a:cubicBezTo>
                  <a:cubicBezTo>
                    <a:pt x="12793" y="15716"/>
                    <a:pt x="13978" y="16851"/>
                    <a:pt x="15292" y="16851"/>
                  </a:cubicBezTo>
                  <a:cubicBezTo>
                    <a:pt x="16156" y="16851"/>
                    <a:pt x="17076" y="16360"/>
                    <a:pt x="18202" y="15150"/>
                  </a:cubicBezTo>
                  <a:cubicBezTo>
                    <a:pt x="18984" y="14296"/>
                    <a:pt x="19698" y="13932"/>
                    <a:pt x="20389" y="13932"/>
                  </a:cubicBezTo>
                  <a:cubicBezTo>
                    <a:pt x="22206" y="13932"/>
                    <a:pt x="23858" y="16456"/>
                    <a:pt x="26146" y="19201"/>
                  </a:cubicBezTo>
                  <a:cubicBezTo>
                    <a:pt x="27682" y="21018"/>
                    <a:pt x="28806" y="22064"/>
                    <a:pt x="29993" y="22064"/>
                  </a:cubicBezTo>
                  <a:cubicBezTo>
                    <a:pt x="31245" y="22064"/>
                    <a:pt x="32565" y="20900"/>
                    <a:pt x="34510" y="18254"/>
                  </a:cubicBezTo>
                  <a:cubicBezTo>
                    <a:pt x="38277" y="13138"/>
                    <a:pt x="39947" y="10489"/>
                    <a:pt x="41229" y="10489"/>
                  </a:cubicBezTo>
                  <a:cubicBezTo>
                    <a:pt x="41397" y="10489"/>
                    <a:pt x="41558" y="10535"/>
                    <a:pt x="41717" y="10626"/>
                  </a:cubicBezTo>
                  <a:cubicBezTo>
                    <a:pt x="41831" y="10695"/>
                    <a:pt x="41947" y="10726"/>
                    <a:pt x="42066" y="10726"/>
                  </a:cubicBezTo>
                  <a:cubicBezTo>
                    <a:pt x="43311" y="10726"/>
                    <a:pt x="44715" y="7260"/>
                    <a:pt x="44715" y="7260"/>
                  </a:cubicBezTo>
                  <a:lnTo>
                    <a:pt x="44189" y="5050"/>
                  </a:lnTo>
                  <a:lnTo>
                    <a:pt x="9417" y="0"/>
                  </a:lnTo>
                  <a:close/>
                </a:path>
              </a:pathLst>
            </a:custGeom>
            <a:solidFill>
              <a:srgbClr val="BB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7209742" y="2789486"/>
              <a:ext cx="681478" cy="423043"/>
            </a:xfrm>
            <a:custGeom>
              <a:avLst/>
              <a:gdLst/>
              <a:ahLst/>
              <a:cxnLst/>
              <a:rect l="l" t="t" r="r" b="b"/>
              <a:pathLst>
                <a:path w="38146" h="23680" extrusionOk="0">
                  <a:moveTo>
                    <a:pt x="12952" y="1"/>
                  </a:moveTo>
                  <a:lnTo>
                    <a:pt x="853" y="10417"/>
                  </a:lnTo>
                  <a:cubicBezTo>
                    <a:pt x="512" y="12586"/>
                    <a:pt x="0" y="16129"/>
                    <a:pt x="1818" y="16129"/>
                  </a:cubicBezTo>
                  <a:cubicBezTo>
                    <a:pt x="2248" y="16129"/>
                    <a:pt x="2810" y="15930"/>
                    <a:pt x="3536" y="15467"/>
                  </a:cubicBezTo>
                  <a:cubicBezTo>
                    <a:pt x="4608" y="14767"/>
                    <a:pt x="5478" y="14484"/>
                    <a:pt x="6217" y="14484"/>
                  </a:cubicBezTo>
                  <a:cubicBezTo>
                    <a:pt x="8089" y="14484"/>
                    <a:pt x="9122" y="16296"/>
                    <a:pt x="10479" y="17729"/>
                  </a:cubicBezTo>
                  <a:cubicBezTo>
                    <a:pt x="11122" y="18389"/>
                    <a:pt x="11662" y="18717"/>
                    <a:pt x="12201" y="18717"/>
                  </a:cubicBezTo>
                  <a:cubicBezTo>
                    <a:pt x="13293" y="18717"/>
                    <a:pt x="14381" y="17372"/>
                    <a:pt x="16319" y="14730"/>
                  </a:cubicBezTo>
                  <a:cubicBezTo>
                    <a:pt x="16929" y="13923"/>
                    <a:pt x="17501" y="13591"/>
                    <a:pt x="18044" y="13591"/>
                  </a:cubicBezTo>
                  <a:cubicBezTo>
                    <a:pt x="20119" y="13591"/>
                    <a:pt x="21763" y="18450"/>
                    <a:pt x="23473" y="20201"/>
                  </a:cubicBezTo>
                  <a:cubicBezTo>
                    <a:pt x="24584" y="21340"/>
                    <a:pt x="25765" y="23679"/>
                    <a:pt x="27563" y="23679"/>
                  </a:cubicBezTo>
                  <a:cubicBezTo>
                    <a:pt x="29255" y="23679"/>
                    <a:pt x="31492" y="21609"/>
                    <a:pt x="34730" y="14520"/>
                  </a:cubicBezTo>
                  <a:cubicBezTo>
                    <a:pt x="37707" y="8005"/>
                    <a:pt x="38146" y="6198"/>
                    <a:pt x="37718" y="6198"/>
                  </a:cubicBezTo>
                  <a:cubicBezTo>
                    <a:pt x="37185" y="6198"/>
                    <a:pt x="35309" y="8996"/>
                    <a:pt x="35309" y="8996"/>
                  </a:cubicBezTo>
                  <a:lnTo>
                    <a:pt x="12952" y="1"/>
                  </a:lnTo>
                  <a:close/>
                </a:path>
              </a:pathLst>
            </a:custGeom>
            <a:solidFill>
              <a:srgbClr val="A7E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7658196" y="2889312"/>
              <a:ext cx="482123" cy="346420"/>
            </a:xfrm>
            <a:custGeom>
              <a:avLst/>
              <a:gdLst/>
              <a:ahLst/>
              <a:cxnLst/>
              <a:rect l="l" t="t" r="r" b="b"/>
              <a:pathLst>
                <a:path w="26987" h="19391" extrusionOk="0">
                  <a:moveTo>
                    <a:pt x="9672" y="1"/>
                  </a:moveTo>
                  <a:cubicBezTo>
                    <a:pt x="4487" y="1"/>
                    <a:pt x="2336" y="3279"/>
                    <a:pt x="1421" y="5986"/>
                  </a:cubicBezTo>
                  <a:cubicBezTo>
                    <a:pt x="158" y="9511"/>
                    <a:pt x="1" y="15192"/>
                    <a:pt x="9627" y="18559"/>
                  </a:cubicBezTo>
                  <a:cubicBezTo>
                    <a:pt x="11310" y="19146"/>
                    <a:pt x="13015" y="19391"/>
                    <a:pt x="14661" y="19391"/>
                  </a:cubicBezTo>
                  <a:cubicBezTo>
                    <a:pt x="20527" y="19391"/>
                    <a:pt x="25634" y="16286"/>
                    <a:pt x="26250" y="14561"/>
                  </a:cubicBezTo>
                  <a:cubicBezTo>
                    <a:pt x="26987" y="12351"/>
                    <a:pt x="23252" y="3777"/>
                    <a:pt x="15677" y="1146"/>
                  </a:cubicBezTo>
                  <a:cubicBezTo>
                    <a:pt x="13321" y="340"/>
                    <a:pt x="11340" y="1"/>
                    <a:pt x="9672" y="1"/>
                  </a:cubicBezTo>
                  <a:close/>
                </a:path>
              </a:pathLst>
            </a:custGeom>
            <a:solidFill>
              <a:srgbClr val="B3E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7684510" y="2909410"/>
              <a:ext cx="430439" cy="308582"/>
            </a:xfrm>
            <a:custGeom>
              <a:avLst/>
              <a:gdLst/>
              <a:ahLst/>
              <a:cxnLst/>
              <a:rect l="l" t="t" r="r" b="b"/>
              <a:pathLst>
                <a:path w="24094" h="17273" extrusionOk="0">
                  <a:moveTo>
                    <a:pt x="8633" y="0"/>
                  </a:moveTo>
                  <a:cubicBezTo>
                    <a:pt x="4020" y="0"/>
                    <a:pt x="2111" y="2908"/>
                    <a:pt x="1316" y="5334"/>
                  </a:cubicBezTo>
                  <a:cubicBezTo>
                    <a:pt x="211" y="8491"/>
                    <a:pt x="0" y="13541"/>
                    <a:pt x="8628" y="16539"/>
                  </a:cubicBezTo>
                  <a:cubicBezTo>
                    <a:pt x="10113" y="17057"/>
                    <a:pt x="11623" y="17273"/>
                    <a:pt x="13083" y="17273"/>
                  </a:cubicBezTo>
                  <a:cubicBezTo>
                    <a:pt x="18296" y="17273"/>
                    <a:pt x="22875" y="14524"/>
                    <a:pt x="23410" y="12962"/>
                  </a:cubicBezTo>
                  <a:cubicBezTo>
                    <a:pt x="24094" y="11016"/>
                    <a:pt x="20727" y="3388"/>
                    <a:pt x="13993" y="1021"/>
                  </a:cubicBezTo>
                  <a:cubicBezTo>
                    <a:pt x="11890" y="303"/>
                    <a:pt x="10121" y="0"/>
                    <a:pt x="863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7764383" y="2982725"/>
              <a:ext cx="212415" cy="156730"/>
            </a:xfrm>
            <a:custGeom>
              <a:avLst/>
              <a:gdLst/>
              <a:ahLst/>
              <a:cxnLst/>
              <a:rect l="l" t="t" r="r" b="b"/>
              <a:pathLst>
                <a:path w="11890" h="8773" extrusionOk="0">
                  <a:moveTo>
                    <a:pt x="5086" y="1"/>
                  </a:moveTo>
                  <a:cubicBezTo>
                    <a:pt x="3072" y="1"/>
                    <a:pt x="1332" y="971"/>
                    <a:pt x="790" y="2598"/>
                  </a:cubicBezTo>
                  <a:cubicBezTo>
                    <a:pt x="1" y="4808"/>
                    <a:pt x="1684" y="7385"/>
                    <a:pt x="4578" y="8385"/>
                  </a:cubicBezTo>
                  <a:cubicBezTo>
                    <a:pt x="5327" y="8648"/>
                    <a:pt x="6083" y="8773"/>
                    <a:pt x="6805" y="8773"/>
                  </a:cubicBezTo>
                  <a:cubicBezTo>
                    <a:pt x="8818" y="8773"/>
                    <a:pt x="10558" y="7802"/>
                    <a:pt x="11101" y="6175"/>
                  </a:cubicBezTo>
                  <a:cubicBezTo>
                    <a:pt x="11890" y="3966"/>
                    <a:pt x="10206" y="1388"/>
                    <a:pt x="7313" y="389"/>
                  </a:cubicBezTo>
                  <a:cubicBezTo>
                    <a:pt x="6564" y="125"/>
                    <a:pt x="5807" y="1"/>
                    <a:pt x="50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6818990" y="2839363"/>
              <a:ext cx="482123" cy="369055"/>
            </a:xfrm>
            <a:custGeom>
              <a:avLst/>
              <a:gdLst/>
              <a:ahLst/>
              <a:cxnLst/>
              <a:rect l="l" t="t" r="r" b="b"/>
              <a:pathLst>
                <a:path w="26987" h="20658" extrusionOk="0">
                  <a:moveTo>
                    <a:pt x="16447" y="0"/>
                  </a:moveTo>
                  <a:cubicBezTo>
                    <a:pt x="14340" y="0"/>
                    <a:pt x="11750" y="751"/>
                    <a:pt x="8575" y="2732"/>
                  </a:cubicBezTo>
                  <a:cubicBezTo>
                    <a:pt x="1684" y="6993"/>
                    <a:pt x="0" y="16094"/>
                    <a:pt x="1210" y="18093"/>
                  </a:cubicBezTo>
                  <a:cubicBezTo>
                    <a:pt x="1966" y="19290"/>
                    <a:pt x="5496" y="20657"/>
                    <a:pt x="9675" y="20657"/>
                  </a:cubicBezTo>
                  <a:cubicBezTo>
                    <a:pt x="12474" y="20657"/>
                    <a:pt x="15564" y="20044"/>
                    <a:pt x="18307" y="18356"/>
                  </a:cubicBezTo>
                  <a:cubicBezTo>
                    <a:pt x="26987" y="12990"/>
                    <a:pt x="25514" y="7467"/>
                    <a:pt x="23567" y="4258"/>
                  </a:cubicBezTo>
                  <a:cubicBezTo>
                    <a:pt x="22300" y="2256"/>
                    <a:pt x="20101" y="0"/>
                    <a:pt x="16447" y="0"/>
                  </a:cubicBezTo>
                  <a:close/>
                </a:path>
              </a:pathLst>
            </a:custGeom>
            <a:solidFill>
              <a:srgbClr val="B3E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6842482" y="2860944"/>
              <a:ext cx="430439" cy="329377"/>
            </a:xfrm>
            <a:custGeom>
              <a:avLst/>
              <a:gdLst/>
              <a:ahLst/>
              <a:cxnLst/>
              <a:rect l="l" t="t" r="r" b="b"/>
              <a:pathLst>
                <a:path w="24094" h="18437" extrusionOk="0">
                  <a:moveTo>
                    <a:pt x="14693" y="0"/>
                  </a:moveTo>
                  <a:cubicBezTo>
                    <a:pt x="12818" y="0"/>
                    <a:pt x="10510" y="667"/>
                    <a:pt x="7681" y="2419"/>
                  </a:cubicBezTo>
                  <a:cubicBezTo>
                    <a:pt x="1579" y="6259"/>
                    <a:pt x="0" y="14360"/>
                    <a:pt x="1105" y="16149"/>
                  </a:cubicBezTo>
                  <a:cubicBezTo>
                    <a:pt x="1765" y="17217"/>
                    <a:pt x="4905" y="18436"/>
                    <a:pt x="8627" y="18436"/>
                  </a:cubicBezTo>
                  <a:cubicBezTo>
                    <a:pt x="11134" y="18436"/>
                    <a:pt x="13905" y="17883"/>
                    <a:pt x="16361" y="16359"/>
                  </a:cubicBezTo>
                  <a:cubicBezTo>
                    <a:pt x="24094" y="11572"/>
                    <a:pt x="22778" y="6680"/>
                    <a:pt x="20990" y="3839"/>
                  </a:cubicBezTo>
                  <a:cubicBezTo>
                    <a:pt x="19889" y="2004"/>
                    <a:pt x="17942" y="0"/>
                    <a:pt x="1469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6965587" y="2937921"/>
              <a:ext cx="210539" cy="164572"/>
            </a:xfrm>
            <a:custGeom>
              <a:avLst/>
              <a:gdLst/>
              <a:ahLst/>
              <a:cxnLst/>
              <a:rect l="l" t="t" r="r" b="b"/>
              <a:pathLst>
                <a:path w="11785" h="9212" extrusionOk="0">
                  <a:moveTo>
                    <a:pt x="7066" y="1"/>
                  </a:moveTo>
                  <a:cubicBezTo>
                    <a:pt x="5970" y="1"/>
                    <a:pt x="4783" y="329"/>
                    <a:pt x="3683" y="1003"/>
                  </a:cubicBezTo>
                  <a:cubicBezTo>
                    <a:pt x="1105" y="2634"/>
                    <a:pt x="1" y="5527"/>
                    <a:pt x="1263" y="7473"/>
                  </a:cubicBezTo>
                  <a:cubicBezTo>
                    <a:pt x="1957" y="8619"/>
                    <a:pt x="3273" y="9212"/>
                    <a:pt x="4755" y="9212"/>
                  </a:cubicBezTo>
                  <a:cubicBezTo>
                    <a:pt x="5858" y="9212"/>
                    <a:pt x="7054" y="8883"/>
                    <a:pt x="8154" y="8210"/>
                  </a:cubicBezTo>
                  <a:cubicBezTo>
                    <a:pt x="10680" y="6579"/>
                    <a:pt x="11784" y="3686"/>
                    <a:pt x="10574" y="1739"/>
                  </a:cubicBezTo>
                  <a:cubicBezTo>
                    <a:pt x="9851" y="594"/>
                    <a:pt x="8539" y="1"/>
                    <a:pt x="706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6774811" y="2544315"/>
              <a:ext cx="392851" cy="304402"/>
            </a:xfrm>
            <a:custGeom>
              <a:avLst/>
              <a:gdLst/>
              <a:ahLst/>
              <a:cxnLst/>
              <a:rect l="l" t="t" r="r" b="b"/>
              <a:pathLst>
                <a:path w="21990" h="17039" extrusionOk="0">
                  <a:moveTo>
                    <a:pt x="12653" y="0"/>
                  </a:moveTo>
                  <a:cubicBezTo>
                    <a:pt x="10604" y="0"/>
                    <a:pt x="8531" y="561"/>
                    <a:pt x="6682" y="1731"/>
                  </a:cubicBezTo>
                  <a:cubicBezTo>
                    <a:pt x="1526" y="5045"/>
                    <a:pt x="1" y="11884"/>
                    <a:pt x="3315" y="17039"/>
                  </a:cubicBezTo>
                  <a:lnTo>
                    <a:pt x="21990" y="5098"/>
                  </a:lnTo>
                  <a:cubicBezTo>
                    <a:pt x="19898" y="1792"/>
                    <a:pt x="16314" y="0"/>
                    <a:pt x="12653" y="0"/>
                  </a:cubicBezTo>
                  <a:close/>
                </a:path>
              </a:pathLst>
            </a:custGeom>
            <a:solidFill>
              <a:srgbClr val="C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6849056" y="2610949"/>
              <a:ext cx="255648" cy="197355"/>
            </a:xfrm>
            <a:custGeom>
              <a:avLst/>
              <a:gdLst/>
              <a:ahLst/>
              <a:cxnLst/>
              <a:rect l="l" t="t" r="r" b="b"/>
              <a:pathLst>
                <a:path w="14310" h="11047" extrusionOk="0">
                  <a:moveTo>
                    <a:pt x="8490" y="0"/>
                  </a:moveTo>
                  <a:cubicBezTo>
                    <a:pt x="7160" y="0"/>
                    <a:pt x="5821" y="435"/>
                    <a:pt x="4577" y="1210"/>
                  </a:cubicBezTo>
                  <a:cubicBezTo>
                    <a:pt x="1368" y="3262"/>
                    <a:pt x="1" y="6891"/>
                    <a:pt x="2684" y="11047"/>
                  </a:cubicBezTo>
                  <a:lnTo>
                    <a:pt x="14309" y="3630"/>
                  </a:lnTo>
                  <a:cubicBezTo>
                    <a:pt x="12666" y="1085"/>
                    <a:pt x="10590" y="0"/>
                    <a:pt x="8490" y="0"/>
                  </a:cubicBezTo>
                  <a:close/>
                </a:path>
              </a:pathLst>
            </a:custGeom>
            <a:solidFill>
              <a:srgbClr val="EA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6901685" y="2655896"/>
              <a:ext cx="167306" cy="129861"/>
            </a:xfrm>
            <a:custGeom>
              <a:avLst/>
              <a:gdLst/>
              <a:ahLst/>
              <a:cxnLst/>
              <a:rect l="l" t="t" r="r" b="b"/>
              <a:pathLst>
                <a:path w="9365" h="7269" extrusionOk="0">
                  <a:moveTo>
                    <a:pt x="5564" y="0"/>
                  </a:moveTo>
                  <a:cubicBezTo>
                    <a:pt x="4693" y="0"/>
                    <a:pt x="3814" y="289"/>
                    <a:pt x="2999" y="798"/>
                  </a:cubicBezTo>
                  <a:cubicBezTo>
                    <a:pt x="895" y="2166"/>
                    <a:pt x="1" y="4533"/>
                    <a:pt x="1737" y="7269"/>
                  </a:cubicBezTo>
                  <a:lnTo>
                    <a:pt x="9364" y="2429"/>
                  </a:lnTo>
                  <a:cubicBezTo>
                    <a:pt x="8301" y="721"/>
                    <a:pt x="6941" y="0"/>
                    <a:pt x="5564" y="0"/>
                  </a:cubicBezTo>
                  <a:close/>
                </a:path>
              </a:pathLst>
            </a:custGeom>
            <a:solidFill>
              <a:srgbClr val="F1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6890413" y="2597318"/>
              <a:ext cx="38070" cy="29620"/>
            </a:xfrm>
            <a:custGeom>
              <a:avLst/>
              <a:gdLst/>
              <a:ahLst/>
              <a:cxnLst/>
              <a:rect l="l" t="t" r="r" b="b"/>
              <a:pathLst>
                <a:path w="2131" h="1658" extrusionOk="0">
                  <a:moveTo>
                    <a:pt x="1469" y="0"/>
                  </a:moveTo>
                  <a:cubicBezTo>
                    <a:pt x="1366" y="0"/>
                    <a:pt x="1246" y="40"/>
                    <a:pt x="1105" y="132"/>
                  </a:cubicBezTo>
                  <a:cubicBezTo>
                    <a:pt x="0" y="816"/>
                    <a:pt x="2052" y="1657"/>
                    <a:pt x="2052" y="1657"/>
                  </a:cubicBezTo>
                  <a:cubicBezTo>
                    <a:pt x="2052" y="1657"/>
                    <a:pt x="2131" y="0"/>
                    <a:pt x="1469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6941148" y="2575738"/>
              <a:ext cx="43215" cy="31460"/>
            </a:xfrm>
            <a:custGeom>
              <a:avLst/>
              <a:gdLst/>
              <a:ahLst/>
              <a:cxnLst/>
              <a:rect l="l" t="t" r="r" b="b"/>
              <a:pathLst>
                <a:path w="2419" h="1761" extrusionOk="0">
                  <a:moveTo>
                    <a:pt x="1473" y="1"/>
                  </a:moveTo>
                  <a:cubicBezTo>
                    <a:pt x="1411" y="1"/>
                    <a:pt x="1341" y="8"/>
                    <a:pt x="1264" y="25"/>
                  </a:cubicBezTo>
                  <a:cubicBezTo>
                    <a:pt x="1" y="288"/>
                    <a:pt x="1632" y="1761"/>
                    <a:pt x="1632" y="1761"/>
                  </a:cubicBezTo>
                  <a:cubicBezTo>
                    <a:pt x="1632" y="1761"/>
                    <a:pt x="2419" y="1"/>
                    <a:pt x="1473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7002245" y="2574005"/>
              <a:ext cx="43251" cy="31317"/>
            </a:xfrm>
            <a:custGeom>
              <a:avLst/>
              <a:gdLst/>
              <a:ahLst/>
              <a:cxnLst/>
              <a:rect l="l" t="t" r="r" b="b"/>
              <a:pathLst>
                <a:path w="2421" h="1753" extrusionOk="0">
                  <a:moveTo>
                    <a:pt x="981" y="1"/>
                  </a:moveTo>
                  <a:cubicBezTo>
                    <a:pt x="0" y="1"/>
                    <a:pt x="947" y="1752"/>
                    <a:pt x="947" y="1752"/>
                  </a:cubicBezTo>
                  <a:cubicBezTo>
                    <a:pt x="947" y="1752"/>
                    <a:pt x="2420" y="174"/>
                    <a:pt x="1158" y="16"/>
                  </a:cubicBezTo>
                  <a:cubicBezTo>
                    <a:pt x="1093" y="6"/>
                    <a:pt x="1034" y="1"/>
                    <a:pt x="981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7060823" y="2591316"/>
              <a:ext cx="39178" cy="29977"/>
            </a:xfrm>
            <a:custGeom>
              <a:avLst/>
              <a:gdLst/>
              <a:ahLst/>
              <a:cxnLst/>
              <a:rect l="l" t="t" r="r" b="b"/>
              <a:pathLst>
                <a:path w="2193" h="1678" extrusionOk="0">
                  <a:moveTo>
                    <a:pt x="736" y="1"/>
                  </a:moveTo>
                  <a:cubicBezTo>
                    <a:pt x="0" y="1"/>
                    <a:pt x="246" y="1678"/>
                    <a:pt x="246" y="1678"/>
                  </a:cubicBezTo>
                  <a:cubicBezTo>
                    <a:pt x="246" y="1678"/>
                    <a:pt x="2192" y="731"/>
                    <a:pt x="1088" y="100"/>
                  </a:cubicBezTo>
                  <a:cubicBezTo>
                    <a:pt x="951" y="31"/>
                    <a:pt x="834" y="1"/>
                    <a:pt x="736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7102805" y="2627331"/>
              <a:ext cx="39482" cy="25922"/>
            </a:xfrm>
            <a:custGeom>
              <a:avLst/>
              <a:gdLst/>
              <a:ahLst/>
              <a:cxnLst/>
              <a:rect l="l" t="t" r="r" b="b"/>
              <a:pathLst>
                <a:path w="2210" h="1451" extrusionOk="0">
                  <a:moveTo>
                    <a:pt x="926" y="0"/>
                  </a:moveTo>
                  <a:cubicBezTo>
                    <a:pt x="318" y="0"/>
                    <a:pt x="0" y="1450"/>
                    <a:pt x="0" y="1450"/>
                  </a:cubicBezTo>
                  <a:cubicBezTo>
                    <a:pt x="0" y="1450"/>
                    <a:pt x="2209" y="1187"/>
                    <a:pt x="1368" y="240"/>
                  </a:cubicBezTo>
                  <a:cubicBezTo>
                    <a:pt x="1207" y="70"/>
                    <a:pt x="1059" y="0"/>
                    <a:pt x="926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6850932" y="2634316"/>
              <a:ext cx="39500" cy="24564"/>
            </a:xfrm>
            <a:custGeom>
              <a:avLst/>
              <a:gdLst/>
              <a:ahLst/>
              <a:cxnLst/>
              <a:rect l="l" t="t" r="r" b="b"/>
              <a:pathLst>
                <a:path w="2211" h="1375" extrusionOk="0">
                  <a:moveTo>
                    <a:pt x="1224" y="1"/>
                  </a:moveTo>
                  <a:cubicBezTo>
                    <a:pt x="1087" y="1"/>
                    <a:pt x="941" y="78"/>
                    <a:pt x="790" y="270"/>
                  </a:cubicBezTo>
                  <a:cubicBezTo>
                    <a:pt x="1" y="1322"/>
                    <a:pt x="2210" y="1375"/>
                    <a:pt x="2210" y="1375"/>
                  </a:cubicBezTo>
                  <a:cubicBezTo>
                    <a:pt x="2210" y="1375"/>
                    <a:pt x="1798" y="1"/>
                    <a:pt x="1224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6834175" y="2684264"/>
              <a:ext cx="33693" cy="21152"/>
            </a:xfrm>
            <a:custGeom>
              <a:avLst/>
              <a:gdLst/>
              <a:ahLst/>
              <a:cxnLst/>
              <a:rect l="l" t="t" r="r" b="b"/>
              <a:pathLst>
                <a:path w="1886" h="1184" extrusionOk="0">
                  <a:moveTo>
                    <a:pt x="627" y="0"/>
                  </a:moveTo>
                  <a:cubicBezTo>
                    <a:pt x="449" y="0"/>
                    <a:pt x="296" y="114"/>
                    <a:pt x="202" y="420"/>
                  </a:cubicBezTo>
                  <a:cubicBezTo>
                    <a:pt x="0" y="1026"/>
                    <a:pt x="380" y="1184"/>
                    <a:pt x="830" y="1184"/>
                  </a:cubicBezTo>
                  <a:cubicBezTo>
                    <a:pt x="1317" y="1184"/>
                    <a:pt x="1886" y="999"/>
                    <a:pt x="1886" y="999"/>
                  </a:cubicBezTo>
                  <a:cubicBezTo>
                    <a:pt x="1886" y="999"/>
                    <a:pt x="1151" y="0"/>
                    <a:pt x="627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6830870" y="2740948"/>
              <a:ext cx="32300" cy="20527"/>
            </a:xfrm>
            <a:custGeom>
              <a:avLst/>
              <a:gdLst/>
              <a:ahLst/>
              <a:cxnLst/>
              <a:rect l="l" t="t" r="r" b="b"/>
              <a:pathLst>
                <a:path w="1808" h="1149" extrusionOk="0">
                  <a:moveTo>
                    <a:pt x="505" y="1"/>
                  </a:moveTo>
                  <a:cubicBezTo>
                    <a:pt x="217" y="1"/>
                    <a:pt x="1" y="151"/>
                    <a:pt x="19" y="614"/>
                  </a:cubicBezTo>
                  <a:cubicBezTo>
                    <a:pt x="36" y="1012"/>
                    <a:pt x="220" y="1149"/>
                    <a:pt x="465" y="1149"/>
                  </a:cubicBezTo>
                  <a:cubicBezTo>
                    <a:pt x="995" y="1149"/>
                    <a:pt x="1808" y="509"/>
                    <a:pt x="1808" y="509"/>
                  </a:cubicBezTo>
                  <a:cubicBezTo>
                    <a:pt x="1808" y="509"/>
                    <a:pt x="1035" y="1"/>
                    <a:pt x="505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6840642" y="2796239"/>
              <a:ext cx="34747" cy="21170"/>
            </a:xfrm>
            <a:custGeom>
              <a:avLst/>
              <a:gdLst/>
              <a:ahLst/>
              <a:cxnLst/>
              <a:rect l="l" t="t" r="r" b="b"/>
              <a:pathLst>
                <a:path w="1945" h="1185" extrusionOk="0">
                  <a:moveTo>
                    <a:pt x="1071" y="1"/>
                  </a:moveTo>
                  <a:cubicBezTo>
                    <a:pt x="536" y="1"/>
                    <a:pt x="1" y="144"/>
                    <a:pt x="261" y="780"/>
                  </a:cubicBezTo>
                  <a:cubicBezTo>
                    <a:pt x="389" y="1073"/>
                    <a:pt x="553" y="1184"/>
                    <a:pt x="729" y="1184"/>
                  </a:cubicBezTo>
                  <a:cubicBezTo>
                    <a:pt x="1280" y="1184"/>
                    <a:pt x="1945" y="96"/>
                    <a:pt x="1945" y="96"/>
                  </a:cubicBezTo>
                  <a:cubicBezTo>
                    <a:pt x="1945" y="96"/>
                    <a:pt x="1508" y="1"/>
                    <a:pt x="1071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7727743" y="2287871"/>
              <a:ext cx="400355" cy="661416"/>
            </a:xfrm>
            <a:custGeom>
              <a:avLst/>
              <a:gdLst/>
              <a:ahLst/>
              <a:cxnLst/>
              <a:rect l="l" t="t" r="r" b="b"/>
              <a:pathLst>
                <a:path w="22410" h="37023" extrusionOk="0">
                  <a:moveTo>
                    <a:pt x="717" y="1"/>
                  </a:moveTo>
                  <a:cubicBezTo>
                    <a:pt x="450" y="1"/>
                    <a:pt x="263" y="42"/>
                    <a:pt x="263" y="42"/>
                  </a:cubicBezTo>
                  <a:lnTo>
                    <a:pt x="0" y="1409"/>
                  </a:lnTo>
                  <a:lnTo>
                    <a:pt x="15045" y="32709"/>
                  </a:lnTo>
                  <a:lnTo>
                    <a:pt x="19938" y="37023"/>
                  </a:lnTo>
                  <a:cubicBezTo>
                    <a:pt x="20832" y="35708"/>
                    <a:pt x="22410" y="34761"/>
                    <a:pt x="21042" y="31657"/>
                  </a:cubicBezTo>
                  <a:cubicBezTo>
                    <a:pt x="19675" y="28553"/>
                    <a:pt x="18044" y="28396"/>
                    <a:pt x="17360" y="25134"/>
                  </a:cubicBezTo>
                  <a:cubicBezTo>
                    <a:pt x="16676" y="21873"/>
                    <a:pt x="16308" y="19979"/>
                    <a:pt x="14309" y="18874"/>
                  </a:cubicBezTo>
                  <a:cubicBezTo>
                    <a:pt x="12310" y="17822"/>
                    <a:pt x="12152" y="14771"/>
                    <a:pt x="11521" y="10510"/>
                  </a:cubicBezTo>
                  <a:cubicBezTo>
                    <a:pt x="10890" y="6302"/>
                    <a:pt x="10311" y="4881"/>
                    <a:pt x="7418" y="3934"/>
                  </a:cubicBezTo>
                  <a:cubicBezTo>
                    <a:pt x="4209" y="2830"/>
                    <a:pt x="2841" y="2619"/>
                    <a:pt x="2420" y="1146"/>
                  </a:cubicBezTo>
                  <a:cubicBezTo>
                    <a:pt x="2105" y="164"/>
                    <a:pt x="1251" y="1"/>
                    <a:pt x="717" y="1"/>
                  </a:cubicBezTo>
                  <a:close/>
                </a:path>
              </a:pathLst>
            </a:custGeom>
            <a:solidFill>
              <a:srgbClr val="BB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7682635" y="2380641"/>
              <a:ext cx="416344" cy="538576"/>
            </a:xfrm>
            <a:custGeom>
              <a:avLst/>
              <a:gdLst/>
              <a:ahLst/>
              <a:cxnLst/>
              <a:rect l="l" t="t" r="r" b="b"/>
              <a:pathLst>
                <a:path w="23305" h="30147" extrusionOk="0">
                  <a:moveTo>
                    <a:pt x="7373" y="1"/>
                  </a:moveTo>
                  <a:cubicBezTo>
                    <a:pt x="7042" y="1"/>
                    <a:pt x="6689" y="19"/>
                    <a:pt x="6313" y="56"/>
                  </a:cubicBezTo>
                  <a:cubicBezTo>
                    <a:pt x="0" y="688"/>
                    <a:pt x="4840" y="1950"/>
                    <a:pt x="4840" y="1950"/>
                  </a:cubicBezTo>
                  <a:lnTo>
                    <a:pt x="13257" y="24465"/>
                  </a:lnTo>
                  <a:lnTo>
                    <a:pt x="21147" y="30146"/>
                  </a:lnTo>
                  <a:cubicBezTo>
                    <a:pt x="21937" y="29410"/>
                    <a:pt x="23304" y="27937"/>
                    <a:pt x="20990" y="25780"/>
                  </a:cubicBezTo>
                  <a:cubicBezTo>
                    <a:pt x="18728" y="23676"/>
                    <a:pt x="18728" y="21414"/>
                    <a:pt x="18254" y="18994"/>
                  </a:cubicBezTo>
                  <a:cubicBezTo>
                    <a:pt x="17833" y="16522"/>
                    <a:pt x="17149" y="16154"/>
                    <a:pt x="14940" y="15364"/>
                  </a:cubicBezTo>
                  <a:cubicBezTo>
                    <a:pt x="12678" y="14575"/>
                    <a:pt x="13309" y="9788"/>
                    <a:pt x="12783" y="7053"/>
                  </a:cubicBezTo>
                  <a:cubicBezTo>
                    <a:pt x="12338" y="4481"/>
                    <a:pt x="12591" y="1"/>
                    <a:pt x="7373" y="1"/>
                  </a:cubicBezTo>
                  <a:close/>
                </a:path>
              </a:pathLst>
            </a:custGeom>
            <a:solidFill>
              <a:srgbClr val="A7E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6920479" y="2685176"/>
              <a:ext cx="191727" cy="742452"/>
            </a:xfrm>
            <a:custGeom>
              <a:avLst/>
              <a:gdLst/>
              <a:ahLst/>
              <a:cxnLst/>
              <a:rect l="l" t="t" r="r" b="b"/>
              <a:pathLst>
                <a:path w="10732" h="41559" extrusionOk="0">
                  <a:moveTo>
                    <a:pt x="3946" y="1"/>
                  </a:moveTo>
                  <a:cubicBezTo>
                    <a:pt x="2263" y="895"/>
                    <a:pt x="1" y="1158"/>
                    <a:pt x="158" y="4525"/>
                  </a:cubicBezTo>
                  <a:cubicBezTo>
                    <a:pt x="316" y="7944"/>
                    <a:pt x="2157" y="8681"/>
                    <a:pt x="1474" y="11942"/>
                  </a:cubicBezTo>
                  <a:cubicBezTo>
                    <a:pt x="790" y="15256"/>
                    <a:pt x="316" y="17150"/>
                    <a:pt x="2157" y="18886"/>
                  </a:cubicBezTo>
                  <a:cubicBezTo>
                    <a:pt x="3999" y="20622"/>
                    <a:pt x="2736" y="23515"/>
                    <a:pt x="1526" y="27671"/>
                  </a:cubicBezTo>
                  <a:cubicBezTo>
                    <a:pt x="316" y="31879"/>
                    <a:pt x="316" y="33352"/>
                    <a:pt x="3262" y="35351"/>
                  </a:cubicBezTo>
                  <a:cubicBezTo>
                    <a:pt x="6524" y="37561"/>
                    <a:pt x="7944" y="38245"/>
                    <a:pt x="7786" y="39770"/>
                  </a:cubicBezTo>
                  <a:cubicBezTo>
                    <a:pt x="7681" y="41243"/>
                    <a:pt x="9785" y="41559"/>
                    <a:pt x="9785" y="41559"/>
                  </a:cubicBezTo>
                  <a:lnTo>
                    <a:pt x="10732" y="40349"/>
                  </a:lnTo>
                  <a:lnTo>
                    <a:pt x="7628" y="5735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BB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6928000" y="2720887"/>
              <a:ext cx="236658" cy="606695"/>
            </a:xfrm>
            <a:custGeom>
              <a:avLst/>
              <a:gdLst/>
              <a:ahLst/>
              <a:cxnLst/>
              <a:rect l="l" t="t" r="r" b="b"/>
              <a:pathLst>
                <a:path w="13247" h="33960" extrusionOk="0">
                  <a:moveTo>
                    <a:pt x="4262" y="1"/>
                  </a:moveTo>
                  <a:cubicBezTo>
                    <a:pt x="2999" y="422"/>
                    <a:pt x="737" y="1263"/>
                    <a:pt x="2420" y="4104"/>
                  </a:cubicBezTo>
                  <a:cubicBezTo>
                    <a:pt x="4104" y="6945"/>
                    <a:pt x="3052" y="8996"/>
                    <a:pt x="2473" y="11469"/>
                  </a:cubicBezTo>
                  <a:cubicBezTo>
                    <a:pt x="1842" y="13888"/>
                    <a:pt x="2473" y="14467"/>
                    <a:pt x="4735" y="16045"/>
                  </a:cubicBezTo>
                  <a:cubicBezTo>
                    <a:pt x="6944" y="17571"/>
                    <a:pt x="3998" y="21779"/>
                    <a:pt x="3367" y="24567"/>
                  </a:cubicBezTo>
                  <a:cubicBezTo>
                    <a:pt x="2683" y="27303"/>
                    <a:pt x="1" y="31722"/>
                    <a:pt x="7681" y="33405"/>
                  </a:cubicBezTo>
                  <a:cubicBezTo>
                    <a:pt x="9441" y="33805"/>
                    <a:pt x="10526" y="33960"/>
                    <a:pt x="11154" y="33960"/>
                  </a:cubicBezTo>
                  <a:cubicBezTo>
                    <a:pt x="13247" y="33960"/>
                    <a:pt x="10258" y="32248"/>
                    <a:pt x="10258" y="32248"/>
                  </a:cubicBezTo>
                  <a:lnTo>
                    <a:pt x="10837" y="8155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A7E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7665717" y="2750952"/>
              <a:ext cx="500917" cy="660219"/>
            </a:xfrm>
            <a:custGeom>
              <a:avLst/>
              <a:gdLst/>
              <a:ahLst/>
              <a:cxnLst/>
              <a:rect l="l" t="t" r="r" b="b"/>
              <a:pathLst>
                <a:path w="28039" h="36956" extrusionOk="0">
                  <a:moveTo>
                    <a:pt x="19239" y="0"/>
                  </a:moveTo>
                  <a:cubicBezTo>
                    <a:pt x="17968" y="0"/>
                    <a:pt x="8259" y="20201"/>
                    <a:pt x="8259" y="20201"/>
                  </a:cubicBezTo>
                  <a:lnTo>
                    <a:pt x="0" y="33773"/>
                  </a:lnTo>
                  <a:cubicBezTo>
                    <a:pt x="0" y="33773"/>
                    <a:pt x="684" y="35352"/>
                    <a:pt x="1368" y="35509"/>
                  </a:cubicBezTo>
                  <a:cubicBezTo>
                    <a:pt x="2052" y="35667"/>
                    <a:pt x="3051" y="36193"/>
                    <a:pt x="4209" y="36825"/>
                  </a:cubicBezTo>
                  <a:cubicBezTo>
                    <a:pt x="4366" y="36914"/>
                    <a:pt x="4494" y="36955"/>
                    <a:pt x="4598" y="36955"/>
                  </a:cubicBezTo>
                  <a:cubicBezTo>
                    <a:pt x="5225" y="36955"/>
                    <a:pt x="4960" y="35473"/>
                    <a:pt x="4735" y="34300"/>
                  </a:cubicBezTo>
                  <a:cubicBezTo>
                    <a:pt x="4530" y="33131"/>
                    <a:pt x="5203" y="32834"/>
                    <a:pt x="6129" y="32834"/>
                  </a:cubicBezTo>
                  <a:cubicBezTo>
                    <a:pt x="7094" y="32834"/>
                    <a:pt x="8333" y="33157"/>
                    <a:pt x="9141" y="33157"/>
                  </a:cubicBezTo>
                  <a:cubicBezTo>
                    <a:pt x="9548" y="33157"/>
                    <a:pt x="9846" y="33074"/>
                    <a:pt x="9943" y="32827"/>
                  </a:cubicBezTo>
                  <a:cubicBezTo>
                    <a:pt x="10364" y="31564"/>
                    <a:pt x="8996" y="29670"/>
                    <a:pt x="10837" y="29197"/>
                  </a:cubicBezTo>
                  <a:cubicBezTo>
                    <a:pt x="12626" y="28723"/>
                    <a:pt x="14835" y="28303"/>
                    <a:pt x="13257" y="26251"/>
                  </a:cubicBezTo>
                  <a:cubicBezTo>
                    <a:pt x="12188" y="24862"/>
                    <a:pt x="12905" y="24486"/>
                    <a:pt x="13969" y="24486"/>
                  </a:cubicBezTo>
                  <a:cubicBezTo>
                    <a:pt x="14476" y="24486"/>
                    <a:pt x="15062" y="24571"/>
                    <a:pt x="15571" y="24673"/>
                  </a:cubicBezTo>
                  <a:cubicBezTo>
                    <a:pt x="15685" y="24692"/>
                    <a:pt x="15797" y="24701"/>
                    <a:pt x="15907" y="24701"/>
                  </a:cubicBezTo>
                  <a:cubicBezTo>
                    <a:pt x="17324" y="24701"/>
                    <a:pt x="18355" y="23188"/>
                    <a:pt x="16939" y="21674"/>
                  </a:cubicBezTo>
                  <a:cubicBezTo>
                    <a:pt x="15466" y="19991"/>
                    <a:pt x="18044" y="18886"/>
                    <a:pt x="18780" y="18623"/>
                  </a:cubicBezTo>
                  <a:cubicBezTo>
                    <a:pt x="21989" y="17466"/>
                    <a:pt x="21568" y="13889"/>
                    <a:pt x="21200" y="12784"/>
                  </a:cubicBezTo>
                  <a:cubicBezTo>
                    <a:pt x="20779" y="11522"/>
                    <a:pt x="21989" y="9417"/>
                    <a:pt x="23304" y="8576"/>
                  </a:cubicBezTo>
                  <a:cubicBezTo>
                    <a:pt x="28039" y="5630"/>
                    <a:pt x="20464" y="212"/>
                    <a:pt x="19254" y="1"/>
                  </a:cubicBezTo>
                  <a:cubicBezTo>
                    <a:pt x="19249" y="1"/>
                    <a:pt x="19244" y="0"/>
                    <a:pt x="19239" y="0"/>
                  </a:cubicBezTo>
                  <a:close/>
                </a:path>
              </a:pathLst>
            </a:custGeom>
            <a:solidFill>
              <a:srgbClr val="86B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7645977" y="2786681"/>
              <a:ext cx="453932" cy="595994"/>
            </a:xfrm>
            <a:custGeom>
              <a:avLst/>
              <a:gdLst/>
              <a:ahLst/>
              <a:cxnLst/>
              <a:rect l="l" t="t" r="r" b="b"/>
              <a:pathLst>
                <a:path w="25409" h="33361" extrusionOk="0">
                  <a:moveTo>
                    <a:pt x="15204" y="0"/>
                  </a:moveTo>
                  <a:lnTo>
                    <a:pt x="5682" y="9153"/>
                  </a:lnTo>
                  <a:lnTo>
                    <a:pt x="1" y="30669"/>
                  </a:lnTo>
                  <a:cubicBezTo>
                    <a:pt x="765" y="31073"/>
                    <a:pt x="3027" y="33360"/>
                    <a:pt x="3768" y="33360"/>
                  </a:cubicBezTo>
                  <a:cubicBezTo>
                    <a:pt x="3894" y="33360"/>
                    <a:pt x="3976" y="33294"/>
                    <a:pt x="3999" y="33141"/>
                  </a:cubicBezTo>
                  <a:cubicBezTo>
                    <a:pt x="4209" y="32089"/>
                    <a:pt x="3367" y="29932"/>
                    <a:pt x="4051" y="29248"/>
                  </a:cubicBezTo>
                  <a:cubicBezTo>
                    <a:pt x="4193" y="29095"/>
                    <a:pt x="4417" y="29038"/>
                    <a:pt x="4693" y="29038"/>
                  </a:cubicBezTo>
                  <a:cubicBezTo>
                    <a:pt x="5534" y="29038"/>
                    <a:pt x="6855" y="29575"/>
                    <a:pt x="7798" y="29575"/>
                  </a:cubicBezTo>
                  <a:cubicBezTo>
                    <a:pt x="8032" y="29575"/>
                    <a:pt x="8243" y="29542"/>
                    <a:pt x="8417" y="29459"/>
                  </a:cubicBezTo>
                  <a:cubicBezTo>
                    <a:pt x="9522" y="28985"/>
                    <a:pt x="7102" y="25040"/>
                    <a:pt x="7155" y="24251"/>
                  </a:cubicBezTo>
                  <a:cubicBezTo>
                    <a:pt x="7155" y="24151"/>
                    <a:pt x="7233" y="24109"/>
                    <a:pt x="7370" y="24109"/>
                  </a:cubicBezTo>
                  <a:cubicBezTo>
                    <a:pt x="8093" y="24109"/>
                    <a:pt x="10462" y="25273"/>
                    <a:pt x="11730" y="25273"/>
                  </a:cubicBezTo>
                  <a:cubicBezTo>
                    <a:pt x="11999" y="25273"/>
                    <a:pt x="12219" y="25220"/>
                    <a:pt x="12363" y="25093"/>
                  </a:cubicBezTo>
                  <a:cubicBezTo>
                    <a:pt x="13257" y="24251"/>
                    <a:pt x="9522" y="20779"/>
                    <a:pt x="10416" y="20621"/>
                  </a:cubicBezTo>
                  <a:cubicBezTo>
                    <a:pt x="10464" y="20610"/>
                    <a:pt x="10520" y="20605"/>
                    <a:pt x="10584" y="20605"/>
                  </a:cubicBezTo>
                  <a:cubicBezTo>
                    <a:pt x="11548" y="20605"/>
                    <a:pt x="14264" y="21803"/>
                    <a:pt x="15493" y="21803"/>
                  </a:cubicBezTo>
                  <a:cubicBezTo>
                    <a:pt x="15714" y="21803"/>
                    <a:pt x="15887" y="21764"/>
                    <a:pt x="15993" y="21673"/>
                  </a:cubicBezTo>
                  <a:cubicBezTo>
                    <a:pt x="16676" y="20989"/>
                    <a:pt x="16834" y="19832"/>
                    <a:pt x="13047" y="16728"/>
                  </a:cubicBezTo>
                  <a:cubicBezTo>
                    <a:pt x="11508" y="15467"/>
                    <a:pt x="12053" y="15170"/>
                    <a:pt x="13331" y="15170"/>
                  </a:cubicBezTo>
                  <a:cubicBezTo>
                    <a:pt x="14470" y="15170"/>
                    <a:pt x="16190" y="15406"/>
                    <a:pt x="17537" y="15406"/>
                  </a:cubicBezTo>
                  <a:cubicBezTo>
                    <a:pt x="18399" y="15406"/>
                    <a:pt x="19107" y="15309"/>
                    <a:pt x="19412" y="14993"/>
                  </a:cubicBezTo>
                  <a:cubicBezTo>
                    <a:pt x="20674" y="13572"/>
                    <a:pt x="21674" y="12783"/>
                    <a:pt x="19517" y="10363"/>
                  </a:cubicBezTo>
                  <a:cubicBezTo>
                    <a:pt x="17360" y="7943"/>
                    <a:pt x="15572" y="6523"/>
                    <a:pt x="16729" y="6102"/>
                  </a:cubicBezTo>
                  <a:cubicBezTo>
                    <a:pt x="16926" y="6022"/>
                    <a:pt x="17232" y="5991"/>
                    <a:pt x="17612" y="5991"/>
                  </a:cubicBezTo>
                  <a:cubicBezTo>
                    <a:pt x="18765" y="5991"/>
                    <a:pt x="20594" y="6271"/>
                    <a:pt x="22072" y="6271"/>
                  </a:cubicBezTo>
                  <a:cubicBezTo>
                    <a:pt x="22968" y="6271"/>
                    <a:pt x="23735" y="6169"/>
                    <a:pt x="24146" y="5839"/>
                  </a:cubicBezTo>
                  <a:cubicBezTo>
                    <a:pt x="25409" y="4787"/>
                    <a:pt x="25304" y="3209"/>
                    <a:pt x="24094" y="1999"/>
                  </a:cubicBezTo>
                  <a:cubicBezTo>
                    <a:pt x="22936" y="789"/>
                    <a:pt x="15204" y="0"/>
                    <a:pt x="15204" y="0"/>
                  </a:cubicBezTo>
                  <a:close/>
                </a:path>
              </a:pathLst>
            </a:custGeom>
            <a:solidFill>
              <a:srgbClr val="78A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7365932" y="3189792"/>
              <a:ext cx="465205" cy="413610"/>
            </a:xfrm>
            <a:custGeom>
              <a:avLst/>
              <a:gdLst/>
              <a:ahLst/>
              <a:cxnLst/>
              <a:rect l="l" t="t" r="r" b="b"/>
              <a:pathLst>
                <a:path w="26040" h="23152" extrusionOk="0">
                  <a:moveTo>
                    <a:pt x="13028" y="0"/>
                  </a:moveTo>
                  <a:cubicBezTo>
                    <a:pt x="10506" y="0"/>
                    <a:pt x="7968" y="825"/>
                    <a:pt x="5840" y="2528"/>
                  </a:cubicBezTo>
                  <a:cubicBezTo>
                    <a:pt x="842" y="6473"/>
                    <a:pt x="0" y="13785"/>
                    <a:pt x="3946" y="18783"/>
                  </a:cubicBezTo>
                  <a:cubicBezTo>
                    <a:pt x="6241" y="21652"/>
                    <a:pt x="9612" y="23151"/>
                    <a:pt x="13012" y="23151"/>
                  </a:cubicBezTo>
                  <a:cubicBezTo>
                    <a:pt x="15534" y="23151"/>
                    <a:pt x="18073" y="22326"/>
                    <a:pt x="20201" y="20624"/>
                  </a:cubicBezTo>
                  <a:cubicBezTo>
                    <a:pt x="25251" y="16678"/>
                    <a:pt x="26040" y="9419"/>
                    <a:pt x="22094" y="4369"/>
                  </a:cubicBezTo>
                  <a:cubicBezTo>
                    <a:pt x="19799" y="1500"/>
                    <a:pt x="16429" y="0"/>
                    <a:pt x="13028" y="0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7413862" y="3232970"/>
              <a:ext cx="369341" cy="327430"/>
            </a:xfrm>
            <a:custGeom>
              <a:avLst/>
              <a:gdLst/>
              <a:ahLst/>
              <a:cxnLst/>
              <a:rect l="l" t="t" r="r" b="b"/>
              <a:pathLst>
                <a:path w="20674" h="18328" extrusionOk="0">
                  <a:moveTo>
                    <a:pt x="10362" y="0"/>
                  </a:moveTo>
                  <a:cubicBezTo>
                    <a:pt x="8358" y="0"/>
                    <a:pt x="6336" y="657"/>
                    <a:pt x="4630" y="2004"/>
                  </a:cubicBezTo>
                  <a:cubicBezTo>
                    <a:pt x="684" y="5161"/>
                    <a:pt x="0" y="10895"/>
                    <a:pt x="3157" y="14840"/>
                  </a:cubicBezTo>
                  <a:cubicBezTo>
                    <a:pt x="4973" y="17141"/>
                    <a:pt x="7662" y="18327"/>
                    <a:pt x="10369" y="18327"/>
                  </a:cubicBezTo>
                  <a:cubicBezTo>
                    <a:pt x="12365" y="18327"/>
                    <a:pt x="14370" y="17683"/>
                    <a:pt x="16045" y="16366"/>
                  </a:cubicBezTo>
                  <a:cubicBezTo>
                    <a:pt x="19990" y="13209"/>
                    <a:pt x="20674" y="7423"/>
                    <a:pt x="17518" y="3477"/>
                  </a:cubicBezTo>
                  <a:cubicBezTo>
                    <a:pt x="15708" y="1186"/>
                    <a:pt x="13052" y="0"/>
                    <a:pt x="10362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7464598" y="3278060"/>
              <a:ext cx="267868" cy="237122"/>
            </a:xfrm>
            <a:custGeom>
              <a:avLst/>
              <a:gdLst/>
              <a:ahLst/>
              <a:cxnLst/>
              <a:rect l="l" t="t" r="r" b="b"/>
              <a:pathLst>
                <a:path w="14994" h="13273" extrusionOk="0">
                  <a:moveTo>
                    <a:pt x="7490" y="1"/>
                  </a:moveTo>
                  <a:cubicBezTo>
                    <a:pt x="6047" y="1"/>
                    <a:pt x="4594" y="468"/>
                    <a:pt x="3368" y="1427"/>
                  </a:cubicBezTo>
                  <a:cubicBezTo>
                    <a:pt x="474" y="3689"/>
                    <a:pt x="1" y="7897"/>
                    <a:pt x="2316" y="10790"/>
                  </a:cubicBezTo>
                  <a:cubicBezTo>
                    <a:pt x="3615" y="12422"/>
                    <a:pt x="5539" y="13273"/>
                    <a:pt x="7489" y="13273"/>
                  </a:cubicBezTo>
                  <a:cubicBezTo>
                    <a:pt x="8935" y="13273"/>
                    <a:pt x="10395" y="12805"/>
                    <a:pt x="11627" y="11843"/>
                  </a:cubicBezTo>
                  <a:cubicBezTo>
                    <a:pt x="14520" y="9581"/>
                    <a:pt x="14993" y="5372"/>
                    <a:pt x="12731" y="2532"/>
                  </a:cubicBezTo>
                  <a:cubicBezTo>
                    <a:pt x="11398" y="864"/>
                    <a:pt x="9453" y="1"/>
                    <a:pt x="7490" y="1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7621538" y="3323989"/>
              <a:ext cx="85538" cy="54756"/>
            </a:xfrm>
            <a:custGeom>
              <a:avLst/>
              <a:gdLst/>
              <a:ahLst/>
              <a:cxnLst/>
              <a:rect l="l" t="t" r="r" b="b"/>
              <a:pathLst>
                <a:path w="4788" h="3065" extrusionOk="0">
                  <a:moveTo>
                    <a:pt x="2376" y="0"/>
                  </a:moveTo>
                  <a:cubicBezTo>
                    <a:pt x="1105" y="0"/>
                    <a:pt x="1" y="3064"/>
                    <a:pt x="1" y="3064"/>
                  </a:cubicBezTo>
                  <a:cubicBezTo>
                    <a:pt x="1" y="3064"/>
                    <a:pt x="4788" y="2486"/>
                    <a:pt x="3210" y="487"/>
                  </a:cubicBezTo>
                  <a:cubicBezTo>
                    <a:pt x="2930" y="142"/>
                    <a:pt x="2649" y="0"/>
                    <a:pt x="2376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7621538" y="3323989"/>
              <a:ext cx="85538" cy="54756"/>
            </a:xfrm>
            <a:custGeom>
              <a:avLst/>
              <a:gdLst/>
              <a:ahLst/>
              <a:cxnLst/>
              <a:rect l="l" t="t" r="r" b="b"/>
              <a:pathLst>
                <a:path w="4788" h="3065" extrusionOk="0">
                  <a:moveTo>
                    <a:pt x="2376" y="0"/>
                  </a:moveTo>
                  <a:cubicBezTo>
                    <a:pt x="1105" y="0"/>
                    <a:pt x="1" y="3064"/>
                    <a:pt x="1" y="3064"/>
                  </a:cubicBezTo>
                  <a:cubicBezTo>
                    <a:pt x="1" y="3064"/>
                    <a:pt x="4788" y="2486"/>
                    <a:pt x="3210" y="487"/>
                  </a:cubicBezTo>
                  <a:cubicBezTo>
                    <a:pt x="2930" y="142"/>
                    <a:pt x="2649" y="0"/>
                    <a:pt x="2376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7628130" y="3392785"/>
              <a:ext cx="75087" cy="40857"/>
            </a:xfrm>
            <a:custGeom>
              <a:avLst/>
              <a:gdLst/>
              <a:ahLst/>
              <a:cxnLst/>
              <a:rect l="l" t="t" r="r" b="b"/>
              <a:pathLst>
                <a:path w="4203" h="2287" extrusionOk="0">
                  <a:moveTo>
                    <a:pt x="2607" y="1"/>
                  </a:moveTo>
                  <a:cubicBezTo>
                    <a:pt x="1447" y="1"/>
                    <a:pt x="0" y="528"/>
                    <a:pt x="0" y="528"/>
                  </a:cubicBezTo>
                  <a:cubicBezTo>
                    <a:pt x="0" y="528"/>
                    <a:pt x="1842" y="2286"/>
                    <a:pt x="3046" y="2286"/>
                  </a:cubicBezTo>
                  <a:cubicBezTo>
                    <a:pt x="3495" y="2286"/>
                    <a:pt x="3855" y="2042"/>
                    <a:pt x="3998" y="1370"/>
                  </a:cubicBezTo>
                  <a:cubicBezTo>
                    <a:pt x="4202" y="304"/>
                    <a:pt x="3487" y="1"/>
                    <a:pt x="2607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7608640" y="3422887"/>
              <a:ext cx="78695" cy="67423"/>
            </a:xfrm>
            <a:custGeom>
              <a:avLst/>
              <a:gdLst/>
              <a:ahLst/>
              <a:cxnLst/>
              <a:rect l="l" t="t" r="r" b="b"/>
              <a:pathLst>
                <a:path w="4405" h="3774" extrusionOk="0">
                  <a:moveTo>
                    <a:pt x="250" y="1"/>
                  </a:moveTo>
                  <a:cubicBezTo>
                    <a:pt x="249" y="1"/>
                    <a:pt x="1" y="3774"/>
                    <a:pt x="1528" y="3774"/>
                  </a:cubicBezTo>
                  <a:cubicBezTo>
                    <a:pt x="1721" y="3774"/>
                    <a:pt x="1942" y="3713"/>
                    <a:pt x="2196" y="3578"/>
                  </a:cubicBezTo>
                  <a:cubicBezTo>
                    <a:pt x="4405" y="2368"/>
                    <a:pt x="250" y="1"/>
                    <a:pt x="250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7519120" y="3424763"/>
              <a:ext cx="81143" cy="69709"/>
            </a:xfrm>
            <a:custGeom>
              <a:avLst/>
              <a:gdLst/>
              <a:ahLst/>
              <a:cxnLst/>
              <a:rect l="l" t="t" r="r" b="b"/>
              <a:pathLst>
                <a:path w="4542" h="3902" extrusionOk="0">
                  <a:moveTo>
                    <a:pt x="3840" y="1"/>
                  </a:moveTo>
                  <a:lnTo>
                    <a:pt x="3840" y="1"/>
                  </a:lnTo>
                  <a:cubicBezTo>
                    <a:pt x="3839" y="1"/>
                    <a:pt x="0" y="2842"/>
                    <a:pt x="2367" y="3788"/>
                  </a:cubicBezTo>
                  <a:cubicBezTo>
                    <a:pt x="2569" y="3866"/>
                    <a:pt x="2747" y="3902"/>
                    <a:pt x="2903" y="3902"/>
                  </a:cubicBezTo>
                  <a:cubicBezTo>
                    <a:pt x="4541" y="3902"/>
                    <a:pt x="3840" y="1"/>
                    <a:pt x="3840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7493896" y="3401485"/>
              <a:ext cx="76927" cy="42179"/>
            </a:xfrm>
            <a:custGeom>
              <a:avLst/>
              <a:gdLst/>
              <a:ahLst/>
              <a:cxnLst/>
              <a:rect l="l" t="t" r="r" b="b"/>
              <a:pathLst>
                <a:path w="4306" h="2361" extrusionOk="0">
                  <a:moveTo>
                    <a:pt x="2210" y="0"/>
                  </a:moveTo>
                  <a:cubicBezTo>
                    <a:pt x="1082" y="0"/>
                    <a:pt x="0" y="302"/>
                    <a:pt x="413" y="1567"/>
                  </a:cubicBezTo>
                  <a:cubicBezTo>
                    <a:pt x="604" y="2143"/>
                    <a:pt x="933" y="2361"/>
                    <a:pt x="1321" y="2361"/>
                  </a:cubicBezTo>
                  <a:cubicBezTo>
                    <a:pt x="2528" y="2361"/>
                    <a:pt x="4305" y="252"/>
                    <a:pt x="4305" y="252"/>
                  </a:cubicBezTo>
                  <a:cubicBezTo>
                    <a:pt x="4305" y="252"/>
                    <a:pt x="3239" y="0"/>
                    <a:pt x="2210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7488107" y="3332225"/>
              <a:ext cx="85520" cy="49325"/>
            </a:xfrm>
            <a:custGeom>
              <a:avLst/>
              <a:gdLst/>
              <a:ahLst/>
              <a:cxnLst/>
              <a:rect l="l" t="t" r="r" b="b"/>
              <a:pathLst>
                <a:path w="4787" h="2761" extrusionOk="0">
                  <a:moveTo>
                    <a:pt x="2181" y="0"/>
                  </a:moveTo>
                  <a:cubicBezTo>
                    <a:pt x="1875" y="0"/>
                    <a:pt x="1578" y="173"/>
                    <a:pt x="1315" y="604"/>
                  </a:cubicBezTo>
                  <a:cubicBezTo>
                    <a:pt x="0" y="2761"/>
                    <a:pt x="4787" y="2761"/>
                    <a:pt x="4787" y="2761"/>
                  </a:cubicBezTo>
                  <a:cubicBezTo>
                    <a:pt x="4787" y="2761"/>
                    <a:pt x="3407" y="0"/>
                    <a:pt x="2181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7538843" y="3294692"/>
              <a:ext cx="86645" cy="72764"/>
            </a:xfrm>
            <a:custGeom>
              <a:avLst/>
              <a:gdLst/>
              <a:ahLst/>
              <a:cxnLst/>
              <a:rect l="l" t="t" r="r" b="b"/>
              <a:pathLst>
                <a:path w="4850" h="4073" extrusionOk="0">
                  <a:moveTo>
                    <a:pt x="2802" y="1"/>
                  </a:moveTo>
                  <a:cubicBezTo>
                    <a:pt x="2717" y="1"/>
                    <a:pt x="2625" y="8"/>
                    <a:pt x="2526" y="22"/>
                  </a:cubicBezTo>
                  <a:cubicBezTo>
                    <a:pt x="1" y="391"/>
                    <a:pt x="3104" y="4073"/>
                    <a:pt x="3104" y="4073"/>
                  </a:cubicBezTo>
                  <a:cubicBezTo>
                    <a:pt x="3104" y="4073"/>
                    <a:pt x="4850" y="1"/>
                    <a:pt x="2802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7090871" y="2189098"/>
              <a:ext cx="736520" cy="576968"/>
            </a:xfrm>
            <a:custGeom>
              <a:avLst/>
              <a:gdLst/>
              <a:ahLst/>
              <a:cxnLst/>
              <a:rect l="l" t="t" r="r" b="b"/>
              <a:pathLst>
                <a:path w="41227" h="32296" extrusionOk="0">
                  <a:moveTo>
                    <a:pt x="20547" y="1"/>
                  </a:moveTo>
                  <a:cubicBezTo>
                    <a:pt x="19851" y="1"/>
                    <a:pt x="19265" y="1315"/>
                    <a:pt x="19238" y="4361"/>
                  </a:cubicBezTo>
                  <a:cubicBezTo>
                    <a:pt x="19238" y="6657"/>
                    <a:pt x="18822" y="7419"/>
                    <a:pt x="18268" y="7419"/>
                  </a:cubicBezTo>
                  <a:cubicBezTo>
                    <a:pt x="17401" y="7419"/>
                    <a:pt x="16195" y="5552"/>
                    <a:pt x="15713" y="4782"/>
                  </a:cubicBezTo>
                  <a:cubicBezTo>
                    <a:pt x="14777" y="3197"/>
                    <a:pt x="13932" y="2591"/>
                    <a:pt x="13192" y="2591"/>
                  </a:cubicBezTo>
                  <a:cubicBezTo>
                    <a:pt x="11352" y="2591"/>
                    <a:pt x="10159" y="6333"/>
                    <a:pt x="9821" y="8096"/>
                  </a:cubicBezTo>
                  <a:cubicBezTo>
                    <a:pt x="9464" y="9848"/>
                    <a:pt x="8407" y="10700"/>
                    <a:pt x="7290" y="10700"/>
                  </a:cubicBezTo>
                  <a:cubicBezTo>
                    <a:pt x="6597" y="10700"/>
                    <a:pt x="5882" y="10371"/>
                    <a:pt x="5297" y="9726"/>
                  </a:cubicBezTo>
                  <a:cubicBezTo>
                    <a:pt x="4664" y="9030"/>
                    <a:pt x="4126" y="8717"/>
                    <a:pt x="3671" y="8717"/>
                  </a:cubicBezTo>
                  <a:cubicBezTo>
                    <a:pt x="1" y="8717"/>
                    <a:pt x="1702" y="28995"/>
                    <a:pt x="2404" y="31663"/>
                  </a:cubicBezTo>
                  <a:cubicBezTo>
                    <a:pt x="2521" y="32107"/>
                    <a:pt x="3095" y="32296"/>
                    <a:pt x="3990" y="32296"/>
                  </a:cubicBezTo>
                  <a:cubicBezTo>
                    <a:pt x="9136" y="32296"/>
                    <a:pt x="24866" y="26034"/>
                    <a:pt x="24866" y="26034"/>
                  </a:cubicBezTo>
                  <a:lnTo>
                    <a:pt x="40700" y="24351"/>
                  </a:lnTo>
                  <a:cubicBezTo>
                    <a:pt x="40700" y="24351"/>
                    <a:pt x="41226" y="20353"/>
                    <a:pt x="40858" y="18617"/>
                  </a:cubicBezTo>
                  <a:cubicBezTo>
                    <a:pt x="40437" y="16881"/>
                    <a:pt x="40017" y="13882"/>
                    <a:pt x="39596" y="10358"/>
                  </a:cubicBezTo>
                  <a:cubicBezTo>
                    <a:pt x="39451" y="9280"/>
                    <a:pt x="39262" y="8851"/>
                    <a:pt x="39048" y="8851"/>
                  </a:cubicBezTo>
                  <a:cubicBezTo>
                    <a:pt x="38563" y="8851"/>
                    <a:pt x="37950" y="11057"/>
                    <a:pt x="37439" y="12883"/>
                  </a:cubicBezTo>
                  <a:cubicBezTo>
                    <a:pt x="37183" y="13756"/>
                    <a:pt x="36915" y="14124"/>
                    <a:pt x="36642" y="14124"/>
                  </a:cubicBezTo>
                  <a:cubicBezTo>
                    <a:pt x="35170" y="14124"/>
                    <a:pt x="33524" y="3430"/>
                    <a:pt x="32490" y="3430"/>
                  </a:cubicBezTo>
                  <a:cubicBezTo>
                    <a:pt x="32455" y="3430"/>
                    <a:pt x="32422" y="3442"/>
                    <a:pt x="32389" y="3466"/>
                  </a:cubicBezTo>
                  <a:cubicBezTo>
                    <a:pt x="31485" y="4165"/>
                    <a:pt x="31094" y="7915"/>
                    <a:pt x="30138" y="7915"/>
                  </a:cubicBezTo>
                  <a:cubicBezTo>
                    <a:pt x="29871" y="7915"/>
                    <a:pt x="29559" y="7622"/>
                    <a:pt x="29180" y="6886"/>
                  </a:cubicBezTo>
                  <a:cubicBezTo>
                    <a:pt x="28136" y="4798"/>
                    <a:pt x="26971" y="2306"/>
                    <a:pt x="26186" y="2306"/>
                  </a:cubicBezTo>
                  <a:cubicBezTo>
                    <a:pt x="25705" y="2306"/>
                    <a:pt x="25367" y="3242"/>
                    <a:pt x="25287" y="5781"/>
                  </a:cubicBezTo>
                  <a:cubicBezTo>
                    <a:pt x="25216" y="8032"/>
                    <a:pt x="24974" y="8893"/>
                    <a:pt x="24648" y="8893"/>
                  </a:cubicBezTo>
                  <a:cubicBezTo>
                    <a:pt x="24012" y="8893"/>
                    <a:pt x="23054" y="5633"/>
                    <a:pt x="22394" y="2993"/>
                  </a:cubicBezTo>
                  <a:cubicBezTo>
                    <a:pt x="21916" y="1106"/>
                    <a:pt x="21185" y="1"/>
                    <a:pt x="20547" y="1"/>
                  </a:cubicBezTo>
                  <a:close/>
                </a:path>
              </a:pathLst>
            </a:custGeom>
            <a:solidFill>
              <a:srgbClr val="86B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7131156" y="2295517"/>
              <a:ext cx="687767" cy="750562"/>
            </a:xfrm>
            <a:custGeom>
              <a:avLst/>
              <a:gdLst/>
              <a:ahLst/>
              <a:cxnLst/>
              <a:rect l="l" t="t" r="r" b="b"/>
              <a:pathLst>
                <a:path w="38498" h="42013" extrusionOk="0">
                  <a:moveTo>
                    <a:pt x="19609" y="1"/>
                  </a:moveTo>
                  <a:cubicBezTo>
                    <a:pt x="18770" y="1"/>
                    <a:pt x="18128" y="2535"/>
                    <a:pt x="18771" y="14027"/>
                  </a:cubicBezTo>
                  <a:cubicBezTo>
                    <a:pt x="18929" y="16852"/>
                    <a:pt x="18830" y="17966"/>
                    <a:pt x="18558" y="17966"/>
                  </a:cubicBezTo>
                  <a:cubicBezTo>
                    <a:pt x="17562" y="17966"/>
                    <a:pt x="14250" y="3074"/>
                    <a:pt x="12722" y="2454"/>
                  </a:cubicBezTo>
                  <a:cubicBezTo>
                    <a:pt x="12115" y="2192"/>
                    <a:pt x="11565" y="1914"/>
                    <a:pt x="11094" y="1914"/>
                  </a:cubicBezTo>
                  <a:cubicBezTo>
                    <a:pt x="10056" y="1914"/>
                    <a:pt x="9407" y="3269"/>
                    <a:pt x="9407" y="9135"/>
                  </a:cubicBezTo>
                  <a:cubicBezTo>
                    <a:pt x="9407" y="16549"/>
                    <a:pt x="9690" y="22109"/>
                    <a:pt x="8948" y="22109"/>
                  </a:cubicBezTo>
                  <a:cubicBezTo>
                    <a:pt x="8843" y="22109"/>
                    <a:pt x="8717" y="21996"/>
                    <a:pt x="8566" y="21760"/>
                  </a:cubicBezTo>
                  <a:cubicBezTo>
                    <a:pt x="7356" y="19866"/>
                    <a:pt x="4463" y="6820"/>
                    <a:pt x="2727" y="5505"/>
                  </a:cubicBezTo>
                  <a:cubicBezTo>
                    <a:pt x="2423" y="5275"/>
                    <a:pt x="2142" y="5166"/>
                    <a:pt x="1885" y="5166"/>
                  </a:cubicBezTo>
                  <a:cubicBezTo>
                    <a:pt x="673" y="5166"/>
                    <a:pt x="0" y="7602"/>
                    <a:pt x="44" y="11292"/>
                  </a:cubicBezTo>
                  <a:cubicBezTo>
                    <a:pt x="96" y="15763"/>
                    <a:pt x="5462" y="34333"/>
                    <a:pt x="5462" y="34333"/>
                  </a:cubicBezTo>
                  <a:lnTo>
                    <a:pt x="19192" y="42013"/>
                  </a:lnTo>
                  <a:lnTo>
                    <a:pt x="38498" y="22444"/>
                  </a:lnTo>
                  <a:cubicBezTo>
                    <a:pt x="38147" y="19987"/>
                    <a:pt x="38035" y="9690"/>
                    <a:pt x="37251" y="9690"/>
                  </a:cubicBezTo>
                  <a:cubicBezTo>
                    <a:pt x="37212" y="9690"/>
                    <a:pt x="37172" y="9715"/>
                    <a:pt x="37130" y="9766"/>
                  </a:cubicBezTo>
                  <a:cubicBezTo>
                    <a:pt x="36275" y="10823"/>
                    <a:pt x="35516" y="15583"/>
                    <a:pt x="34531" y="15583"/>
                  </a:cubicBezTo>
                  <a:cubicBezTo>
                    <a:pt x="34486" y="15583"/>
                    <a:pt x="34441" y="15574"/>
                    <a:pt x="34395" y="15553"/>
                  </a:cubicBezTo>
                  <a:cubicBezTo>
                    <a:pt x="33395" y="15079"/>
                    <a:pt x="32396" y="7083"/>
                    <a:pt x="31239" y="5348"/>
                  </a:cubicBezTo>
                  <a:cubicBezTo>
                    <a:pt x="31153" y="5225"/>
                    <a:pt x="31069" y="5167"/>
                    <a:pt x="30986" y="5167"/>
                  </a:cubicBezTo>
                  <a:cubicBezTo>
                    <a:pt x="29897" y="5167"/>
                    <a:pt x="29045" y="15049"/>
                    <a:pt x="28556" y="16026"/>
                  </a:cubicBezTo>
                  <a:cubicBezTo>
                    <a:pt x="28535" y="16071"/>
                    <a:pt x="28512" y="16092"/>
                    <a:pt x="28487" y="16092"/>
                  </a:cubicBezTo>
                  <a:cubicBezTo>
                    <a:pt x="27904" y="16092"/>
                    <a:pt x="26401" y="3893"/>
                    <a:pt x="25189" y="3086"/>
                  </a:cubicBezTo>
                  <a:cubicBezTo>
                    <a:pt x="25149" y="3060"/>
                    <a:pt x="25112" y="3048"/>
                    <a:pt x="25075" y="3048"/>
                  </a:cubicBezTo>
                  <a:cubicBezTo>
                    <a:pt x="23971" y="3048"/>
                    <a:pt x="24231" y="14286"/>
                    <a:pt x="23635" y="14286"/>
                  </a:cubicBezTo>
                  <a:cubicBezTo>
                    <a:pt x="23596" y="14286"/>
                    <a:pt x="23553" y="14237"/>
                    <a:pt x="23506" y="14133"/>
                  </a:cubicBezTo>
                  <a:cubicBezTo>
                    <a:pt x="22664" y="12449"/>
                    <a:pt x="20981" y="771"/>
                    <a:pt x="19981" y="140"/>
                  </a:cubicBezTo>
                  <a:cubicBezTo>
                    <a:pt x="19855" y="53"/>
                    <a:pt x="19730" y="1"/>
                    <a:pt x="19609" y="1"/>
                  </a:cubicBezTo>
                  <a:close/>
                </a:path>
              </a:pathLst>
            </a:custGeom>
            <a:solidFill>
              <a:srgbClr val="78A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7050176" y="2490114"/>
              <a:ext cx="679477" cy="376737"/>
            </a:xfrm>
            <a:custGeom>
              <a:avLst/>
              <a:gdLst/>
              <a:ahLst/>
              <a:cxnLst/>
              <a:rect l="l" t="t" r="r" b="b"/>
              <a:pathLst>
                <a:path w="38034" h="21088" extrusionOk="0">
                  <a:moveTo>
                    <a:pt x="36082" y="0"/>
                  </a:moveTo>
                  <a:cubicBezTo>
                    <a:pt x="35630" y="0"/>
                    <a:pt x="34995" y="991"/>
                    <a:pt x="34456" y="1819"/>
                  </a:cubicBezTo>
                  <a:cubicBezTo>
                    <a:pt x="34104" y="2367"/>
                    <a:pt x="33707" y="2566"/>
                    <a:pt x="33291" y="2566"/>
                  </a:cubicBezTo>
                  <a:cubicBezTo>
                    <a:pt x="32197" y="2566"/>
                    <a:pt x="30978" y="1189"/>
                    <a:pt x="30132" y="1189"/>
                  </a:cubicBezTo>
                  <a:cubicBezTo>
                    <a:pt x="30004" y="1189"/>
                    <a:pt x="29884" y="1220"/>
                    <a:pt x="29775" y="1293"/>
                  </a:cubicBezTo>
                  <a:cubicBezTo>
                    <a:pt x="28784" y="1987"/>
                    <a:pt x="28539" y="3521"/>
                    <a:pt x="27195" y="3521"/>
                  </a:cubicBezTo>
                  <a:cubicBezTo>
                    <a:pt x="27113" y="3521"/>
                    <a:pt x="27026" y="3515"/>
                    <a:pt x="26934" y="3503"/>
                  </a:cubicBezTo>
                  <a:cubicBezTo>
                    <a:pt x="26335" y="3425"/>
                    <a:pt x="25708" y="3327"/>
                    <a:pt x="25149" y="3327"/>
                  </a:cubicBezTo>
                  <a:cubicBezTo>
                    <a:pt x="24185" y="3327"/>
                    <a:pt x="23423" y="3619"/>
                    <a:pt x="23357" y="4818"/>
                  </a:cubicBezTo>
                  <a:cubicBezTo>
                    <a:pt x="23284" y="5665"/>
                    <a:pt x="22922" y="5955"/>
                    <a:pt x="22455" y="5955"/>
                  </a:cubicBezTo>
                  <a:cubicBezTo>
                    <a:pt x="21907" y="5955"/>
                    <a:pt x="21214" y="5555"/>
                    <a:pt x="20674" y="5186"/>
                  </a:cubicBezTo>
                  <a:cubicBezTo>
                    <a:pt x="20438" y="5029"/>
                    <a:pt x="20141" y="4953"/>
                    <a:pt x="19828" y="4953"/>
                  </a:cubicBezTo>
                  <a:cubicBezTo>
                    <a:pt x="18883" y="4953"/>
                    <a:pt x="17794" y="5644"/>
                    <a:pt x="17833" y="6869"/>
                  </a:cubicBezTo>
                  <a:cubicBezTo>
                    <a:pt x="17878" y="8204"/>
                    <a:pt x="16079" y="8410"/>
                    <a:pt x="15077" y="8410"/>
                  </a:cubicBezTo>
                  <a:cubicBezTo>
                    <a:pt x="14894" y="8410"/>
                    <a:pt x="14738" y="8403"/>
                    <a:pt x="14624" y="8395"/>
                  </a:cubicBezTo>
                  <a:cubicBezTo>
                    <a:pt x="14510" y="8387"/>
                    <a:pt x="14397" y="8383"/>
                    <a:pt x="14285" y="8383"/>
                  </a:cubicBezTo>
                  <a:cubicBezTo>
                    <a:pt x="11483" y="8383"/>
                    <a:pt x="9716" y="10847"/>
                    <a:pt x="9311" y="11656"/>
                  </a:cubicBezTo>
                  <a:cubicBezTo>
                    <a:pt x="8838" y="12656"/>
                    <a:pt x="6628" y="13760"/>
                    <a:pt x="5208" y="13971"/>
                  </a:cubicBezTo>
                  <a:cubicBezTo>
                    <a:pt x="0" y="14550"/>
                    <a:pt x="2104" y="20599"/>
                    <a:pt x="2841" y="21073"/>
                  </a:cubicBezTo>
                  <a:cubicBezTo>
                    <a:pt x="2857" y="21082"/>
                    <a:pt x="2882" y="21087"/>
                    <a:pt x="2914" y="21087"/>
                  </a:cubicBezTo>
                  <a:cubicBezTo>
                    <a:pt x="4439" y="21087"/>
                    <a:pt x="23199" y="10446"/>
                    <a:pt x="23199" y="10446"/>
                  </a:cubicBezTo>
                  <a:lnTo>
                    <a:pt x="37560" y="3608"/>
                  </a:lnTo>
                  <a:cubicBezTo>
                    <a:pt x="37560" y="3608"/>
                    <a:pt x="38034" y="2293"/>
                    <a:pt x="37613" y="1977"/>
                  </a:cubicBezTo>
                  <a:cubicBezTo>
                    <a:pt x="37244" y="1661"/>
                    <a:pt x="36824" y="1030"/>
                    <a:pt x="36403" y="241"/>
                  </a:cubicBezTo>
                  <a:cubicBezTo>
                    <a:pt x="36313" y="73"/>
                    <a:pt x="36204" y="0"/>
                    <a:pt x="36082" y="0"/>
                  </a:cubicBezTo>
                  <a:close/>
                </a:path>
              </a:pathLst>
            </a:custGeom>
            <a:solidFill>
              <a:srgbClr val="86B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7094337" y="2520090"/>
              <a:ext cx="628741" cy="350243"/>
            </a:xfrm>
            <a:custGeom>
              <a:avLst/>
              <a:gdLst/>
              <a:ahLst/>
              <a:cxnLst/>
              <a:rect l="l" t="t" r="r" b="b"/>
              <a:pathLst>
                <a:path w="35194" h="19605" extrusionOk="0">
                  <a:moveTo>
                    <a:pt x="34025" y="0"/>
                  </a:moveTo>
                  <a:cubicBezTo>
                    <a:pt x="33962" y="0"/>
                    <a:pt x="33896" y="28"/>
                    <a:pt x="33826" y="89"/>
                  </a:cubicBezTo>
                  <a:cubicBezTo>
                    <a:pt x="33036" y="772"/>
                    <a:pt x="32353" y="2508"/>
                    <a:pt x="31406" y="2771"/>
                  </a:cubicBezTo>
                  <a:cubicBezTo>
                    <a:pt x="31329" y="2797"/>
                    <a:pt x="31252" y="2809"/>
                    <a:pt x="31174" y="2809"/>
                  </a:cubicBezTo>
                  <a:cubicBezTo>
                    <a:pt x="30296" y="2809"/>
                    <a:pt x="29370" y="1299"/>
                    <a:pt x="28355" y="1299"/>
                  </a:cubicBezTo>
                  <a:cubicBezTo>
                    <a:pt x="27250" y="1299"/>
                    <a:pt x="26566" y="4770"/>
                    <a:pt x="26093" y="5244"/>
                  </a:cubicBezTo>
                  <a:cubicBezTo>
                    <a:pt x="26054" y="5287"/>
                    <a:pt x="26007" y="5307"/>
                    <a:pt x="25954" y="5307"/>
                  </a:cubicBezTo>
                  <a:cubicBezTo>
                    <a:pt x="25395" y="5307"/>
                    <a:pt x="24097" y="3116"/>
                    <a:pt x="23019" y="3116"/>
                  </a:cubicBezTo>
                  <a:cubicBezTo>
                    <a:pt x="22956" y="3116"/>
                    <a:pt x="22893" y="3124"/>
                    <a:pt x="22831" y="3140"/>
                  </a:cubicBezTo>
                  <a:cubicBezTo>
                    <a:pt x="21691" y="3451"/>
                    <a:pt x="22185" y="6824"/>
                    <a:pt x="21496" y="6824"/>
                  </a:cubicBezTo>
                  <a:cubicBezTo>
                    <a:pt x="21485" y="6824"/>
                    <a:pt x="21474" y="6824"/>
                    <a:pt x="21463" y="6822"/>
                  </a:cubicBezTo>
                  <a:cubicBezTo>
                    <a:pt x="20714" y="6672"/>
                    <a:pt x="19158" y="4435"/>
                    <a:pt x="18238" y="4435"/>
                  </a:cubicBezTo>
                  <a:cubicBezTo>
                    <a:pt x="18189" y="4435"/>
                    <a:pt x="18142" y="4442"/>
                    <a:pt x="18097" y="4455"/>
                  </a:cubicBezTo>
                  <a:cubicBezTo>
                    <a:pt x="17202" y="4665"/>
                    <a:pt x="16361" y="5454"/>
                    <a:pt x="17150" y="8716"/>
                  </a:cubicBezTo>
                  <a:cubicBezTo>
                    <a:pt x="17376" y="9594"/>
                    <a:pt x="17203" y="9908"/>
                    <a:pt x="16793" y="9908"/>
                  </a:cubicBezTo>
                  <a:cubicBezTo>
                    <a:pt x="15766" y="9908"/>
                    <a:pt x="13256" y="7936"/>
                    <a:pt x="11848" y="7936"/>
                  </a:cubicBezTo>
                  <a:cubicBezTo>
                    <a:pt x="11731" y="7936"/>
                    <a:pt x="11621" y="7950"/>
                    <a:pt x="11521" y="7979"/>
                  </a:cubicBezTo>
                  <a:cubicBezTo>
                    <a:pt x="9733" y="8558"/>
                    <a:pt x="8523" y="8821"/>
                    <a:pt x="8575" y="11136"/>
                  </a:cubicBezTo>
                  <a:cubicBezTo>
                    <a:pt x="8679" y="13411"/>
                    <a:pt x="9087" y="14924"/>
                    <a:pt x="8001" y="14924"/>
                  </a:cubicBezTo>
                  <a:cubicBezTo>
                    <a:pt x="7982" y="14924"/>
                    <a:pt x="7963" y="14924"/>
                    <a:pt x="7944" y="14923"/>
                  </a:cubicBezTo>
                  <a:cubicBezTo>
                    <a:pt x="6910" y="14874"/>
                    <a:pt x="4400" y="12842"/>
                    <a:pt x="2789" y="12842"/>
                  </a:cubicBezTo>
                  <a:cubicBezTo>
                    <a:pt x="2679" y="12842"/>
                    <a:pt x="2574" y="12851"/>
                    <a:pt x="2473" y="12872"/>
                  </a:cubicBezTo>
                  <a:cubicBezTo>
                    <a:pt x="895" y="13240"/>
                    <a:pt x="1" y="14345"/>
                    <a:pt x="106" y="15554"/>
                  </a:cubicBezTo>
                  <a:cubicBezTo>
                    <a:pt x="211" y="16712"/>
                    <a:pt x="5314" y="19605"/>
                    <a:pt x="5314" y="19605"/>
                  </a:cubicBezTo>
                  <a:lnTo>
                    <a:pt x="17834" y="16133"/>
                  </a:lnTo>
                  <a:lnTo>
                    <a:pt x="35193" y="2982"/>
                  </a:lnTo>
                  <a:cubicBezTo>
                    <a:pt x="34860" y="2459"/>
                    <a:pt x="34613" y="0"/>
                    <a:pt x="34025" y="0"/>
                  </a:cubicBezTo>
                  <a:close/>
                </a:path>
              </a:pathLst>
            </a:custGeom>
            <a:solidFill>
              <a:srgbClr val="78A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7683564" y="2934223"/>
              <a:ext cx="316729" cy="508009"/>
            </a:xfrm>
            <a:custGeom>
              <a:avLst/>
              <a:gdLst/>
              <a:ahLst/>
              <a:cxnLst/>
              <a:rect l="l" t="t" r="r" b="b"/>
              <a:pathLst>
                <a:path w="17729" h="28436" extrusionOk="0">
                  <a:moveTo>
                    <a:pt x="4630" y="0"/>
                  </a:moveTo>
                  <a:lnTo>
                    <a:pt x="1" y="28249"/>
                  </a:lnTo>
                  <a:cubicBezTo>
                    <a:pt x="778" y="28375"/>
                    <a:pt x="1550" y="28436"/>
                    <a:pt x="2313" y="28436"/>
                  </a:cubicBezTo>
                  <a:cubicBezTo>
                    <a:pt x="9195" y="28436"/>
                    <a:pt x="15277" y="23469"/>
                    <a:pt x="16414" y="16413"/>
                  </a:cubicBezTo>
                  <a:cubicBezTo>
                    <a:pt x="17729" y="8627"/>
                    <a:pt x="12416" y="1263"/>
                    <a:pt x="4630" y="0"/>
                  </a:cubicBezTo>
                  <a:close/>
                </a:path>
              </a:pathLst>
            </a:custGeom>
            <a:solidFill>
              <a:srgbClr val="C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7699552" y="3030066"/>
              <a:ext cx="204876" cy="316336"/>
            </a:xfrm>
            <a:custGeom>
              <a:avLst/>
              <a:gdLst/>
              <a:ahLst/>
              <a:cxnLst/>
              <a:rect l="l" t="t" r="r" b="b"/>
              <a:pathLst>
                <a:path w="11468" h="17707" extrusionOk="0">
                  <a:moveTo>
                    <a:pt x="2841" y="1"/>
                  </a:moveTo>
                  <a:lnTo>
                    <a:pt x="0" y="17518"/>
                  </a:lnTo>
                  <a:cubicBezTo>
                    <a:pt x="767" y="17646"/>
                    <a:pt x="1493" y="17707"/>
                    <a:pt x="2179" y="17707"/>
                  </a:cubicBezTo>
                  <a:cubicBezTo>
                    <a:pt x="7140" y="17707"/>
                    <a:pt x="9986" y="14511"/>
                    <a:pt x="10679" y="10259"/>
                  </a:cubicBezTo>
                  <a:cubicBezTo>
                    <a:pt x="11468" y="5419"/>
                    <a:pt x="9153" y="1000"/>
                    <a:pt x="2841" y="1"/>
                  </a:cubicBezTo>
                  <a:close/>
                </a:path>
              </a:pathLst>
            </a:custGeom>
            <a:solidFill>
              <a:srgbClr val="EA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7708002" y="3083641"/>
              <a:ext cx="135345" cy="208002"/>
            </a:xfrm>
            <a:custGeom>
              <a:avLst/>
              <a:gdLst/>
              <a:ahLst/>
              <a:cxnLst/>
              <a:rect l="l" t="t" r="r" b="b"/>
              <a:pathLst>
                <a:path w="7576" h="11643" extrusionOk="0">
                  <a:moveTo>
                    <a:pt x="1894" y="0"/>
                  </a:moveTo>
                  <a:lnTo>
                    <a:pt x="1" y="11521"/>
                  </a:lnTo>
                  <a:cubicBezTo>
                    <a:pt x="504" y="11604"/>
                    <a:pt x="980" y="11643"/>
                    <a:pt x="1431" y="11643"/>
                  </a:cubicBezTo>
                  <a:cubicBezTo>
                    <a:pt x="4702" y="11643"/>
                    <a:pt x="6587" y="9554"/>
                    <a:pt x="7050" y="6734"/>
                  </a:cubicBezTo>
                  <a:cubicBezTo>
                    <a:pt x="7576" y="3577"/>
                    <a:pt x="6050" y="684"/>
                    <a:pt x="1894" y="0"/>
                  </a:cubicBezTo>
                  <a:close/>
                </a:path>
              </a:pathLst>
            </a:custGeom>
            <a:solidFill>
              <a:srgbClr val="F1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7899725" y="3206870"/>
              <a:ext cx="42269" cy="26369"/>
            </a:xfrm>
            <a:custGeom>
              <a:avLst/>
              <a:gdLst/>
              <a:ahLst/>
              <a:cxnLst/>
              <a:rect l="l" t="t" r="r" b="b"/>
              <a:pathLst>
                <a:path w="2366" h="1476" extrusionOk="0">
                  <a:moveTo>
                    <a:pt x="1605" y="1"/>
                  </a:moveTo>
                  <a:cubicBezTo>
                    <a:pt x="932" y="1"/>
                    <a:pt x="0" y="467"/>
                    <a:pt x="0" y="467"/>
                  </a:cubicBezTo>
                  <a:cubicBezTo>
                    <a:pt x="0" y="467"/>
                    <a:pt x="1009" y="1475"/>
                    <a:pt x="1687" y="1475"/>
                  </a:cubicBezTo>
                  <a:cubicBezTo>
                    <a:pt x="1964" y="1475"/>
                    <a:pt x="2186" y="1308"/>
                    <a:pt x="2262" y="835"/>
                  </a:cubicBezTo>
                  <a:cubicBezTo>
                    <a:pt x="2365" y="195"/>
                    <a:pt x="2039" y="1"/>
                    <a:pt x="1605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7879984" y="3272933"/>
              <a:ext cx="46431" cy="28405"/>
            </a:xfrm>
            <a:custGeom>
              <a:avLst/>
              <a:gdLst/>
              <a:ahLst/>
              <a:cxnLst/>
              <a:rect l="l" t="t" r="r" b="b"/>
              <a:pathLst>
                <a:path w="2599" h="1590" extrusionOk="0">
                  <a:moveTo>
                    <a:pt x="619" y="1"/>
                  </a:moveTo>
                  <a:cubicBezTo>
                    <a:pt x="269" y="1"/>
                    <a:pt x="0" y="30"/>
                    <a:pt x="0" y="30"/>
                  </a:cubicBezTo>
                  <a:cubicBezTo>
                    <a:pt x="0" y="30"/>
                    <a:pt x="732" y="1590"/>
                    <a:pt x="1454" y="1590"/>
                  </a:cubicBezTo>
                  <a:cubicBezTo>
                    <a:pt x="1660" y="1590"/>
                    <a:pt x="1865" y="1462"/>
                    <a:pt x="2052" y="1135"/>
                  </a:cubicBezTo>
                  <a:cubicBezTo>
                    <a:pt x="2598" y="152"/>
                    <a:pt x="1405" y="1"/>
                    <a:pt x="619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7840504" y="3321399"/>
              <a:ext cx="49825" cy="35587"/>
            </a:xfrm>
            <a:custGeom>
              <a:avLst/>
              <a:gdLst/>
              <a:ahLst/>
              <a:cxnLst/>
              <a:rect l="l" t="t" r="r" b="b"/>
              <a:pathLst>
                <a:path w="2789" h="1992" extrusionOk="0">
                  <a:moveTo>
                    <a:pt x="1" y="0"/>
                  </a:moveTo>
                  <a:cubicBezTo>
                    <a:pt x="1" y="1"/>
                    <a:pt x="185" y="1991"/>
                    <a:pt x="986" y="1991"/>
                  </a:cubicBezTo>
                  <a:cubicBezTo>
                    <a:pt x="1142" y="1991"/>
                    <a:pt x="1321" y="1916"/>
                    <a:pt x="1526" y="1736"/>
                  </a:cubicBezTo>
                  <a:cubicBezTo>
                    <a:pt x="2789" y="68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7775244" y="3352412"/>
              <a:ext cx="53059" cy="39982"/>
            </a:xfrm>
            <a:custGeom>
              <a:avLst/>
              <a:gdLst/>
              <a:ahLst/>
              <a:cxnLst/>
              <a:rect l="l" t="t" r="r" b="b"/>
              <a:pathLst>
                <a:path w="2970" h="2238" extrusionOk="0">
                  <a:moveTo>
                    <a:pt x="603" y="0"/>
                  </a:moveTo>
                  <a:cubicBezTo>
                    <a:pt x="603" y="1"/>
                    <a:pt x="1" y="2237"/>
                    <a:pt x="1014" y="2237"/>
                  </a:cubicBezTo>
                  <a:cubicBezTo>
                    <a:pt x="1121" y="2237"/>
                    <a:pt x="1246" y="2212"/>
                    <a:pt x="1392" y="2157"/>
                  </a:cubicBezTo>
                  <a:cubicBezTo>
                    <a:pt x="2970" y="1578"/>
                    <a:pt x="603" y="1"/>
                    <a:pt x="603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7693907" y="3361808"/>
              <a:ext cx="59222" cy="41357"/>
            </a:xfrm>
            <a:custGeom>
              <a:avLst/>
              <a:gdLst/>
              <a:ahLst/>
              <a:cxnLst/>
              <a:rect l="l" t="t" r="r" b="b"/>
              <a:pathLst>
                <a:path w="3315" h="2315" extrusionOk="0">
                  <a:moveTo>
                    <a:pt x="1631" y="0"/>
                  </a:moveTo>
                  <a:cubicBezTo>
                    <a:pt x="1631" y="0"/>
                    <a:pt x="1" y="2315"/>
                    <a:pt x="1631" y="2315"/>
                  </a:cubicBezTo>
                  <a:cubicBezTo>
                    <a:pt x="3315" y="2315"/>
                    <a:pt x="1631" y="0"/>
                    <a:pt x="1631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7900654" y="3132536"/>
              <a:ext cx="42697" cy="26494"/>
            </a:xfrm>
            <a:custGeom>
              <a:avLst/>
              <a:gdLst/>
              <a:ahLst/>
              <a:cxnLst/>
              <a:rect l="l" t="t" r="r" b="b"/>
              <a:pathLst>
                <a:path w="2390" h="1483" extrusionOk="0">
                  <a:moveTo>
                    <a:pt x="1680" y="0"/>
                  </a:moveTo>
                  <a:cubicBezTo>
                    <a:pt x="997" y="0"/>
                    <a:pt x="1" y="1051"/>
                    <a:pt x="1" y="1051"/>
                  </a:cubicBezTo>
                  <a:cubicBezTo>
                    <a:pt x="1" y="1051"/>
                    <a:pt x="921" y="1483"/>
                    <a:pt x="1594" y="1483"/>
                  </a:cubicBezTo>
                  <a:cubicBezTo>
                    <a:pt x="2048" y="1483"/>
                    <a:pt x="2390" y="1287"/>
                    <a:pt x="2263" y="630"/>
                  </a:cubicBezTo>
                  <a:cubicBezTo>
                    <a:pt x="2173" y="166"/>
                    <a:pt x="1951" y="0"/>
                    <a:pt x="1680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7878109" y="3064848"/>
              <a:ext cx="46806" cy="29477"/>
            </a:xfrm>
            <a:custGeom>
              <a:avLst/>
              <a:gdLst/>
              <a:ahLst/>
              <a:cxnLst/>
              <a:rect l="l" t="t" r="r" b="b"/>
              <a:pathLst>
                <a:path w="2620" h="1650" extrusionOk="0">
                  <a:moveTo>
                    <a:pt x="1434" y="0"/>
                  </a:moveTo>
                  <a:cubicBezTo>
                    <a:pt x="718" y="0"/>
                    <a:pt x="0" y="1631"/>
                    <a:pt x="0" y="1631"/>
                  </a:cubicBezTo>
                  <a:cubicBezTo>
                    <a:pt x="0" y="1631"/>
                    <a:pt x="197" y="1649"/>
                    <a:pt x="471" y="1649"/>
                  </a:cubicBezTo>
                  <a:cubicBezTo>
                    <a:pt x="1240" y="1649"/>
                    <a:pt x="2619" y="1506"/>
                    <a:pt x="1999" y="421"/>
                  </a:cubicBezTo>
                  <a:cubicBezTo>
                    <a:pt x="1820" y="119"/>
                    <a:pt x="1627" y="0"/>
                    <a:pt x="1434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7835805" y="3010862"/>
              <a:ext cx="48897" cy="36141"/>
            </a:xfrm>
            <a:custGeom>
              <a:avLst/>
              <a:gdLst/>
              <a:ahLst/>
              <a:cxnLst/>
              <a:rect l="l" t="t" r="r" b="b"/>
              <a:pathLst>
                <a:path w="2737" h="2023" extrusionOk="0">
                  <a:moveTo>
                    <a:pt x="938" y="0"/>
                  </a:moveTo>
                  <a:cubicBezTo>
                    <a:pt x="113" y="0"/>
                    <a:pt x="1" y="2023"/>
                    <a:pt x="1" y="2023"/>
                  </a:cubicBezTo>
                  <a:cubicBezTo>
                    <a:pt x="1" y="2023"/>
                    <a:pt x="2736" y="1286"/>
                    <a:pt x="1474" y="234"/>
                  </a:cubicBezTo>
                  <a:cubicBezTo>
                    <a:pt x="1268" y="70"/>
                    <a:pt x="1091" y="0"/>
                    <a:pt x="938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7766920" y="2977187"/>
              <a:ext cx="53881" cy="40679"/>
            </a:xfrm>
            <a:custGeom>
              <a:avLst/>
              <a:gdLst/>
              <a:ahLst/>
              <a:cxnLst/>
              <a:rect l="l" t="t" r="r" b="b"/>
              <a:pathLst>
                <a:path w="3016" h="2277" extrusionOk="0">
                  <a:moveTo>
                    <a:pt x="1075" y="0"/>
                  </a:moveTo>
                  <a:cubicBezTo>
                    <a:pt x="0" y="0"/>
                    <a:pt x="701" y="2277"/>
                    <a:pt x="701" y="2277"/>
                  </a:cubicBezTo>
                  <a:cubicBezTo>
                    <a:pt x="701" y="2277"/>
                    <a:pt x="3015" y="646"/>
                    <a:pt x="1437" y="68"/>
                  </a:cubicBezTo>
                  <a:cubicBezTo>
                    <a:pt x="1299" y="21"/>
                    <a:pt x="1179" y="0"/>
                    <a:pt x="1075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7617786" y="2726317"/>
              <a:ext cx="404124" cy="358211"/>
            </a:xfrm>
            <a:custGeom>
              <a:avLst/>
              <a:gdLst/>
              <a:ahLst/>
              <a:cxnLst/>
              <a:rect l="l" t="t" r="r" b="b"/>
              <a:pathLst>
                <a:path w="22621" h="20051" extrusionOk="0">
                  <a:moveTo>
                    <a:pt x="11326" y="1"/>
                  </a:moveTo>
                  <a:cubicBezTo>
                    <a:pt x="9141" y="1"/>
                    <a:pt x="6941" y="713"/>
                    <a:pt x="5103" y="2169"/>
                  </a:cubicBezTo>
                  <a:cubicBezTo>
                    <a:pt x="737" y="5589"/>
                    <a:pt x="1" y="11901"/>
                    <a:pt x="3472" y="16267"/>
                  </a:cubicBezTo>
                  <a:cubicBezTo>
                    <a:pt x="5442" y="18752"/>
                    <a:pt x="8372" y="20050"/>
                    <a:pt x="11337" y="20050"/>
                  </a:cubicBezTo>
                  <a:cubicBezTo>
                    <a:pt x="13519" y="20050"/>
                    <a:pt x="15720" y="19348"/>
                    <a:pt x="17571" y="17898"/>
                  </a:cubicBezTo>
                  <a:cubicBezTo>
                    <a:pt x="21884" y="14426"/>
                    <a:pt x="22621" y="8114"/>
                    <a:pt x="19149" y="3800"/>
                  </a:cubicBezTo>
                  <a:cubicBezTo>
                    <a:pt x="17186" y="1294"/>
                    <a:pt x="14270" y="1"/>
                    <a:pt x="11326" y="1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7660072" y="2763315"/>
              <a:ext cx="319551" cy="283553"/>
            </a:xfrm>
            <a:custGeom>
              <a:avLst/>
              <a:gdLst/>
              <a:ahLst/>
              <a:cxnLst/>
              <a:rect l="l" t="t" r="r" b="b"/>
              <a:pathLst>
                <a:path w="17887" h="15872" extrusionOk="0">
                  <a:moveTo>
                    <a:pt x="8927" y="1"/>
                  </a:moveTo>
                  <a:cubicBezTo>
                    <a:pt x="7195" y="1"/>
                    <a:pt x="5454" y="565"/>
                    <a:pt x="3999" y="1729"/>
                  </a:cubicBezTo>
                  <a:cubicBezTo>
                    <a:pt x="579" y="4464"/>
                    <a:pt x="1" y="9462"/>
                    <a:pt x="2736" y="12881"/>
                  </a:cubicBezTo>
                  <a:cubicBezTo>
                    <a:pt x="4307" y="14845"/>
                    <a:pt x="6625" y="15872"/>
                    <a:pt x="8961" y="15872"/>
                  </a:cubicBezTo>
                  <a:cubicBezTo>
                    <a:pt x="10692" y="15872"/>
                    <a:pt x="12433" y="15308"/>
                    <a:pt x="13888" y="14144"/>
                  </a:cubicBezTo>
                  <a:cubicBezTo>
                    <a:pt x="17308" y="11461"/>
                    <a:pt x="17886" y="6463"/>
                    <a:pt x="15151" y="2992"/>
                  </a:cubicBezTo>
                  <a:cubicBezTo>
                    <a:pt x="13580" y="1028"/>
                    <a:pt x="11262" y="1"/>
                    <a:pt x="892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7704251" y="2802598"/>
              <a:ext cx="231191" cy="205858"/>
            </a:xfrm>
            <a:custGeom>
              <a:avLst/>
              <a:gdLst/>
              <a:ahLst/>
              <a:cxnLst/>
              <a:rect l="l" t="t" r="r" b="b"/>
              <a:pathLst>
                <a:path w="12941" h="11523" extrusionOk="0">
                  <a:moveTo>
                    <a:pt x="6476" y="0"/>
                  </a:moveTo>
                  <a:cubicBezTo>
                    <a:pt x="5215" y="0"/>
                    <a:pt x="3949" y="413"/>
                    <a:pt x="2893" y="1266"/>
                  </a:cubicBezTo>
                  <a:cubicBezTo>
                    <a:pt x="421" y="3212"/>
                    <a:pt x="0" y="6842"/>
                    <a:pt x="1947" y="9314"/>
                  </a:cubicBezTo>
                  <a:cubicBezTo>
                    <a:pt x="3096" y="10767"/>
                    <a:pt x="4786" y="11523"/>
                    <a:pt x="6484" y="11523"/>
                  </a:cubicBezTo>
                  <a:cubicBezTo>
                    <a:pt x="7738" y="11523"/>
                    <a:pt x="8997" y="11111"/>
                    <a:pt x="10048" y="10261"/>
                  </a:cubicBezTo>
                  <a:cubicBezTo>
                    <a:pt x="12520" y="8262"/>
                    <a:pt x="12941" y="4633"/>
                    <a:pt x="10995" y="2160"/>
                  </a:cubicBezTo>
                  <a:cubicBezTo>
                    <a:pt x="9849" y="743"/>
                    <a:pt x="8168" y="0"/>
                    <a:pt x="6476" y="0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7840504" y="2842097"/>
              <a:ext cx="73318" cy="47021"/>
            </a:xfrm>
            <a:custGeom>
              <a:avLst/>
              <a:gdLst/>
              <a:ahLst/>
              <a:cxnLst/>
              <a:rect l="l" t="t" r="r" b="b"/>
              <a:pathLst>
                <a:path w="4104" h="2632" extrusionOk="0">
                  <a:moveTo>
                    <a:pt x="2015" y="0"/>
                  </a:moveTo>
                  <a:cubicBezTo>
                    <a:pt x="926" y="0"/>
                    <a:pt x="1" y="2632"/>
                    <a:pt x="1" y="2632"/>
                  </a:cubicBezTo>
                  <a:cubicBezTo>
                    <a:pt x="1" y="2632"/>
                    <a:pt x="4104" y="2159"/>
                    <a:pt x="2736" y="423"/>
                  </a:cubicBezTo>
                  <a:cubicBezTo>
                    <a:pt x="2493" y="123"/>
                    <a:pt x="2250" y="0"/>
                    <a:pt x="2015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7840504" y="2842097"/>
              <a:ext cx="73318" cy="47021"/>
            </a:xfrm>
            <a:custGeom>
              <a:avLst/>
              <a:gdLst/>
              <a:ahLst/>
              <a:cxnLst/>
              <a:rect l="l" t="t" r="r" b="b"/>
              <a:pathLst>
                <a:path w="4104" h="2632" extrusionOk="0">
                  <a:moveTo>
                    <a:pt x="2015" y="0"/>
                  </a:moveTo>
                  <a:cubicBezTo>
                    <a:pt x="926" y="0"/>
                    <a:pt x="1" y="2632"/>
                    <a:pt x="1" y="2632"/>
                  </a:cubicBezTo>
                  <a:cubicBezTo>
                    <a:pt x="1" y="2632"/>
                    <a:pt x="4104" y="2159"/>
                    <a:pt x="2736" y="423"/>
                  </a:cubicBezTo>
                  <a:cubicBezTo>
                    <a:pt x="2493" y="123"/>
                    <a:pt x="2250" y="0"/>
                    <a:pt x="2015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7845202" y="2902353"/>
              <a:ext cx="65243" cy="35051"/>
            </a:xfrm>
            <a:custGeom>
              <a:avLst/>
              <a:gdLst/>
              <a:ahLst/>
              <a:cxnLst/>
              <a:rect l="l" t="t" r="r" b="b"/>
              <a:pathLst>
                <a:path w="3652" h="1962" extrusionOk="0">
                  <a:moveTo>
                    <a:pt x="2299" y="0"/>
                  </a:moveTo>
                  <a:cubicBezTo>
                    <a:pt x="1286" y="0"/>
                    <a:pt x="1" y="469"/>
                    <a:pt x="1" y="469"/>
                  </a:cubicBezTo>
                  <a:cubicBezTo>
                    <a:pt x="1" y="469"/>
                    <a:pt x="1576" y="1961"/>
                    <a:pt x="2624" y="1961"/>
                  </a:cubicBezTo>
                  <a:cubicBezTo>
                    <a:pt x="3021" y="1961"/>
                    <a:pt x="3343" y="1746"/>
                    <a:pt x="3473" y="1153"/>
                  </a:cubicBezTo>
                  <a:cubicBezTo>
                    <a:pt x="3652" y="257"/>
                    <a:pt x="3050" y="0"/>
                    <a:pt x="2299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7829088" y="2927631"/>
              <a:ext cx="67816" cy="58526"/>
            </a:xfrm>
            <a:custGeom>
              <a:avLst/>
              <a:gdLst/>
              <a:ahLst/>
              <a:cxnLst/>
              <a:rect l="l" t="t" r="r" b="b"/>
              <a:pathLst>
                <a:path w="3796" h="3276" extrusionOk="0">
                  <a:moveTo>
                    <a:pt x="166" y="1"/>
                  </a:moveTo>
                  <a:cubicBezTo>
                    <a:pt x="166" y="1"/>
                    <a:pt x="1" y="3275"/>
                    <a:pt x="1288" y="3275"/>
                  </a:cubicBezTo>
                  <a:cubicBezTo>
                    <a:pt x="1451" y="3275"/>
                    <a:pt x="1637" y="3223"/>
                    <a:pt x="1850" y="3105"/>
                  </a:cubicBezTo>
                  <a:cubicBezTo>
                    <a:pt x="3796" y="2105"/>
                    <a:pt x="167" y="1"/>
                    <a:pt x="166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7751235" y="2929525"/>
              <a:ext cx="70138" cy="60098"/>
            </a:xfrm>
            <a:custGeom>
              <a:avLst/>
              <a:gdLst/>
              <a:ahLst/>
              <a:cxnLst/>
              <a:rect l="l" t="t" r="r" b="b"/>
              <a:pathLst>
                <a:path w="3926" h="3364" extrusionOk="0">
                  <a:moveTo>
                    <a:pt x="3315" y="0"/>
                  </a:moveTo>
                  <a:lnTo>
                    <a:pt x="3315" y="0"/>
                  </a:lnTo>
                  <a:cubicBezTo>
                    <a:pt x="3314" y="1"/>
                    <a:pt x="1" y="2473"/>
                    <a:pt x="1999" y="3262"/>
                  </a:cubicBezTo>
                  <a:cubicBezTo>
                    <a:pt x="2182" y="3332"/>
                    <a:pt x="2342" y="3364"/>
                    <a:pt x="2482" y="3364"/>
                  </a:cubicBezTo>
                  <a:cubicBezTo>
                    <a:pt x="3926" y="3364"/>
                    <a:pt x="3315" y="1"/>
                    <a:pt x="3315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7729350" y="2909642"/>
              <a:ext cx="66065" cy="36427"/>
            </a:xfrm>
            <a:custGeom>
              <a:avLst/>
              <a:gdLst/>
              <a:ahLst/>
              <a:cxnLst/>
              <a:rect l="l" t="t" r="r" b="b"/>
              <a:pathLst>
                <a:path w="3698" h="2039" extrusionOk="0">
                  <a:moveTo>
                    <a:pt x="1875" y="1"/>
                  </a:moveTo>
                  <a:cubicBezTo>
                    <a:pt x="912" y="1"/>
                    <a:pt x="1" y="257"/>
                    <a:pt x="384" y="1324"/>
                  </a:cubicBezTo>
                  <a:cubicBezTo>
                    <a:pt x="553" y="1843"/>
                    <a:pt x="840" y="2039"/>
                    <a:pt x="1177" y="2039"/>
                  </a:cubicBezTo>
                  <a:cubicBezTo>
                    <a:pt x="2206" y="2039"/>
                    <a:pt x="3698" y="219"/>
                    <a:pt x="3698" y="219"/>
                  </a:cubicBezTo>
                  <a:cubicBezTo>
                    <a:pt x="3698" y="219"/>
                    <a:pt x="2765" y="1"/>
                    <a:pt x="1875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7723973" y="2849457"/>
              <a:ext cx="74265" cy="42483"/>
            </a:xfrm>
            <a:custGeom>
              <a:avLst/>
              <a:gdLst/>
              <a:ahLst/>
              <a:cxnLst/>
              <a:rect l="l" t="t" r="r" b="b"/>
              <a:pathLst>
                <a:path w="4157" h="2378" extrusionOk="0">
                  <a:moveTo>
                    <a:pt x="1903" y="1"/>
                  </a:moveTo>
                  <a:cubicBezTo>
                    <a:pt x="1637" y="1"/>
                    <a:pt x="1382" y="154"/>
                    <a:pt x="1158" y="537"/>
                  </a:cubicBezTo>
                  <a:cubicBezTo>
                    <a:pt x="1" y="2378"/>
                    <a:pt x="4157" y="2378"/>
                    <a:pt x="4157" y="2378"/>
                  </a:cubicBezTo>
                  <a:cubicBezTo>
                    <a:pt x="4157" y="2378"/>
                    <a:pt x="2951" y="1"/>
                    <a:pt x="1903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7768152" y="2817354"/>
              <a:ext cx="74783" cy="62367"/>
            </a:xfrm>
            <a:custGeom>
              <a:avLst/>
              <a:gdLst/>
              <a:ahLst/>
              <a:cxnLst/>
              <a:rect l="l" t="t" r="r" b="b"/>
              <a:pathLst>
                <a:path w="4186" h="3491" extrusionOk="0">
                  <a:moveTo>
                    <a:pt x="2398" y="0"/>
                  </a:moveTo>
                  <a:cubicBezTo>
                    <a:pt x="2324" y="0"/>
                    <a:pt x="2243" y="6"/>
                    <a:pt x="2157" y="19"/>
                  </a:cubicBezTo>
                  <a:cubicBezTo>
                    <a:pt x="0" y="335"/>
                    <a:pt x="2683" y="3491"/>
                    <a:pt x="2683" y="3491"/>
                  </a:cubicBezTo>
                  <a:cubicBezTo>
                    <a:pt x="2683" y="3491"/>
                    <a:pt x="4186" y="0"/>
                    <a:pt x="2398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7578323" y="2491883"/>
              <a:ext cx="483999" cy="418863"/>
            </a:xfrm>
            <a:custGeom>
              <a:avLst/>
              <a:gdLst/>
              <a:ahLst/>
              <a:cxnLst/>
              <a:rect l="l" t="t" r="r" b="b"/>
              <a:pathLst>
                <a:path w="27092" h="23446" extrusionOk="0">
                  <a:moveTo>
                    <a:pt x="11002" y="0"/>
                  </a:moveTo>
                  <a:cubicBezTo>
                    <a:pt x="6884" y="0"/>
                    <a:pt x="2804" y="1768"/>
                    <a:pt x="0" y="5192"/>
                  </a:cubicBezTo>
                  <a:lnTo>
                    <a:pt x="22042" y="23446"/>
                  </a:lnTo>
                  <a:cubicBezTo>
                    <a:pt x="27092" y="17344"/>
                    <a:pt x="26250" y="8296"/>
                    <a:pt x="20148" y="3298"/>
                  </a:cubicBezTo>
                  <a:cubicBezTo>
                    <a:pt x="17470" y="1082"/>
                    <a:pt x="14224" y="0"/>
                    <a:pt x="11002" y="0"/>
                  </a:cubicBezTo>
                  <a:close/>
                </a:path>
              </a:pathLst>
            </a:custGeom>
            <a:solidFill>
              <a:srgbClr val="C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7652551" y="2578275"/>
              <a:ext cx="317675" cy="270440"/>
            </a:xfrm>
            <a:custGeom>
              <a:avLst/>
              <a:gdLst/>
              <a:ahLst/>
              <a:cxnLst/>
              <a:rect l="l" t="t" r="r" b="b"/>
              <a:pathLst>
                <a:path w="17782" h="15138" extrusionOk="0">
                  <a:moveTo>
                    <a:pt x="7088" y="0"/>
                  </a:moveTo>
                  <a:cubicBezTo>
                    <a:pt x="4690" y="0"/>
                    <a:pt x="2222" y="1151"/>
                    <a:pt x="1" y="3828"/>
                  </a:cubicBezTo>
                  <a:lnTo>
                    <a:pt x="13731" y="15138"/>
                  </a:lnTo>
                  <a:cubicBezTo>
                    <a:pt x="17781" y="10193"/>
                    <a:pt x="16624" y="5354"/>
                    <a:pt x="12837" y="2250"/>
                  </a:cubicBezTo>
                  <a:cubicBezTo>
                    <a:pt x="11099" y="826"/>
                    <a:pt x="9119" y="0"/>
                    <a:pt x="7088" y="0"/>
                  </a:cubicBezTo>
                  <a:close/>
                </a:path>
              </a:pathLst>
            </a:custGeom>
            <a:solidFill>
              <a:srgbClr val="EA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7694854" y="2636173"/>
              <a:ext cx="208645" cy="177775"/>
            </a:xfrm>
            <a:custGeom>
              <a:avLst/>
              <a:gdLst/>
              <a:ahLst/>
              <a:cxnLst/>
              <a:rect l="l" t="t" r="r" b="b"/>
              <a:pathLst>
                <a:path w="11679" h="9951" extrusionOk="0">
                  <a:moveTo>
                    <a:pt x="4660" y="1"/>
                  </a:moveTo>
                  <a:cubicBezTo>
                    <a:pt x="3082" y="1"/>
                    <a:pt x="1456" y="764"/>
                    <a:pt x="0" y="2533"/>
                  </a:cubicBezTo>
                  <a:lnTo>
                    <a:pt x="8996" y="9951"/>
                  </a:lnTo>
                  <a:cubicBezTo>
                    <a:pt x="11678" y="6689"/>
                    <a:pt x="10889" y="3533"/>
                    <a:pt x="8417" y="1481"/>
                  </a:cubicBezTo>
                  <a:cubicBezTo>
                    <a:pt x="7286" y="543"/>
                    <a:pt x="5990" y="1"/>
                    <a:pt x="4660" y="1"/>
                  </a:cubicBezTo>
                  <a:close/>
                </a:path>
              </a:pathLst>
            </a:custGeom>
            <a:solidFill>
              <a:srgbClr val="F1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7887505" y="2574809"/>
              <a:ext cx="49825" cy="36141"/>
            </a:xfrm>
            <a:custGeom>
              <a:avLst/>
              <a:gdLst/>
              <a:ahLst/>
              <a:cxnLst/>
              <a:rect l="l" t="t" r="r" b="b"/>
              <a:pathLst>
                <a:path w="2789" h="2023" extrusionOk="0">
                  <a:moveTo>
                    <a:pt x="955" y="1"/>
                  </a:moveTo>
                  <a:cubicBezTo>
                    <a:pt x="150" y="1"/>
                    <a:pt x="0" y="2023"/>
                    <a:pt x="0" y="2023"/>
                  </a:cubicBezTo>
                  <a:cubicBezTo>
                    <a:pt x="0" y="2023"/>
                    <a:pt x="2788" y="1339"/>
                    <a:pt x="1473" y="234"/>
                  </a:cubicBezTo>
                  <a:cubicBezTo>
                    <a:pt x="1276" y="70"/>
                    <a:pt x="1104" y="1"/>
                    <a:pt x="955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7928844" y="2628688"/>
              <a:ext cx="46699" cy="28655"/>
            </a:xfrm>
            <a:custGeom>
              <a:avLst/>
              <a:gdLst/>
              <a:ahLst/>
              <a:cxnLst/>
              <a:rect l="l" t="t" r="r" b="b"/>
              <a:pathLst>
                <a:path w="2614" h="1604" extrusionOk="0">
                  <a:moveTo>
                    <a:pt x="1425" y="0"/>
                  </a:moveTo>
                  <a:cubicBezTo>
                    <a:pt x="712" y="0"/>
                    <a:pt x="1" y="1585"/>
                    <a:pt x="1" y="1585"/>
                  </a:cubicBezTo>
                  <a:cubicBezTo>
                    <a:pt x="1" y="1585"/>
                    <a:pt x="208" y="1604"/>
                    <a:pt x="494" y="1604"/>
                  </a:cubicBezTo>
                  <a:cubicBezTo>
                    <a:pt x="1267" y="1604"/>
                    <a:pt x="2614" y="1464"/>
                    <a:pt x="2000" y="427"/>
                  </a:cubicBezTo>
                  <a:cubicBezTo>
                    <a:pt x="1818" y="121"/>
                    <a:pt x="1621" y="0"/>
                    <a:pt x="1425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7950460" y="2696484"/>
              <a:ext cx="42697" cy="26494"/>
            </a:xfrm>
            <a:custGeom>
              <a:avLst/>
              <a:gdLst/>
              <a:ahLst/>
              <a:cxnLst/>
              <a:rect l="l" t="t" r="r" b="b"/>
              <a:pathLst>
                <a:path w="2390" h="1483" extrusionOk="0">
                  <a:moveTo>
                    <a:pt x="1680" y="1"/>
                  </a:moveTo>
                  <a:cubicBezTo>
                    <a:pt x="997" y="1"/>
                    <a:pt x="1" y="1051"/>
                    <a:pt x="1" y="1051"/>
                  </a:cubicBezTo>
                  <a:cubicBezTo>
                    <a:pt x="1" y="1051"/>
                    <a:pt x="921" y="1483"/>
                    <a:pt x="1594" y="1483"/>
                  </a:cubicBezTo>
                  <a:cubicBezTo>
                    <a:pt x="2048" y="1483"/>
                    <a:pt x="2390" y="1287"/>
                    <a:pt x="2263" y="630"/>
                  </a:cubicBezTo>
                  <a:cubicBezTo>
                    <a:pt x="2173" y="167"/>
                    <a:pt x="1951" y="1"/>
                    <a:pt x="1680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7948584" y="2770103"/>
              <a:ext cx="43251" cy="26905"/>
            </a:xfrm>
            <a:custGeom>
              <a:avLst/>
              <a:gdLst/>
              <a:ahLst/>
              <a:cxnLst/>
              <a:rect l="l" t="t" r="r" b="b"/>
              <a:pathLst>
                <a:path w="2421" h="1506" extrusionOk="0">
                  <a:moveTo>
                    <a:pt x="1614" y="0"/>
                  </a:moveTo>
                  <a:cubicBezTo>
                    <a:pt x="928" y="0"/>
                    <a:pt x="0" y="455"/>
                    <a:pt x="0" y="455"/>
                  </a:cubicBezTo>
                  <a:cubicBezTo>
                    <a:pt x="0" y="455"/>
                    <a:pt x="1024" y="1505"/>
                    <a:pt x="1722" y="1505"/>
                  </a:cubicBezTo>
                  <a:cubicBezTo>
                    <a:pt x="1999" y="1505"/>
                    <a:pt x="2225" y="1339"/>
                    <a:pt x="2315" y="876"/>
                  </a:cubicBezTo>
                  <a:cubicBezTo>
                    <a:pt x="2420" y="202"/>
                    <a:pt x="2071" y="0"/>
                    <a:pt x="1614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7925092" y="2837827"/>
              <a:ext cx="46431" cy="28405"/>
            </a:xfrm>
            <a:custGeom>
              <a:avLst/>
              <a:gdLst/>
              <a:ahLst/>
              <a:cxnLst/>
              <a:rect l="l" t="t" r="r" b="b"/>
              <a:pathLst>
                <a:path w="2599" h="1590" extrusionOk="0">
                  <a:moveTo>
                    <a:pt x="619" y="1"/>
                  </a:moveTo>
                  <a:cubicBezTo>
                    <a:pt x="269" y="1"/>
                    <a:pt x="0" y="30"/>
                    <a:pt x="0" y="30"/>
                  </a:cubicBezTo>
                  <a:cubicBezTo>
                    <a:pt x="0" y="30"/>
                    <a:pt x="732" y="1590"/>
                    <a:pt x="1454" y="1590"/>
                  </a:cubicBezTo>
                  <a:cubicBezTo>
                    <a:pt x="1660" y="1590"/>
                    <a:pt x="1865" y="1462"/>
                    <a:pt x="2052" y="1135"/>
                  </a:cubicBezTo>
                  <a:cubicBezTo>
                    <a:pt x="2598" y="152"/>
                    <a:pt x="1405" y="1"/>
                    <a:pt x="619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7822353" y="2538116"/>
              <a:ext cx="52952" cy="40893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014" y="0"/>
                  </a:moveTo>
                  <a:cubicBezTo>
                    <a:pt x="1" y="0"/>
                    <a:pt x="649" y="2288"/>
                    <a:pt x="649" y="2288"/>
                  </a:cubicBezTo>
                  <a:cubicBezTo>
                    <a:pt x="649" y="2288"/>
                    <a:pt x="2963" y="658"/>
                    <a:pt x="1385" y="79"/>
                  </a:cubicBezTo>
                  <a:cubicBezTo>
                    <a:pt x="1242" y="25"/>
                    <a:pt x="1119" y="0"/>
                    <a:pt x="1014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7741838" y="2527308"/>
              <a:ext cx="60151" cy="41357"/>
            </a:xfrm>
            <a:custGeom>
              <a:avLst/>
              <a:gdLst/>
              <a:ahLst/>
              <a:cxnLst/>
              <a:rect l="l" t="t" r="r" b="b"/>
              <a:pathLst>
                <a:path w="3367" h="2315" extrusionOk="0">
                  <a:moveTo>
                    <a:pt x="1684" y="0"/>
                  </a:moveTo>
                  <a:cubicBezTo>
                    <a:pt x="0" y="0"/>
                    <a:pt x="1684" y="2315"/>
                    <a:pt x="1684" y="2315"/>
                  </a:cubicBezTo>
                  <a:cubicBezTo>
                    <a:pt x="1684" y="2315"/>
                    <a:pt x="3367" y="0"/>
                    <a:pt x="1684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7668539" y="2541849"/>
              <a:ext cx="53059" cy="39982"/>
            </a:xfrm>
            <a:custGeom>
              <a:avLst/>
              <a:gdLst/>
              <a:ahLst/>
              <a:cxnLst/>
              <a:rect l="l" t="t" r="r" b="b"/>
              <a:pathLst>
                <a:path w="2970" h="2238" extrusionOk="0">
                  <a:moveTo>
                    <a:pt x="1918" y="0"/>
                  </a:moveTo>
                  <a:cubicBezTo>
                    <a:pt x="1806" y="0"/>
                    <a:pt x="1677" y="25"/>
                    <a:pt x="1526" y="81"/>
                  </a:cubicBezTo>
                  <a:cubicBezTo>
                    <a:pt x="0" y="659"/>
                    <a:pt x="2367" y="2237"/>
                    <a:pt x="2367" y="2237"/>
                  </a:cubicBezTo>
                  <a:cubicBezTo>
                    <a:pt x="2367" y="2237"/>
                    <a:pt x="2970" y="0"/>
                    <a:pt x="1918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7607443" y="2580079"/>
              <a:ext cx="48897" cy="35569"/>
            </a:xfrm>
            <a:custGeom>
              <a:avLst/>
              <a:gdLst/>
              <a:ahLst/>
              <a:cxnLst/>
              <a:rect l="l" t="t" r="r" b="b"/>
              <a:pathLst>
                <a:path w="2737" h="1991" extrusionOk="0">
                  <a:moveTo>
                    <a:pt x="1800" y="0"/>
                  </a:moveTo>
                  <a:cubicBezTo>
                    <a:pt x="1647" y="0"/>
                    <a:pt x="1469" y="75"/>
                    <a:pt x="1263" y="255"/>
                  </a:cubicBezTo>
                  <a:cubicBezTo>
                    <a:pt x="1" y="1307"/>
                    <a:pt x="2736" y="1991"/>
                    <a:pt x="2736" y="1991"/>
                  </a:cubicBezTo>
                  <a:cubicBezTo>
                    <a:pt x="2736" y="1991"/>
                    <a:pt x="2589" y="0"/>
                    <a:pt x="1800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7449574" y="2291515"/>
              <a:ext cx="404124" cy="358658"/>
            </a:xfrm>
            <a:custGeom>
              <a:avLst/>
              <a:gdLst/>
              <a:ahLst/>
              <a:cxnLst/>
              <a:rect l="l" t="t" r="r" b="b"/>
              <a:pathLst>
                <a:path w="22621" h="20076" extrusionOk="0">
                  <a:moveTo>
                    <a:pt x="11261" y="0"/>
                  </a:moveTo>
                  <a:cubicBezTo>
                    <a:pt x="9076" y="0"/>
                    <a:pt x="6879" y="703"/>
                    <a:pt x="5050" y="2152"/>
                  </a:cubicBezTo>
                  <a:cubicBezTo>
                    <a:pt x="684" y="5624"/>
                    <a:pt x="0" y="11937"/>
                    <a:pt x="3420" y="16303"/>
                  </a:cubicBezTo>
                  <a:cubicBezTo>
                    <a:pt x="5412" y="18778"/>
                    <a:pt x="8340" y="20076"/>
                    <a:pt x="11289" y="20076"/>
                  </a:cubicBezTo>
                  <a:cubicBezTo>
                    <a:pt x="13479" y="20076"/>
                    <a:pt x="15680" y="19361"/>
                    <a:pt x="17518" y="17881"/>
                  </a:cubicBezTo>
                  <a:cubicBezTo>
                    <a:pt x="21884" y="14462"/>
                    <a:pt x="22620" y="8149"/>
                    <a:pt x="19148" y="3783"/>
                  </a:cubicBezTo>
                  <a:cubicBezTo>
                    <a:pt x="17179" y="1298"/>
                    <a:pt x="14231" y="0"/>
                    <a:pt x="11261" y="0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2"/>
            <p:cNvSpPr/>
            <p:nvPr/>
          </p:nvSpPr>
          <p:spPr>
            <a:xfrm>
              <a:off x="7490912" y="2329155"/>
              <a:ext cx="320498" cy="283553"/>
            </a:xfrm>
            <a:custGeom>
              <a:avLst/>
              <a:gdLst/>
              <a:ahLst/>
              <a:cxnLst/>
              <a:rect l="l" t="t" r="r" b="b"/>
              <a:pathLst>
                <a:path w="17940" h="15872" extrusionOk="0">
                  <a:moveTo>
                    <a:pt x="8979" y="0"/>
                  </a:moveTo>
                  <a:cubicBezTo>
                    <a:pt x="7248" y="0"/>
                    <a:pt x="5507" y="564"/>
                    <a:pt x="4051" y="1729"/>
                  </a:cubicBezTo>
                  <a:cubicBezTo>
                    <a:pt x="580" y="4411"/>
                    <a:pt x="1" y="9409"/>
                    <a:pt x="2736" y="12881"/>
                  </a:cubicBezTo>
                  <a:cubicBezTo>
                    <a:pt x="4307" y="14845"/>
                    <a:pt x="6625" y="15872"/>
                    <a:pt x="8971" y="15872"/>
                  </a:cubicBezTo>
                  <a:cubicBezTo>
                    <a:pt x="10709" y="15872"/>
                    <a:pt x="12463" y="15308"/>
                    <a:pt x="13941" y="14143"/>
                  </a:cubicBezTo>
                  <a:cubicBezTo>
                    <a:pt x="17361" y="11408"/>
                    <a:pt x="17939" y="6410"/>
                    <a:pt x="15204" y="2991"/>
                  </a:cubicBezTo>
                  <a:cubicBezTo>
                    <a:pt x="13633" y="1027"/>
                    <a:pt x="11315" y="0"/>
                    <a:pt x="897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2"/>
            <p:cNvSpPr/>
            <p:nvPr/>
          </p:nvSpPr>
          <p:spPr>
            <a:xfrm>
              <a:off x="7535091" y="2367564"/>
              <a:ext cx="232138" cy="206037"/>
            </a:xfrm>
            <a:custGeom>
              <a:avLst/>
              <a:gdLst/>
              <a:ahLst/>
              <a:cxnLst/>
              <a:rect l="l" t="t" r="r" b="b"/>
              <a:pathLst>
                <a:path w="12994" h="11533" extrusionOk="0">
                  <a:moveTo>
                    <a:pt x="6506" y="0"/>
                  </a:moveTo>
                  <a:cubicBezTo>
                    <a:pt x="5256" y="0"/>
                    <a:pt x="3997" y="413"/>
                    <a:pt x="2946" y="1262"/>
                  </a:cubicBezTo>
                  <a:cubicBezTo>
                    <a:pt x="421" y="3261"/>
                    <a:pt x="0" y="6891"/>
                    <a:pt x="1999" y="9363"/>
                  </a:cubicBezTo>
                  <a:cubicBezTo>
                    <a:pt x="3153" y="10790"/>
                    <a:pt x="4831" y="11533"/>
                    <a:pt x="6530" y="11533"/>
                  </a:cubicBezTo>
                  <a:cubicBezTo>
                    <a:pt x="7776" y="11533"/>
                    <a:pt x="9032" y="11133"/>
                    <a:pt x="10100" y="10310"/>
                  </a:cubicBezTo>
                  <a:cubicBezTo>
                    <a:pt x="12573" y="8311"/>
                    <a:pt x="12994" y="4681"/>
                    <a:pt x="10995" y="2209"/>
                  </a:cubicBezTo>
                  <a:cubicBezTo>
                    <a:pt x="9875" y="756"/>
                    <a:pt x="8199" y="0"/>
                    <a:pt x="6506" y="0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7671362" y="2407920"/>
              <a:ext cx="73318" cy="47039"/>
            </a:xfrm>
            <a:custGeom>
              <a:avLst/>
              <a:gdLst/>
              <a:ahLst/>
              <a:cxnLst/>
              <a:rect l="l" t="t" r="r" b="b"/>
              <a:pathLst>
                <a:path w="4104" h="2633" extrusionOk="0">
                  <a:moveTo>
                    <a:pt x="2062" y="1"/>
                  </a:moveTo>
                  <a:cubicBezTo>
                    <a:pt x="960" y="1"/>
                    <a:pt x="0" y="2633"/>
                    <a:pt x="0" y="2633"/>
                  </a:cubicBezTo>
                  <a:cubicBezTo>
                    <a:pt x="0" y="2633"/>
                    <a:pt x="4103" y="2159"/>
                    <a:pt x="2788" y="423"/>
                  </a:cubicBezTo>
                  <a:cubicBezTo>
                    <a:pt x="2545" y="124"/>
                    <a:pt x="2300" y="1"/>
                    <a:pt x="2062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7671362" y="2407920"/>
              <a:ext cx="73318" cy="47039"/>
            </a:xfrm>
            <a:custGeom>
              <a:avLst/>
              <a:gdLst/>
              <a:ahLst/>
              <a:cxnLst/>
              <a:rect l="l" t="t" r="r" b="b"/>
              <a:pathLst>
                <a:path w="4104" h="2633" extrusionOk="0">
                  <a:moveTo>
                    <a:pt x="2062" y="1"/>
                  </a:moveTo>
                  <a:cubicBezTo>
                    <a:pt x="960" y="1"/>
                    <a:pt x="0" y="2633"/>
                    <a:pt x="0" y="2633"/>
                  </a:cubicBezTo>
                  <a:cubicBezTo>
                    <a:pt x="0" y="2633"/>
                    <a:pt x="4103" y="2159"/>
                    <a:pt x="2788" y="423"/>
                  </a:cubicBezTo>
                  <a:cubicBezTo>
                    <a:pt x="2545" y="124"/>
                    <a:pt x="2300" y="1"/>
                    <a:pt x="2062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7676060" y="2467426"/>
              <a:ext cx="65690" cy="35230"/>
            </a:xfrm>
            <a:custGeom>
              <a:avLst/>
              <a:gdLst/>
              <a:ahLst/>
              <a:cxnLst/>
              <a:rect l="l" t="t" r="r" b="b"/>
              <a:pathLst>
                <a:path w="3677" h="1972" extrusionOk="0">
                  <a:moveTo>
                    <a:pt x="2288" y="0"/>
                  </a:moveTo>
                  <a:cubicBezTo>
                    <a:pt x="1275" y="0"/>
                    <a:pt x="0" y="459"/>
                    <a:pt x="0" y="459"/>
                  </a:cubicBezTo>
                  <a:cubicBezTo>
                    <a:pt x="0" y="459"/>
                    <a:pt x="1625" y="1972"/>
                    <a:pt x="2667" y="1972"/>
                  </a:cubicBezTo>
                  <a:cubicBezTo>
                    <a:pt x="3052" y="1972"/>
                    <a:pt x="3358" y="1764"/>
                    <a:pt x="3472" y="1195"/>
                  </a:cubicBezTo>
                  <a:cubicBezTo>
                    <a:pt x="3676" y="265"/>
                    <a:pt x="3058" y="0"/>
                    <a:pt x="2288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7660143" y="2493472"/>
              <a:ext cx="67601" cy="58508"/>
            </a:xfrm>
            <a:custGeom>
              <a:avLst/>
              <a:gdLst/>
              <a:ahLst/>
              <a:cxnLst/>
              <a:rect l="l" t="t" r="r" b="b"/>
              <a:pathLst>
                <a:path w="3784" h="3275" extrusionOk="0">
                  <a:moveTo>
                    <a:pt x="207" y="0"/>
                  </a:moveTo>
                  <a:cubicBezTo>
                    <a:pt x="207" y="1"/>
                    <a:pt x="0" y="3275"/>
                    <a:pt x="1315" y="3275"/>
                  </a:cubicBezTo>
                  <a:cubicBezTo>
                    <a:pt x="1481" y="3275"/>
                    <a:pt x="1672" y="3222"/>
                    <a:pt x="1891" y="3104"/>
                  </a:cubicBezTo>
                  <a:cubicBezTo>
                    <a:pt x="3784" y="2052"/>
                    <a:pt x="208" y="1"/>
                    <a:pt x="207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7582075" y="2494419"/>
              <a:ext cx="71103" cy="61009"/>
            </a:xfrm>
            <a:custGeom>
              <a:avLst/>
              <a:gdLst/>
              <a:ahLst/>
              <a:cxnLst/>
              <a:rect l="l" t="t" r="r" b="b"/>
              <a:pathLst>
                <a:path w="3980" h="3415" extrusionOk="0">
                  <a:moveTo>
                    <a:pt x="3367" y="0"/>
                  </a:moveTo>
                  <a:cubicBezTo>
                    <a:pt x="3367" y="1"/>
                    <a:pt x="1" y="2473"/>
                    <a:pt x="2052" y="3314"/>
                  </a:cubicBezTo>
                  <a:cubicBezTo>
                    <a:pt x="2232" y="3383"/>
                    <a:pt x="2391" y="3415"/>
                    <a:pt x="2530" y="3415"/>
                  </a:cubicBezTo>
                  <a:cubicBezTo>
                    <a:pt x="3980" y="3415"/>
                    <a:pt x="3367" y="1"/>
                    <a:pt x="3367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7560780" y="2475144"/>
              <a:ext cx="66422" cy="36373"/>
            </a:xfrm>
            <a:custGeom>
              <a:avLst/>
              <a:gdLst/>
              <a:ahLst/>
              <a:cxnLst/>
              <a:rect l="l" t="t" r="r" b="b"/>
              <a:pathLst>
                <a:path w="3718" h="2036" extrusionOk="0">
                  <a:moveTo>
                    <a:pt x="1849" y="0"/>
                  </a:moveTo>
                  <a:cubicBezTo>
                    <a:pt x="895" y="0"/>
                    <a:pt x="0" y="263"/>
                    <a:pt x="351" y="1342"/>
                  </a:cubicBezTo>
                  <a:cubicBezTo>
                    <a:pt x="519" y="1845"/>
                    <a:pt x="807" y="2035"/>
                    <a:pt x="1146" y="2035"/>
                  </a:cubicBezTo>
                  <a:cubicBezTo>
                    <a:pt x="2189" y="2035"/>
                    <a:pt x="3718" y="237"/>
                    <a:pt x="3718" y="237"/>
                  </a:cubicBezTo>
                  <a:cubicBezTo>
                    <a:pt x="3718" y="237"/>
                    <a:pt x="2756" y="0"/>
                    <a:pt x="1849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7554832" y="2414815"/>
              <a:ext cx="74247" cy="42965"/>
            </a:xfrm>
            <a:custGeom>
              <a:avLst/>
              <a:gdLst/>
              <a:ahLst/>
              <a:cxnLst/>
              <a:rect l="l" t="t" r="r" b="b"/>
              <a:pathLst>
                <a:path w="4156" h="2405" extrusionOk="0">
                  <a:moveTo>
                    <a:pt x="1905" y="1"/>
                  </a:moveTo>
                  <a:cubicBezTo>
                    <a:pt x="1642" y="1"/>
                    <a:pt x="1386" y="147"/>
                    <a:pt x="1157" y="511"/>
                  </a:cubicBezTo>
                  <a:cubicBezTo>
                    <a:pt x="0" y="2404"/>
                    <a:pt x="4156" y="2404"/>
                    <a:pt x="4156" y="2404"/>
                  </a:cubicBezTo>
                  <a:cubicBezTo>
                    <a:pt x="4156" y="2404"/>
                    <a:pt x="2971" y="1"/>
                    <a:pt x="1905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7599940" y="2382249"/>
              <a:ext cx="74819" cy="63314"/>
            </a:xfrm>
            <a:custGeom>
              <a:avLst/>
              <a:gdLst/>
              <a:ahLst/>
              <a:cxnLst/>
              <a:rect l="l" t="t" r="r" b="b"/>
              <a:pathLst>
                <a:path w="4188" h="3544" extrusionOk="0">
                  <a:moveTo>
                    <a:pt x="2395" y="1"/>
                  </a:moveTo>
                  <a:cubicBezTo>
                    <a:pt x="2321" y="1"/>
                    <a:pt x="2242" y="7"/>
                    <a:pt x="2157" y="19"/>
                  </a:cubicBezTo>
                  <a:cubicBezTo>
                    <a:pt x="0" y="335"/>
                    <a:pt x="2683" y="3544"/>
                    <a:pt x="2683" y="3544"/>
                  </a:cubicBezTo>
                  <a:cubicBezTo>
                    <a:pt x="2683" y="3544"/>
                    <a:pt x="4187" y="1"/>
                    <a:pt x="2395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6963711" y="2946014"/>
              <a:ext cx="376862" cy="334469"/>
            </a:xfrm>
            <a:custGeom>
              <a:avLst/>
              <a:gdLst/>
              <a:ahLst/>
              <a:cxnLst/>
              <a:rect l="l" t="t" r="r" b="b"/>
              <a:pathLst>
                <a:path w="21095" h="18722" extrusionOk="0">
                  <a:moveTo>
                    <a:pt x="10540" y="1"/>
                  </a:moveTo>
                  <a:cubicBezTo>
                    <a:pt x="8504" y="1"/>
                    <a:pt x="6454" y="661"/>
                    <a:pt x="4735" y="2023"/>
                  </a:cubicBezTo>
                  <a:cubicBezTo>
                    <a:pt x="684" y="5232"/>
                    <a:pt x="1" y="11124"/>
                    <a:pt x="3209" y="15174"/>
                  </a:cubicBezTo>
                  <a:cubicBezTo>
                    <a:pt x="5087" y="17506"/>
                    <a:pt x="7819" y="18722"/>
                    <a:pt x="10572" y="18722"/>
                  </a:cubicBezTo>
                  <a:cubicBezTo>
                    <a:pt x="12601" y="18722"/>
                    <a:pt x="14642" y="18061"/>
                    <a:pt x="16361" y="16700"/>
                  </a:cubicBezTo>
                  <a:cubicBezTo>
                    <a:pt x="20411" y="13438"/>
                    <a:pt x="21095" y="7599"/>
                    <a:pt x="17886" y="3548"/>
                  </a:cubicBezTo>
                  <a:cubicBezTo>
                    <a:pt x="16039" y="1217"/>
                    <a:pt x="13303" y="1"/>
                    <a:pt x="10540" y="1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7003174" y="2980510"/>
              <a:ext cx="297935" cy="264902"/>
            </a:xfrm>
            <a:custGeom>
              <a:avLst/>
              <a:gdLst/>
              <a:ahLst/>
              <a:cxnLst/>
              <a:rect l="l" t="t" r="r" b="b"/>
              <a:pathLst>
                <a:path w="16677" h="14828" extrusionOk="0">
                  <a:moveTo>
                    <a:pt x="8327" y="1"/>
                  </a:moveTo>
                  <a:cubicBezTo>
                    <a:pt x="6716" y="1"/>
                    <a:pt x="5094" y="526"/>
                    <a:pt x="3736" y="1617"/>
                  </a:cubicBezTo>
                  <a:cubicBezTo>
                    <a:pt x="527" y="4143"/>
                    <a:pt x="1" y="8824"/>
                    <a:pt x="2526" y="12033"/>
                  </a:cubicBezTo>
                  <a:cubicBezTo>
                    <a:pt x="4001" y="13870"/>
                    <a:pt x="6149" y="14828"/>
                    <a:pt x="8317" y="14828"/>
                  </a:cubicBezTo>
                  <a:cubicBezTo>
                    <a:pt x="9937" y="14828"/>
                    <a:pt x="11569" y="14293"/>
                    <a:pt x="12942" y="13191"/>
                  </a:cubicBezTo>
                  <a:cubicBezTo>
                    <a:pt x="16151" y="10666"/>
                    <a:pt x="16677" y="5984"/>
                    <a:pt x="14152" y="2827"/>
                  </a:cubicBezTo>
                  <a:cubicBezTo>
                    <a:pt x="12695" y="977"/>
                    <a:pt x="10522" y="1"/>
                    <a:pt x="832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7044530" y="3016757"/>
              <a:ext cx="216166" cy="192120"/>
            </a:xfrm>
            <a:custGeom>
              <a:avLst/>
              <a:gdLst/>
              <a:ahLst/>
              <a:cxnLst/>
              <a:rect l="l" t="t" r="r" b="b"/>
              <a:pathLst>
                <a:path w="12100" h="10754" extrusionOk="0">
                  <a:moveTo>
                    <a:pt x="6029" y="0"/>
                  </a:moveTo>
                  <a:cubicBezTo>
                    <a:pt x="4852" y="0"/>
                    <a:pt x="3668" y="384"/>
                    <a:pt x="2683" y="1167"/>
                  </a:cubicBezTo>
                  <a:cubicBezTo>
                    <a:pt x="369" y="3008"/>
                    <a:pt x="1" y="6427"/>
                    <a:pt x="1842" y="8742"/>
                  </a:cubicBezTo>
                  <a:cubicBezTo>
                    <a:pt x="2896" y="10067"/>
                    <a:pt x="4450" y="10754"/>
                    <a:pt x="6020" y="10754"/>
                  </a:cubicBezTo>
                  <a:cubicBezTo>
                    <a:pt x="7193" y="10754"/>
                    <a:pt x="8375" y="10371"/>
                    <a:pt x="9364" y="9583"/>
                  </a:cubicBezTo>
                  <a:cubicBezTo>
                    <a:pt x="11679" y="7742"/>
                    <a:pt x="12100" y="4376"/>
                    <a:pt x="10258" y="2061"/>
                  </a:cubicBezTo>
                  <a:cubicBezTo>
                    <a:pt x="9200" y="700"/>
                    <a:pt x="7621" y="0"/>
                    <a:pt x="6029" y="0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7171404" y="3053987"/>
              <a:ext cx="68619" cy="43769"/>
            </a:xfrm>
            <a:custGeom>
              <a:avLst/>
              <a:gdLst/>
              <a:ahLst/>
              <a:cxnLst/>
              <a:rect l="l" t="t" r="r" b="b"/>
              <a:pathLst>
                <a:path w="3841" h="2450" extrusionOk="0">
                  <a:moveTo>
                    <a:pt x="1904" y="0"/>
                  </a:moveTo>
                  <a:cubicBezTo>
                    <a:pt x="888" y="0"/>
                    <a:pt x="0" y="2449"/>
                    <a:pt x="0" y="2449"/>
                  </a:cubicBezTo>
                  <a:cubicBezTo>
                    <a:pt x="0" y="2449"/>
                    <a:pt x="3840" y="2029"/>
                    <a:pt x="2578" y="398"/>
                  </a:cubicBezTo>
                  <a:cubicBezTo>
                    <a:pt x="2352" y="116"/>
                    <a:pt x="2125" y="0"/>
                    <a:pt x="1904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7171404" y="3053987"/>
              <a:ext cx="68619" cy="43769"/>
            </a:xfrm>
            <a:custGeom>
              <a:avLst/>
              <a:gdLst/>
              <a:ahLst/>
              <a:cxnLst/>
              <a:rect l="l" t="t" r="r" b="b"/>
              <a:pathLst>
                <a:path w="3841" h="2450" extrusionOk="0">
                  <a:moveTo>
                    <a:pt x="1904" y="0"/>
                  </a:moveTo>
                  <a:cubicBezTo>
                    <a:pt x="888" y="0"/>
                    <a:pt x="0" y="2449"/>
                    <a:pt x="0" y="2449"/>
                  </a:cubicBezTo>
                  <a:cubicBezTo>
                    <a:pt x="0" y="2449"/>
                    <a:pt x="3840" y="2029"/>
                    <a:pt x="2578" y="398"/>
                  </a:cubicBezTo>
                  <a:cubicBezTo>
                    <a:pt x="2352" y="116"/>
                    <a:pt x="2125" y="0"/>
                    <a:pt x="1904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7176103" y="3109884"/>
              <a:ext cx="60580" cy="33050"/>
            </a:xfrm>
            <a:custGeom>
              <a:avLst/>
              <a:gdLst/>
              <a:ahLst/>
              <a:cxnLst/>
              <a:rect l="l" t="t" r="r" b="b"/>
              <a:pathLst>
                <a:path w="3391" h="1850" extrusionOk="0">
                  <a:moveTo>
                    <a:pt x="2107" y="0"/>
                  </a:moveTo>
                  <a:cubicBezTo>
                    <a:pt x="1172" y="0"/>
                    <a:pt x="0" y="425"/>
                    <a:pt x="0" y="425"/>
                  </a:cubicBezTo>
                  <a:cubicBezTo>
                    <a:pt x="0" y="425"/>
                    <a:pt x="1480" y="1849"/>
                    <a:pt x="2446" y="1849"/>
                  </a:cubicBezTo>
                  <a:cubicBezTo>
                    <a:pt x="2806" y="1849"/>
                    <a:pt x="3095" y="1651"/>
                    <a:pt x="3209" y="1109"/>
                  </a:cubicBezTo>
                  <a:cubicBezTo>
                    <a:pt x="3391" y="246"/>
                    <a:pt x="2817" y="0"/>
                    <a:pt x="2107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7160900" y="3134376"/>
              <a:ext cx="63135" cy="54399"/>
            </a:xfrm>
            <a:custGeom>
              <a:avLst/>
              <a:gdLst/>
              <a:ahLst/>
              <a:cxnLst/>
              <a:rect l="l" t="t" r="r" b="b"/>
              <a:pathLst>
                <a:path w="3534" h="3045" extrusionOk="0">
                  <a:moveTo>
                    <a:pt x="167" y="1"/>
                  </a:moveTo>
                  <a:cubicBezTo>
                    <a:pt x="167" y="1"/>
                    <a:pt x="1" y="3044"/>
                    <a:pt x="1226" y="3044"/>
                  </a:cubicBezTo>
                  <a:cubicBezTo>
                    <a:pt x="1377" y="3044"/>
                    <a:pt x="1549" y="2998"/>
                    <a:pt x="1746" y="2894"/>
                  </a:cubicBezTo>
                  <a:cubicBezTo>
                    <a:pt x="3534" y="1895"/>
                    <a:pt x="168" y="1"/>
                    <a:pt x="167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7087763" y="3135323"/>
              <a:ext cx="65600" cy="56221"/>
            </a:xfrm>
            <a:custGeom>
              <a:avLst/>
              <a:gdLst/>
              <a:ahLst/>
              <a:cxnLst/>
              <a:rect l="l" t="t" r="r" b="b"/>
              <a:pathLst>
                <a:path w="3672" h="3147" extrusionOk="0">
                  <a:moveTo>
                    <a:pt x="3104" y="1"/>
                  </a:moveTo>
                  <a:cubicBezTo>
                    <a:pt x="3103" y="1"/>
                    <a:pt x="1" y="2315"/>
                    <a:pt x="1894" y="3052"/>
                  </a:cubicBezTo>
                  <a:cubicBezTo>
                    <a:pt x="2062" y="3117"/>
                    <a:pt x="2210" y="3147"/>
                    <a:pt x="2339" y="3147"/>
                  </a:cubicBezTo>
                  <a:cubicBezTo>
                    <a:pt x="3672" y="3147"/>
                    <a:pt x="3104" y="1"/>
                    <a:pt x="3104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7067790" y="3116619"/>
              <a:ext cx="62277" cy="34211"/>
            </a:xfrm>
            <a:custGeom>
              <a:avLst/>
              <a:gdLst/>
              <a:ahLst/>
              <a:cxnLst/>
              <a:rect l="l" t="t" r="r" b="b"/>
              <a:pathLst>
                <a:path w="3486" h="1915" extrusionOk="0">
                  <a:moveTo>
                    <a:pt x="1781" y="1"/>
                  </a:moveTo>
                  <a:cubicBezTo>
                    <a:pt x="871" y="1"/>
                    <a:pt x="0" y="244"/>
                    <a:pt x="329" y="1258"/>
                  </a:cubicBezTo>
                  <a:cubicBezTo>
                    <a:pt x="484" y="1735"/>
                    <a:pt x="752" y="1915"/>
                    <a:pt x="1069" y="1915"/>
                  </a:cubicBezTo>
                  <a:cubicBezTo>
                    <a:pt x="2046" y="1915"/>
                    <a:pt x="3486" y="206"/>
                    <a:pt x="3486" y="206"/>
                  </a:cubicBezTo>
                  <a:cubicBezTo>
                    <a:pt x="3486" y="206"/>
                    <a:pt x="2617" y="1"/>
                    <a:pt x="1781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7062395" y="3060864"/>
              <a:ext cx="69548" cy="39714"/>
            </a:xfrm>
            <a:custGeom>
              <a:avLst/>
              <a:gdLst/>
              <a:ahLst/>
              <a:cxnLst/>
              <a:rect l="l" t="t" r="r" b="b"/>
              <a:pathLst>
                <a:path w="3893" h="2223" extrusionOk="0">
                  <a:moveTo>
                    <a:pt x="1799" y="0"/>
                  </a:moveTo>
                  <a:cubicBezTo>
                    <a:pt x="1553" y="0"/>
                    <a:pt x="1315" y="139"/>
                    <a:pt x="1105" y="486"/>
                  </a:cubicBezTo>
                  <a:cubicBezTo>
                    <a:pt x="0" y="2222"/>
                    <a:pt x="3893" y="2222"/>
                    <a:pt x="3893" y="2222"/>
                  </a:cubicBezTo>
                  <a:cubicBezTo>
                    <a:pt x="3893" y="2222"/>
                    <a:pt x="2782" y="0"/>
                    <a:pt x="1799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7104680" y="3030656"/>
              <a:ext cx="69173" cy="58633"/>
            </a:xfrm>
            <a:custGeom>
              <a:avLst/>
              <a:gdLst/>
              <a:ahLst/>
              <a:cxnLst/>
              <a:rect l="l" t="t" r="r" b="b"/>
              <a:pathLst>
                <a:path w="3872" h="3282" extrusionOk="0">
                  <a:moveTo>
                    <a:pt x="2234" y="1"/>
                  </a:moveTo>
                  <a:cubicBezTo>
                    <a:pt x="2162" y="1"/>
                    <a:pt x="2084" y="7"/>
                    <a:pt x="1999" y="20"/>
                  </a:cubicBezTo>
                  <a:cubicBezTo>
                    <a:pt x="0" y="336"/>
                    <a:pt x="2473" y="3282"/>
                    <a:pt x="2473" y="3282"/>
                  </a:cubicBezTo>
                  <a:cubicBezTo>
                    <a:pt x="2473" y="3282"/>
                    <a:pt x="3872" y="1"/>
                    <a:pt x="2234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7162937" y="2587707"/>
              <a:ext cx="525285" cy="343705"/>
            </a:xfrm>
            <a:custGeom>
              <a:avLst/>
              <a:gdLst/>
              <a:ahLst/>
              <a:cxnLst/>
              <a:rect l="l" t="t" r="r" b="b"/>
              <a:pathLst>
                <a:path w="29403" h="19239" extrusionOk="0">
                  <a:moveTo>
                    <a:pt x="26206" y="1"/>
                  </a:moveTo>
                  <a:cubicBezTo>
                    <a:pt x="23179" y="1"/>
                    <a:pt x="11311" y="5141"/>
                    <a:pt x="11311" y="5141"/>
                  </a:cubicBezTo>
                  <a:lnTo>
                    <a:pt x="264" y="7351"/>
                  </a:lnTo>
                  <a:cubicBezTo>
                    <a:pt x="264" y="7351"/>
                    <a:pt x="1" y="9560"/>
                    <a:pt x="369" y="10507"/>
                  </a:cubicBezTo>
                  <a:cubicBezTo>
                    <a:pt x="685" y="11454"/>
                    <a:pt x="1105" y="13085"/>
                    <a:pt x="1526" y="15031"/>
                  </a:cubicBezTo>
                  <a:cubicBezTo>
                    <a:pt x="1649" y="15583"/>
                    <a:pt x="1781" y="15804"/>
                    <a:pt x="1917" y="15804"/>
                  </a:cubicBezTo>
                  <a:cubicBezTo>
                    <a:pt x="2249" y="15804"/>
                    <a:pt x="2611" y="14496"/>
                    <a:pt x="2947" y="13453"/>
                  </a:cubicBezTo>
                  <a:cubicBezTo>
                    <a:pt x="3108" y="12919"/>
                    <a:pt x="3295" y="12696"/>
                    <a:pt x="3499" y="12696"/>
                  </a:cubicBezTo>
                  <a:cubicBezTo>
                    <a:pt x="4519" y="12696"/>
                    <a:pt x="5964" y="18268"/>
                    <a:pt x="6701" y="18268"/>
                  </a:cubicBezTo>
                  <a:cubicBezTo>
                    <a:pt x="6731" y="18268"/>
                    <a:pt x="6759" y="18259"/>
                    <a:pt x="6787" y="18240"/>
                  </a:cubicBezTo>
                  <a:cubicBezTo>
                    <a:pt x="7415" y="17779"/>
                    <a:pt x="7543" y="15585"/>
                    <a:pt x="8259" y="15585"/>
                  </a:cubicBezTo>
                  <a:cubicBezTo>
                    <a:pt x="8443" y="15585"/>
                    <a:pt x="8665" y="15729"/>
                    <a:pt x="8944" y="16083"/>
                  </a:cubicBezTo>
                  <a:cubicBezTo>
                    <a:pt x="9741" y="17136"/>
                    <a:pt x="10616" y="18401"/>
                    <a:pt x="11170" y="18401"/>
                  </a:cubicBezTo>
                  <a:cubicBezTo>
                    <a:pt x="11529" y="18401"/>
                    <a:pt x="11752" y="17868"/>
                    <a:pt x="11732" y="16399"/>
                  </a:cubicBezTo>
                  <a:cubicBezTo>
                    <a:pt x="11695" y="15118"/>
                    <a:pt x="11837" y="14633"/>
                    <a:pt x="12072" y="14633"/>
                  </a:cubicBezTo>
                  <a:cubicBezTo>
                    <a:pt x="12514" y="14633"/>
                    <a:pt x="13287" y="16341"/>
                    <a:pt x="13836" y="17714"/>
                  </a:cubicBezTo>
                  <a:cubicBezTo>
                    <a:pt x="14223" y="18682"/>
                    <a:pt x="14745" y="19239"/>
                    <a:pt x="15179" y="19239"/>
                  </a:cubicBezTo>
                  <a:cubicBezTo>
                    <a:pt x="15688" y="19239"/>
                    <a:pt x="16078" y="18474"/>
                    <a:pt x="15993" y="16714"/>
                  </a:cubicBezTo>
                  <a:cubicBezTo>
                    <a:pt x="15906" y="15370"/>
                    <a:pt x="16212" y="14937"/>
                    <a:pt x="16643" y="14937"/>
                  </a:cubicBezTo>
                  <a:cubicBezTo>
                    <a:pt x="17258" y="14937"/>
                    <a:pt x="18125" y="15817"/>
                    <a:pt x="18465" y="16188"/>
                  </a:cubicBezTo>
                  <a:cubicBezTo>
                    <a:pt x="19115" y="16935"/>
                    <a:pt x="19686" y="17228"/>
                    <a:pt x="20177" y="17228"/>
                  </a:cubicBezTo>
                  <a:cubicBezTo>
                    <a:pt x="21553" y="17228"/>
                    <a:pt x="22308" y="14934"/>
                    <a:pt x="22463" y="13926"/>
                  </a:cubicBezTo>
                  <a:cubicBezTo>
                    <a:pt x="22676" y="12828"/>
                    <a:pt x="23509" y="12254"/>
                    <a:pt x="24384" y="12254"/>
                  </a:cubicBezTo>
                  <a:cubicBezTo>
                    <a:pt x="24808" y="12254"/>
                    <a:pt x="25242" y="12389"/>
                    <a:pt x="25619" y="12664"/>
                  </a:cubicBezTo>
                  <a:cubicBezTo>
                    <a:pt x="26029" y="12955"/>
                    <a:pt x="26377" y="13088"/>
                    <a:pt x="26671" y="13088"/>
                  </a:cubicBezTo>
                  <a:cubicBezTo>
                    <a:pt x="29403" y="13088"/>
                    <a:pt x="27499" y="1674"/>
                    <a:pt x="26882" y="249"/>
                  </a:cubicBezTo>
                  <a:cubicBezTo>
                    <a:pt x="26813" y="77"/>
                    <a:pt x="26576" y="1"/>
                    <a:pt x="26206" y="1"/>
                  </a:cubicBezTo>
                  <a:close/>
                </a:path>
              </a:pathLst>
            </a:custGeom>
            <a:solidFill>
              <a:srgbClr val="86B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7164812" y="2456815"/>
              <a:ext cx="491931" cy="417076"/>
            </a:xfrm>
            <a:custGeom>
              <a:avLst/>
              <a:gdLst/>
              <a:ahLst/>
              <a:cxnLst/>
              <a:rect l="l" t="t" r="r" b="b"/>
              <a:pathLst>
                <a:path w="27536" h="23346" extrusionOk="0">
                  <a:moveTo>
                    <a:pt x="12889" y="1"/>
                  </a:moveTo>
                  <a:lnTo>
                    <a:pt x="1" y="12416"/>
                  </a:lnTo>
                  <a:cubicBezTo>
                    <a:pt x="300" y="13762"/>
                    <a:pt x="741" y="19412"/>
                    <a:pt x="1279" y="19412"/>
                  </a:cubicBezTo>
                  <a:cubicBezTo>
                    <a:pt x="1309" y="19412"/>
                    <a:pt x="1339" y="19395"/>
                    <a:pt x="1369" y="19359"/>
                  </a:cubicBezTo>
                  <a:cubicBezTo>
                    <a:pt x="1932" y="18693"/>
                    <a:pt x="2346" y="15881"/>
                    <a:pt x="3048" y="15881"/>
                  </a:cubicBezTo>
                  <a:cubicBezTo>
                    <a:pt x="3067" y="15881"/>
                    <a:pt x="3085" y="15883"/>
                    <a:pt x="3105" y="15888"/>
                  </a:cubicBezTo>
                  <a:cubicBezTo>
                    <a:pt x="3841" y="16098"/>
                    <a:pt x="4788" y="20464"/>
                    <a:pt x="5682" y="21306"/>
                  </a:cubicBezTo>
                  <a:cubicBezTo>
                    <a:pt x="5738" y="21358"/>
                    <a:pt x="5791" y="21383"/>
                    <a:pt x="5842" y="21383"/>
                  </a:cubicBezTo>
                  <a:cubicBezTo>
                    <a:pt x="6610" y="21383"/>
                    <a:pt x="6859" y="15792"/>
                    <a:pt x="7155" y="15151"/>
                  </a:cubicBezTo>
                  <a:cubicBezTo>
                    <a:pt x="7171" y="15125"/>
                    <a:pt x="7188" y="15112"/>
                    <a:pt x="7208" y="15112"/>
                  </a:cubicBezTo>
                  <a:cubicBezTo>
                    <a:pt x="7650" y="15112"/>
                    <a:pt x="9089" y="21742"/>
                    <a:pt x="9996" y="22095"/>
                  </a:cubicBezTo>
                  <a:cubicBezTo>
                    <a:pt x="10016" y="22101"/>
                    <a:pt x="10034" y="22105"/>
                    <a:pt x="10053" y="22105"/>
                  </a:cubicBezTo>
                  <a:cubicBezTo>
                    <a:pt x="10861" y="22105"/>
                    <a:pt x="10247" y="15761"/>
                    <a:pt x="10691" y="15761"/>
                  </a:cubicBezTo>
                  <a:cubicBezTo>
                    <a:pt x="10718" y="15761"/>
                    <a:pt x="10749" y="15784"/>
                    <a:pt x="10785" y="15835"/>
                  </a:cubicBezTo>
                  <a:cubicBezTo>
                    <a:pt x="11416" y="16729"/>
                    <a:pt x="12994" y="23042"/>
                    <a:pt x="13731" y="23305"/>
                  </a:cubicBezTo>
                  <a:cubicBezTo>
                    <a:pt x="13802" y="23330"/>
                    <a:pt x="13872" y="23345"/>
                    <a:pt x="13940" y="23345"/>
                  </a:cubicBezTo>
                  <a:cubicBezTo>
                    <a:pt x="14574" y="23345"/>
                    <a:pt x="15002" y="22029"/>
                    <a:pt x="14099" y="15519"/>
                  </a:cubicBezTo>
                  <a:cubicBezTo>
                    <a:pt x="13892" y="13928"/>
                    <a:pt x="13932" y="13305"/>
                    <a:pt x="14136" y="13305"/>
                  </a:cubicBezTo>
                  <a:cubicBezTo>
                    <a:pt x="14863" y="13305"/>
                    <a:pt x="17672" y="21217"/>
                    <a:pt x="18781" y="21464"/>
                  </a:cubicBezTo>
                  <a:cubicBezTo>
                    <a:pt x="19142" y="21533"/>
                    <a:pt x="19474" y="21617"/>
                    <a:pt x="19762" y="21617"/>
                  </a:cubicBezTo>
                  <a:cubicBezTo>
                    <a:pt x="20564" y="21617"/>
                    <a:pt x="21026" y="20964"/>
                    <a:pt x="20833" y="17518"/>
                  </a:cubicBezTo>
                  <a:cubicBezTo>
                    <a:pt x="20600" y="13331"/>
                    <a:pt x="20244" y="10255"/>
                    <a:pt x="20783" y="10255"/>
                  </a:cubicBezTo>
                  <a:cubicBezTo>
                    <a:pt x="20854" y="10255"/>
                    <a:pt x="20940" y="10307"/>
                    <a:pt x="21043" y="10417"/>
                  </a:cubicBezTo>
                  <a:cubicBezTo>
                    <a:pt x="21937" y="11364"/>
                    <a:pt x="24410" y="18360"/>
                    <a:pt x="25672" y="18939"/>
                  </a:cubicBezTo>
                  <a:cubicBezTo>
                    <a:pt x="25857" y="19023"/>
                    <a:pt x="26028" y="19064"/>
                    <a:pt x="26185" y="19064"/>
                  </a:cubicBezTo>
                  <a:cubicBezTo>
                    <a:pt x="27101" y="19064"/>
                    <a:pt x="27535" y="17675"/>
                    <a:pt x="27356" y="15519"/>
                  </a:cubicBezTo>
                  <a:cubicBezTo>
                    <a:pt x="27198" y="13047"/>
                    <a:pt x="22779" y="3210"/>
                    <a:pt x="22779" y="3210"/>
                  </a:cubicBezTo>
                  <a:lnTo>
                    <a:pt x="12889" y="1"/>
                  </a:lnTo>
                  <a:close/>
                </a:path>
              </a:pathLst>
            </a:custGeom>
            <a:solidFill>
              <a:srgbClr val="78A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6884768" y="2286477"/>
              <a:ext cx="413521" cy="733305"/>
            </a:xfrm>
            <a:custGeom>
              <a:avLst/>
              <a:gdLst/>
              <a:ahLst/>
              <a:cxnLst/>
              <a:rect l="l" t="t" r="r" b="b"/>
              <a:pathLst>
                <a:path w="23147" h="41047" extrusionOk="0">
                  <a:moveTo>
                    <a:pt x="17129" y="0"/>
                  </a:moveTo>
                  <a:cubicBezTo>
                    <a:pt x="15900" y="0"/>
                    <a:pt x="14813" y="428"/>
                    <a:pt x="14099" y="1908"/>
                  </a:cubicBezTo>
                  <a:cubicBezTo>
                    <a:pt x="12626" y="4959"/>
                    <a:pt x="14572" y="6906"/>
                    <a:pt x="12047" y="9273"/>
                  </a:cubicBezTo>
                  <a:cubicBezTo>
                    <a:pt x="9575" y="11587"/>
                    <a:pt x="8049" y="12903"/>
                    <a:pt x="9522" y="15796"/>
                  </a:cubicBezTo>
                  <a:cubicBezTo>
                    <a:pt x="10995" y="18637"/>
                    <a:pt x="7997" y="20267"/>
                    <a:pt x="4367" y="23003"/>
                  </a:cubicBezTo>
                  <a:cubicBezTo>
                    <a:pt x="737" y="25738"/>
                    <a:pt x="1" y="27053"/>
                    <a:pt x="2789" y="30893"/>
                  </a:cubicBezTo>
                  <a:cubicBezTo>
                    <a:pt x="5892" y="35207"/>
                    <a:pt x="7418" y="36838"/>
                    <a:pt x="6471" y="38048"/>
                  </a:cubicBezTo>
                  <a:cubicBezTo>
                    <a:pt x="5524" y="39258"/>
                    <a:pt x="8154" y="41046"/>
                    <a:pt x="8154" y="41046"/>
                  </a:cubicBezTo>
                  <a:lnTo>
                    <a:pt x="9943" y="40678"/>
                  </a:lnTo>
                  <a:lnTo>
                    <a:pt x="23147" y="8379"/>
                  </a:lnTo>
                  <a:lnTo>
                    <a:pt x="21253" y="698"/>
                  </a:lnTo>
                  <a:cubicBezTo>
                    <a:pt x="19899" y="482"/>
                    <a:pt x="18433" y="0"/>
                    <a:pt x="17129" y="0"/>
                  </a:cubicBezTo>
                  <a:close/>
                </a:path>
              </a:pathLst>
            </a:custGeom>
            <a:solidFill>
              <a:srgbClr val="BB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6883839" y="2330763"/>
              <a:ext cx="458630" cy="632385"/>
            </a:xfrm>
            <a:custGeom>
              <a:avLst/>
              <a:gdLst/>
              <a:ahLst/>
              <a:cxnLst/>
              <a:rect l="l" t="t" r="r" b="b"/>
              <a:pathLst>
                <a:path w="25672" h="35398" extrusionOk="0">
                  <a:moveTo>
                    <a:pt x="18582" y="0"/>
                  </a:moveTo>
                  <a:cubicBezTo>
                    <a:pt x="17335" y="0"/>
                    <a:pt x="16372" y="587"/>
                    <a:pt x="16834" y="2743"/>
                  </a:cubicBezTo>
                  <a:cubicBezTo>
                    <a:pt x="17623" y="6426"/>
                    <a:pt x="15203" y="7425"/>
                    <a:pt x="13204" y="9108"/>
                  </a:cubicBezTo>
                  <a:cubicBezTo>
                    <a:pt x="11205" y="10792"/>
                    <a:pt x="11784" y="11791"/>
                    <a:pt x="13835" y="14737"/>
                  </a:cubicBezTo>
                  <a:cubicBezTo>
                    <a:pt x="15939" y="17736"/>
                    <a:pt x="10100" y="19261"/>
                    <a:pt x="7891" y="21155"/>
                  </a:cubicBezTo>
                  <a:cubicBezTo>
                    <a:pt x="5629" y="23049"/>
                    <a:pt x="0" y="24943"/>
                    <a:pt x="9048" y="31992"/>
                  </a:cubicBezTo>
                  <a:cubicBezTo>
                    <a:pt x="12321" y="34576"/>
                    <a:pt x="13735" y="35398"/>
                    <a:pt x="14209" y="35398"/>
                  </a:cubicBezTo>
                  <a:cubicBezTo>
                    <a:pt x="15037" y="35398"/>
                    <a:pt x="12994" y="32886"/>
                    <a:pt x="12994" y="32886"/>
                  </a:cubicBezTo>
                  <a:lnTo>
                    <a:pt x="25671" y="12423"/>
                  </a:lnTo>
                  <a:lnTo>
                    <a:pt x="21252" y="534"/>
                  </a:lnTo>
                  <a:cubicBezTo>
                    <a:pt x="20489" y="294"/>
                    <a:pt x="19464" y="0"/>
                    <a:pt x="18582" y="0"/>
                  </a:cubicBezTo>
                  <a:close/>
                </a:path>
              </a:pathLst>
            </a:custGeom>
            <a:solidFill>
              <a:srgbClr val="A7E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7247525" y="2257716"/>
              <a:ext cx="336452" cy="362642"/>
            </a:xfrm>
            <a:custGeom>
              <a:avLst/>
              <a:gdLst/>
              <a:ahLst/>
              <a:cxnLst/>
              <a:rect l="l" t="t" r="r" b="b"/>
              <a:pathLst>
                <a:path w="18833" h="20299" extrusionOk="0">
                  <a:moveTo>
                    <a:pt x="6238" y="1"/>
                  </a:moveTo>
                  <a:cubicBezTo>
                    <a:pt x="4083" y="1"/>
                    <a:pt x="1907" y="629"/>
                    <a:pt x="0" y="1940"/>
                  </a:cubicBezTo>
                  <a:lnTo>
                    <a:pt x="12468" y="20299"/>
                  </a:lnTo>
                  <a:cubicBezTo>
                    <a:pt x="17518" y="16827"/>
                    <a:pt x="18833" y="9936"/>
                    <a:pt x="15413" y="4886"/>
                  </a:cubicBezTo>
                  <a:cubicBezTo>
                    <a:pt x="13285" y="1710"/>
                    <a:pt x="9791" y="1"/>
                    <a:pt x="6238" y="1"/>
                  </a:cubicBezTo>
                  <a:close/>
                </a:path>
              </a:pathLst>
            </a:custGeom>
            <a:solidFill>
              <a:srgbClr val="C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7289811" y="2326833"/>
              <a:ext cx="214291" cy="230566"/>
            </a:xfrm>
            <a:custGeom>
              <a:avLst/>
              <a:gdLst/>
              <a:ahLst/>
              <a:cxnLst/>
              <a:rect l="l" t="t" r="r" b="b"/>
              <a:pathLst>
                <a:path w="11995" h="12906" extrusionOk="0">
                  <a:moveTo>
                    <a:pt x="4453" y="1"/>
                  </a:moveTo>
                  <a:cubicBezTo>
                    <a:pt x="3076" y="1"/>
                    <a:pt x="1573" y="474"/>
                    <a:pt x="0" y="1543"/>
                  </a:cubicBezTo>
                  <a:lnTo>
                    <a:pt x="7733" y="12906"/>
                  </a:lnTo>
                  <a:cubicBezTo>
                    <a:pt x="11837" y="10118"/>
                    <a:pt x="11994" y="6277"/>
                    <a:pt x="9890" y="3174"/>
                  </a:cubicBezTo>
                  <a:cubicBezTo>
                    <a:pt x="8560" y="1227"/>
                    <a:pt x="6670" y="1"/>
                    <a:pt x="4453" y="1"/>
                  </a:cubicBezTo>
                  <a:close/>
                </a:path>
              </a:pathLst>
            </a:custGeom>
            <a:solidFill>
              <a:srgbClr val="EA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7313303" y="2370976"/>
              <a:ext cx="140991" cy="151656"/>
            </a:xfrm>
            <a:custGeom>
              <a:avLst/>
              <a:gdLst/>
              <a:ahLst/>
              <a:cxnLst/>
              <a:rect l="l" t="t" r="r" b="b"/>
              <a:pathLst>
                <a:path w="7892" h="8489" extrusionOk="0">
                  <a:moveTo>
                    <a:pt x="2953" y="1"/>
                  </a:moveTo>
                  <a:cubicBezTo>
                    <a:pt x="2045" y="1"/>
                    <a:pt x="1050" y="312"/>
                    <a:pt x="1" y="1018"/>
                  </a:cubicBezTo>
                  <a:lnTo>
                    <a:pt x="5103" y="8488"/>
                  </a:lnTo>
                  <a:cubicBezTo>
                    <a:pt x="7786" y="6647"/>
                    <a:pt x="7891" y="4122"/>
                    <a:pt x="6524" y="2070"/>
                  </a:cubicBezTo>
                  <a:cubicBezTo>
                    <a:pt x="5648" y="806"/>
                    <a:pt x="4412" y="1"/>
                    <a:pt x="2953" y="1"/>
                  </a:cubicBezTo>
                  <a:close/>
                </a:path>
              </a:pathLst>
            </a:custGeom>
            <a:solidFill>
              <a:srgbClr val="F1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7472119" y="2355613"/>
              <a:ext cx="38303" cy="23224"/>
            </a:xfrm>
            <a:custGeom>
              <a:avLst/>
              <a:gdLst/>
              <a:ahLst/>
              <a:cxnLst/>
              <a:rect l="l" t="t" r="r" b="b"/>
              <a:pathLst>
                <a:path w="2144" h="1300" extrusionOk="0">
                  <a:moveTo>
                    <a:pt x="1049" y="0"/>
                  </a:moveTo>
                  <a:cubicBezTo>
                    <a:pt x="501" y="0"/>
                    <a:pt x="1" y="1300"/>
                    <a:pt x="1" y="1300"/>
                  </a:cubicBezTo>
                  <a:cubicBezTo>
                    <a:pt x="1" y="1300"/>
                    <a:pt x="19" y="1300"/>
                    <a:pt x="52" y="1300"/>
                  </a:cubicBezTo>
                  <a:cubicBezTo>
                    <a:pt x="378" y="1300"/>
                    <a:pt x="2143" y="1257"/>
                    <a:pt x="1474" y="300"/>
                  </a:cubicBezTo>
                  <a:cubicBezTo>
                    <a:pt x="1334" y="85"/>
                    <a:pt x="1190" y="0"/>
                    <a:pt x="1049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7492806" y="2406151"/>
              <a:ext cx="33461" cy="20438"/>
            </a:xfrm>
            <a:custGeom>
              <a:avLst/>
              <a:gdLst/>
              <a:ahLst/>
              <a:cxnLst/>
              <a:rect l="l" t="t" r="r" b="b"/>
              <a:pathLst>
                <a:path w="1873" h="1144" extrusionOk="0">
                  <a:moveTo>
                    <a:pt x="1283" y="0"/>
                  </a:moveTo>
                  <a:cubicBezTo>
                    <a:pt x="751" y="0"/>
                    <a:pt x="0" y="890"/>
                    <a:pt x="0" y="890"/>
                  </a:cubicBezTo>
                  <a:cubicBezTo>
                    <a:pt x="0" y="890"/>
                    <a:pt x="657" y="1143"/>
                    <a:pt x="1171" y="1143"/>
                  </a:cubicBezTo>
                  <a:cubicBezTo>
                    <a:pt x="1564" y="1143"/>
                    <a:pt x="1873" y="995"/>
                    <a:pt x="1736" y="470"/>
                  </a:cubicBezTo>
                  <a:cubicBezTo>
                    <a:pt x="1650" y="125"/>
                    <a:pt x="1482" y="0"/>
                    <a:pt x="1283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7495611" y="2461977"/>
              <a:ext cx="32997" cy="20598"/>
            </a:xfrm>
            <a:custGeom>
              <a:avLst/>
              <a:gdLst/>
              <a:ahLst/>
              <a:cxnLst/>
              <a:rect l="l" t="t" r="r" b="b"/>
              <a:pathLst>
                <a:path w="1847" h="1153" extrusionOk="0">
                  <a:moveTo>
                    <a:pt x="1322" y="1"/>
                  </a:moveTo>
                  <a:cubicBezTo>
                    <a:pt x="789" y="1"/>
                    <a:pt x="1" y="448"/>
                    <a:pt x="1" y="448"/>
                  </a:cubicBezTo>
                  <a:cubicBezTo>
                    <a:pt x="1" y="448"/>
                    <a:pt x="806" y="1152"/>
                    <a:pt x="1337" y="1152"/>
                  </a:cubicBezTo>
                  <a:cubicBezTo>
                    <a:pt x="1574" y="1152"/>
                    <a:pt x="1757" y="1012"/>
                    <a:pt x="1789" y="606"/>
                  </a:cubicBezTo>
                  <a:cubicBezTo>
                    <a:pt x="1847" y="147"/>
                    <a:pt x="1626" y="1"/>
                    <a:pt x="1322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7481515" y="2515964"/>
              <a:ext cx="34890" cy="21670"/>
            </a:xfrm>
            <a:custGeom>
              <a:avLst/>
              <a:gdLst/>
              <a:ahLst/>
              <a:cxnLst/>
              <a:rect l="l" t="t" r="r" b="b"/>
              <a:pathLst>
                <a:path w="1953" h="1213" extrusionOk="0">
                  <a:moveTo>
                    <a:pt x="695" y="1"/>
                  </a:moveTo>
                  <a:cubicBezTo>
                    <a:pt x="327" y="1"/>
                    <a:pt x="1" y="57"/>
                    <a:pt x="1" y="57"/>
                  </a:cubicBezTo>
                  <a:cubicBezTo>
                    <a:pt x="1" y="57"/>
                    <a:pt x="626" y="1213"/>
                    <a:pt x="1178" y="1213"/>
                  </a:cubicBezTo>
                  <a:cubicBezTo>
                    <a:pt x="1341" y="1213"/>
                    <a:pt x="1499" y="1111"/>
                    <a:pt x="1632" y="846"/>
                  </a:cubicBezTo>
                  <a:cubicBezTo>
                    <a:pt x="1953" y="138"/>
                    <a:pt x="1273" y="1"/>
                    <a:pt x="695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7451449" y="2555498"/>
              <a:ext cx="38553" cy="27316"/>
            </a:xfrm>
            <a:custGeom>
              <a:avLst/>
              <a:gdLst/>
              <a:ahLst/>
              <a:cxnLst/>
              <a:rect l="l" t="t" r="r" b="b"/>
              <a:pathLst>
                <a:path w="2158" h="1529" extrusionOk="0">
                  <a:moveTo>
                    <a:pt x="0" y="0"/>
                  </a:moveTo>
                  <a:cubicBezTo>
                    <a:pt x="0" y="1"/>
                    <a:pt x="219" y="1529"/>
                    <a:pt x="807" y="1529"/>
                  </a:cubicBezTo>
                  <a:cubicBezTo>
                    <a:pt x="926" y="1529"/>
                    <a:pt x="1060" y="1466"/>
                    <a:pt x="1210" y="1315"/>
                  </a:cubicBezTo>
                  <a:cubicBezTo>
                    <a:pt x="2157" y="42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7439230" y="2314114"/>
              <a:ext cx="37606" cy="29013"/>
            </a:xfrm>
            <a:custGeom>
              <a:avLst/>
              <a:gdLst/>
              <a:ahLst/>
              <a:cxnLst/>
              <a:rect l="l" t="t" r="r" b="b"/>
              <a:pathLst>
                <a:path w="2105" h="1624" extrusionOk="0">
                  <a:moveTo>
                    <a:pt x="663" y="0"/>
                  </a:moveTo>
                  <a:cubicBezTo>
                    <a:pt x="1" y="0"/>
                    <a:pt x="1" y="1624"/>
                    <a:pt x="1" y="1624"/>
                  </a:cubicBezTo>
                  <a:cubicBezTo>
                    <a:pt x="1" y="1624"/>
                    <a:pt x="2105" y="940"/>
                    <a:pt x="1053" y="151"/>
                  </a:cubicBezTo>
                  <a:cubicBezTo>
                    <a:pt x="902" y="46"/>
                    <a:pt x="774" y="0"/>
                    <a:pt x="663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7384082" y="2290658"/>
              <a:ext cx="42947" cy="31800"/>
            </a:xfrm>
            <a:custGeom>
              <a:avLst/>
              <a:gdLst/>
              <a:ahLst/>
              <a:cxnLst/>
              <a:rect l="l" t="t" r="r" b="b"/>
              <a:pathLst>
                <a:path w="2404" h="1780" extrusionOk="0">
                  <a:moveTo>
                    <a:pt x="875" y="0"/>
                  </a:moveTo>
                  <a:cubicBezTo>
                    <a:pt x="1" y="0"/>
                    <a:pt x="668" y="1779"/>
                    <a:pt x="668" y="1779"/>
                  </a:cubicBezTo>
                  <a:cubicBezTo>
                    <a:pt x="668" y="1779"/>
                    <a:pt x="2404" y="412"/>
                    <a:pt x="1141" y="43"/>
                  </a:cubicBezTo>
                  <a:cubicBezTo>
                    <a:pt x="1040" y="14"/>
                    <a:pt x="951" y="0"/>
                    <a:pt x="875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7321753" y="2286656"/>
              <a:ext cx="44966" cy="32032"/>
            </a:xfrm>
            <a:custGeom>
              <a:avLst/>
              <a:gdLst/>
              <a:ahLst/>
              <a:cxnLst/>
              <a:rect l="l" t="t" r="r" b="b"/>
              <a:pathLst>
                <a:path w="2517" h="1793" extrusionOk="0">
                  <a:moveTo>
                    <a:pt x="1365" y="0"/>
                  </a:moveTo>
                  <a:cubicBezTo>
                    <a:pt x="1333" y="0"/>
                    <a:pt x="1299" y="2"/>
                    <a:pt x="1264" y="4"/>
                  </a:cubicBezTo>
                  <a:cubicBezTo>
                    <a:pt x="1" y="110"/>
                    <a:pt x="1421" y="1793"/>
                    <a:pt x="1421" y="1793"/>
                  </a:cubicBezTo>
                  <a:cubicBezTo>
                    <a:pt x="1421" y="1793"/>
                    <a:pt x="2517" y="0"/>
                    <a:pt x="1365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7265372" y="2301233"/>
              <a:ext cx="40571" cy="30621"/>
            </a:xfrm>
            <a:custGeom>
              <a:avLst/>
              <a:gdLst/>
              <a:ahLst/>
              <a:cxnLst/>
              <a:rect l="l" t="t" r="r" b="b"/>
              <a:pathLst>
                <a:path w="2271" h="1714" extrusionOk="0">
                  <a:moveTo>
                    <a:pt x="1496" y="0"/>
                  </a:moveTo>
                  <a:cubicBezTo>
                    <a:pt x="1401" y="0"/>
                    <a:pt x="1290" y="26"/>
                    <a:pt x="1158" y="83"/>
                  </a:cubicBezTo>
                  <a:cubicBezTo>
                    <a:pt x="1" y="609"/>
                    <a:pt x="1894" y="1713"/>
                    <a:pt x="1894" y="1713"/>
                  </a:cubicBezTo>
                  <a:cubicBezTo>
                    <a:pt x="1894" y="1713"/>
                    <a:pt x="2271" y="0"/>
                    <a:pt x="1496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7082117" y="2456082"/>
              <a:ext cx="368412" cy="327608"/>
            </a:xfrm>
            <a:custGeom>
              <a:avLst/>
              <a:gdLst/>
              <a:ahLst/>
              <a:cxnLst/>
              <a:rect l="l" t="t" r="r" b="b"/>
              <a:pathLst>
                <a:path w="20622" h="18338" extrusionOk="0">
                  <a:moveTo>
                    <a:pt x="10308" y="0"/>
                  </a:moveTo>
                  <a:cubicBezTo>
                    <a:pt x="8312" y="0"/>
                    <a:pt x="6305" y="648"/>
                    <a:pt x="4630" y="1988"/>
                  </a:cubicBezTo>
                  <a:cubicBezTo>
                    <a:pt x="632" y="5145"/>
                    <a:pt x="1" y="10931"/>
                    <a:pt x="3157" y="14876"/>
                  </a:cubicBezTo>
                  <a:cubicBezTo>
                    <a:pt x="4943" y="17147"/>
                    <a:pt x="7618" y="18337"/>
                    <a:pt x="10318" y="18337"/>
                  </a:cubicBezTo>
                  <a:cubicBezTo>
                    <a:pt x="12311" y="18337"/>
                    <a:pt x="14318" y="17689"/>
                    <a:pt x="15993" y="16349"/>
                  </a:cubicBezTo>
                  <a:cubicBezTo>
                    <a:pt x="19991" y="13193"/>
                    <a:pt x="20622" y="7407"/>
                    <a:pt x="17518" y="3461"/>
                  </a:cubicBezTo>
                  <a:cubicBezTo>
                    <a:pt x="15702" y="1191"/>
                    <a:pt x="13014" y="0"/>
                    <a:pt x="10308" y="0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7120651" y="2490114"/>
              <a:ext cx="292289" cy="259543"/>
            </a:xfrm>
            <a:custGeom>
              <a:avLst/>
              <a:gdLst/>
              <a:ahLst/>
              <a:cxnLst/>
              <a:rect l="l" t="t" r="r" b="b"/>
              <a:pathLst>
                <a:path w="16361" h="14528" extrusionOk="0">
                  <a:moveTo>
                    <a:pt x="8134" y="0"/>
                  </a:moveTo>
                  <a:cubicBezTo>
                    <a:pt x="6557" y="0"/>
                    <a:pt x="4966" y="510"/>
                    <a:pt x="3630" y="1556"/>
                  </a:cubicBezTo>
                  <a:cubicBezTo>
                    <a:pt x="527" y="4081"/>
                    <a:pt x="1" y="8658"/>
                    <a:pt x="2473" y="11762"/>
                  </a:cubicBezTo>
                  <a:cubicBezTo>
                    <a:pt x="3899" y="13582"/>
                    <a:pt x="6025" y="14527"/>
                    <a:pt x="8174" y="14527"/>
                  </a:cubicBezTo>
                  <a:cubicBezTo>
                    <a:pt x="9752" y="14527"/>
                    <a:pt x="11342" y="14018"/>
                    <a:pt x="12678" y="12971"/>
                  </a:cubicBezTo>
                  <a:cubicBezTo>
                    <a:pt x="15835" y="10446"/>
                    <a:pt x="16361" y="5870"/>
                    <a:pt x="13836" y="2766"/>
                  </a:cubicBezTo>
                  <a:cubicBezTo>
                    <a:pt x="12410" y="946"/>
                    <a:pt x="10284" y="0"/>
                    <a:pt x="8134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7160114" y="2525879"/>
              <a:ext cx="212415" cy="188011"/>
            </a:xfrm>
            <a:custGeom>
              <a:avLst/>
              <a:gdLst/>
              <a:ahLst/>
              <a:cxnLst/>
              <a:rect l="l" t="t" r="r" b="b"/>
              <a:pathLst>
                <a:path w="11890" h="10524" extrusionOk="0">
                  <a:moveTo>
                    <a:pt x="5950" y="0"/>
                  </a:moveTo>
                  <a:cubicBezTo>
                    <a:pt x="4800" y="0"/>
                    <a:pt x="3647" y="371"/>
                    <a:pt x="2684" y="1132"/>
                  </a:cubicBezTo>
                  <a:cubicBezTo>
                    <a:pt x="422" y="2973"/>
                    <a:pt x="1" y="6288"/>
                    <a:pt x="1842" y="8550"/>
                  </a:cubicBezTo>
                  <a:cubicBezTo>
                    <a:pt x="2869" y="9849"/>
                    <a:pt x="4400" y="10523"/>
                    <a:pt x="5945" y="10523"/>
                  </a:cubicBezTo>
                  <a:cubicBezTo>
                    <a:pt x="7090" y="10523"/>
                    <a:pt x="8244" y="10153"/>
                    <a:pt x="9207" y="9391"/>
                  </a:cubicBezTo>
                  <a:cubicBezTo>
                    <a:pt x="11521" y="7603"/>
                    <a:pt x="11890" y="4289"/>
                    <a:pt x="10101" y="1974"/>
                  </a:cubicBezTo>
                  <a:cubicBezTo>
                    <a:pt x="9044" y="675"/>
                    <a:pt x="7500" y="0"/>
                    <a:pt x="5950" y="0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7285112" y="2562411"/>
              <a:ext cx="66744" cy="42912"/>
            </a:xfrm>
            <a:custGeom>
              <a:avLst/>
              <a:gdLst/>
              <a:ahLst/>
              <a:cxnLst/>
              <a:rect l="l" t="t" r="r" b="b"/>
              <a:pathLst>
                <a:path w="3736" h="2402" extrusionOk="0">
                  <a:moveTo>
                    <a:pt x="1848" y="0"/>
                  </a:moveTo>
                  <a:cubicBezTo>
                    <a:pt x="848" y="0"/>
                    <a:pt x="0" y="2401"/>
                    <a:pt x="0" y="2401"/>
                  </a:cubicBezTo>
                  <a:cubicBezTo>
                    <a:pt x="0" y="2401"/>
                    <a:pt x="3735" y="1981"/>
                    <a:pt x="2525" y="402"/>
                  </a:cubicBezTo>
                  <a:cubicBezTo>
                    <a:pt x="2297" y="117"/>
                    <a:pt x="2069" y="0"/>
                    <a:pt x="1848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7285112" y="2562411"/>
              <a:ext cx="66744" cy="42912"/>
            </a:xfrm>
            <a:custGeom>
              <a:avLst/>
              <a:gdLst/>
              <a:ahLst/>
              <a:cxnLst/>
              <a:rect l="l" t="t" r="r" b="b"/>
              <a:pathLst>
                <a:path w="3736" h="2402" extrusionOk="0">
                  <a:moveTo>
                    <a:pt x="1848" y="0"/>
                  </a:moveTo>
                  <a:cubicBezTo>
                    <a:pt x="848" y="0"/>
                    <a:pt x="0" y="2401"/>
                    <a:pt x="0" y="2401"/>
                  </a:cubicBezTo>
                  <a:cubicBezTo>
                    <a:pt x="0" y="2401"/>
                    <a:pt x="3735" y="1981"/>
                    <a:pt x="2525" y="402"/>
                  </a:cubicBezTo>
                  <a:cubicBezTo>
                    <a:pt x="2297" y="117"/>
                    <a:pt x="2069" y="0"/>
                    <a:pt x="1848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7289811" y="2617273"/>
              <a:ext cx="59205" cy="32050"/>
            </a:xfrm>
            <a:custGeom>
              <a:avLst/>
              <a:gdLst/>
              <a:ahLst/>
              <a:cxnLst/>
              <a:rect l="l" t="t" r="r" b="b"/>
              <a:pathLst>
                <a:path w="3314" h="1794" extrusionOk="0">
                  <a:moveTo>
                    <a:pt x="2085" y="1"/>
                  </a:moveTo>
                  <a:cubicBezTo>
                    <a:pt x="1165" y="1"/>
                    <a:pt x="0" y="435"/>
                    <a:pt x="0" y="435"/>
                  </a:cubicBezTo>
                  <a:cubicBezTo>
                    <a:pt x="0" y="435"/>
                    <a:pt x="1442" y="1793"/>
                    <a:pt x="2393" y="1793"/>
                  </a:cubicBezTo>
                  <a:cubicBezTo>
                    <a:pt x="2752" y="1793"/>
                    <a:pt x="3041" y="1600"/>
                    <a:pt x="3157" y="1066"/>
                  </a:cubicBezTo>
                  <a:cubicBezTo>
                    <a:pt x="3313" y="239"/>
                    <a:pt x="2766" y="1"/>
                    <a:pt x="2085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7274626" y="2641015"/>
              <a:ext cx="62188" cy="53470"/>
            </a:xfrm>
            <a:custGeom>
              <a:avLst/>
              <a:gdLst/>
              <a:ahLst/>
              <a:cxnLst/>
              <a:rect l="l" t="t" r="r" b="b"/>
              <a:pathLst>
                <a:path w="3481" h="2993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1"/>
                    <a:pt x="0" y="2993"/>
                    <a:pt x="1183" y="2993"/>
                  </a:cubicBezTo>
                  <a:cubicBezTo>
                    <a:pt x="1330" y="2993"/>
                    <a:pt x="1499" y="2946"/>
                    <a:pt x="1692" y="2841"/>
                  </a:cubicBezTo>
                  <a:cubicBezTo>
                    <a:pt x="3480" y="1842"/>
                    <a:pt x="167" y="1"/>
                    <a:pt x="167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7203346" y="2641962"/>
              <a:ext cx="64653" cy="55292"/>
            </a:xfrm>
            <a:custGeom>
              <a:avLst/>
              <a:gdLst/>
              <a:ahLst/>
              <a:cxnLst/>
              <a:rect l="l" t="t" r="r" b="b"/>
              <a:pathLst>
                <a:path w="3619" h="3095" extrusionOk="0">
                  <a:moveTo>
                    <a:pt x="3052" y="0"/>
                  </a:moveTo>
                  <a:cubicBezTo>
                    <a:pt x="3051" y="0"/>
                    <a:pt x="1" y="2262"/>
                    <a:pt x="1842" y="2998"/>
                  </a:cubicBezTo>
                  <a:cubicBezTo>
                    <a:pt x="2012" y="3065"/>
                    <a:pt x="2161" y="3095"/>
                    <a:pt x="2292" y="3095"/>
                  </a:cubicBezTo>
                  <a:cubicBezTo>
                    <a:pt x="3618" y="3095"/>
                    <a:pt x="3052" y="1"/>
                    <a:pt x="3052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7183284" y="2623579"/>
              <a:ext cx="60491" cy="33497"/>
            </a:xfrm>
            <a:custGeom>
              <a:avLst/>
              <a:gdLst/>
              <a:ahLst/>
              <a:cxnLst/>
              <a:rect l="l" t="t" r="r" b="b"/>
              <a:pathLst>
                <a:path w="3386" h="1875" extrusionOk="0">
                  <a:moveTo>
                    <a:pt x="1773" y="1"/>
                  </a:moveTo>
                  <a:cubicBezTo>
                    <a:pt x="875" y="1"/>
                    <a:pt x="0" y="237"/>
                    <a:pt x="335" y="1239"/>
                  </a:cubicBezTo>
                  <a:cubicBezTo>
                    <a:pt x="488" y="1700"/>
                    <a:pt x="748" y="1874"/>
                    <a:pt x="1052" y="1874"/>
                  </a:cubicBezTo>
                  <a:cubicBezTo>
                    <a:pt x="2000" y="1874"/>
                    <a:pt x="3386" y="187"/>
                    <a:pt x="3386" y="187"/>
                  </a:cubicBezTo>
                  <a:cubicBezTo>
                    <a:pt x="3386" y="187"/>
                    <a:pt x="2570" y="1"/>
                    <a:pt x="1773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7179997" y="2568682"/>
              <a:ext cx="66601" cy="38517"/>
            </a:xfrm>
            <a:custGeom>
              <a:avLst/>
              <a:gdLst/>
              <a:ahLst/>
              <a:cxnLst/>
              <a:rect l="l" t="t" r="r" b="b"/>
              <a:pathLst>
                <a:path w="3728" h="2156" extrusionOk="0">
                  <a:moveTo>
                    <a:pt x="1660" y="1"/>
                  </a:moveTo>
                  <a:cubicBezTo>
                    <a:pt x="1421" y="1"/>
                    <a:pt x="1192" y="136"/>
                    <a:pt x="992" y="472"/>
                  </a:cubicBezTo>
                  <a:cubicBezTo>
                    <a:pt x="0" y="2109"/>
                    <a:pt x="3311" y="2156"/>
                    <a:pt x="3692" y="2156"/>
                  </a:cubicBezTo>
                  <a:cubicBezTo>
                    <a:pt x="3715" y="2156"/>
                    <a:pt x="3728" y="2156"/>
                    <a:pt x="3728" y="2156"/>
                  </a:cubicBezTo>
                  <a:cubicBezTo>
                    <a:pt x="3728" y="2156"/>
                    <a:pt x="2617" y="1"/>
                    <a:pt x="1660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7219335" y="2539259"/>
              <a:ext cx="68602" cy="57597"/>
            </a:xfrm>
            <a:custGeom>
              <a:avLst/>
              <a:gdLst/>
              <a:ahLst/>
              <a:cxnLst/>
              <a:rect l="l" t="t" r="r" b="b"/>
              <a:pathLst>
                <a:path w="3840" h="3224" extrusionOk="0">
                  <a:moveTo>
                    <a:pt x="2199" y="1"/>
                  </a:moveTo>
                  <a:cubicBezTo>
                    <a:pt x="2137" y="1"/>
                    <a:pt x="2070" y="5"/>
                    <a:pt x="1999" y="15"/>
                  </a:cubicBezTo>
                  <a:cubicBezTo>
                    <a:pt x="0" y="331"/>
                    <a:pt x="2472" y="3224"/>
                    <a:pt x="2472" y="3224"/>
                  </a:cubicBezTo>
                  <a:cubicBezTo>
                    <a:pt x="2472" y="3224"/>
                    <a:pt x="3840" y="1"/>
                    <a:pt x="2199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7332096" y="2565609"/>
              <a:ext cx="468974" cy="387563"/>
            </a:xfrm>
            <a:custGeom>
              <a:avLst/>
              <a:gdLst/>
              <a:ahLst/>
              <a:cxnLst/>
              <a:rect l="l" t="t" r="r" b="b"/>
              <a:pathLst>
                <a:path w="26251" h="21694" extrusionOk="0">
                  <a:moveTo>
                    <a:pt x="18725" y="1"/>
                  </a:moveTo>
                  <a:cubicBezTo>
                    <a:pt x="15315" y="1"/>
                    <a:pt x="11132" y="937"/>
                    <a:pt x="7839" y="3695"/>
                  </a:cubicBezTo>
                  <a:cubicBezTo>
                    <a:pt x="1" y="10271"/>
                    <a:pt x="2210" y="15479"/>
                    <a:pt x="4630" y="18372"/>
                  </a:cubicBezTo>
                  <a:cubicBezTo>
                    <a:pt x="5991" y="20000"/>
                    <a:pt x="8085" y="21694"/>
                    <a:pt x="11052" y="21694"/>
                  </a:cubicBezTo>
                  <a:cubicBezTo>
                    <a:pt x="13359" y="21694"/>
                    <a:pt x="16194" y="20670"/>
                    <a:pt x="19622" y="17793"/>
                  </a:cubicBezTo>
                  <a:cubicBezTo>
                    <a:pt x="25830" y="12586"/>
                    <a:pt x="26251" y="3327"/>
                    <a:pt x="24778" y="1539"/>
                  </a:cubicBezTo>
                  <a:cubicBezTo>
                    <a:pt x="24068" y="707"/>
                    <a:pt x="21688" y="1"/>
                    <a:pt x="18725" y="1"/>
                  </a:cubicBezTo>
                  <a:close/>
                </a:path>
              </a:pathLst>
            </a:custGeom>
            <a:solidFill>
              <a:srgbClr val="B3E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7360286" y="2584992"/>
              <a:ext cx="418220" cy="345491"/>
            </a:xfrm>
            <a:custGeom>
              <a:avLst/>
              <a:gdLst/>
              <a:ahLst/>
              <a:cxnLst/>
              <a:rect l="l" t="t" r="r" b="b"/>
              <a:pathLst>
                <a:path w="23410" h="19339" extrusionOk="0">
                  <a:moveTo>
                    <a:pt x="16732" y="1"/>
                  </a:moveTo>
                  <a:cubicBezTo>
                    <a:pt x="13684" y="1"/>
                    <a:pt x="9938" y="834"/>
                    <a:pt x="6997" y="3294"/>
                  </a:cubicBezTo>
                  <a:cubicBezTo>
                    <a:pt x="1" y="9133"/>
                    <a:pt x="2000" y="13815"/>
                    <a:pt x="4157" y="16393"/>
                  </a:cubicBezTo>
                  <a:cubicBezTo>
                    <a:pt x="5368" y="17841"/>
                    <a:pt x="7227" y="19338"/>
                    <a:pt x="9863" y="19338"/>
                  </a:cubicBezTo>
                  <a:cubicBezTo>
                    <a:pt x="11920" y="19338"/>
                    <a:pt x="14452" y="18426"/>
                    <a:pt x="17518" y="15867"/>
                  </a:cubicBezTo>
                  <a:cubicBezTo>
                    <a:pt x="23042" y="11238"/>
                    <a:pt x="23410" y="2979"/>
                    <a:pt x="22095" y="1348"/>
                  </a:cubicBezTo>
                  <a:cubicBezTo>
                    <a:pt x="21462" y="618"/>
                    <a:pt x="19356" y="1"/>
                    <a:pt x="1673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7464598" y="2681245"/>
              <a:ext cx="203965" cy="170986"/>
            </a:xfrm>
            <a:custGeom>
              <a:avLst/>
              <a:gdLst/>
              <a:ahLst/>
              <a:cxnLst/>
              <a:rect l="l" t="t" r="r" b="b"/>
              <a:pathLst>
                <a:path w="11417" h="9571" extrusionOk="0">
                  <a:moveTo>
                    <a:pt x="6945" y="0"/>
                  </a:moveTo>
                  <a:cubicBezTo>
                    <a:pt x="5645" y="0"/>
                    <a:pt x="4214" y="515"/>
                    <a:pt x="2999" y="1536"/>
                  </a:cubicBezTo>
                  <a:cubicBezTo>
                    <a:pt x="685" y="3482"/>
                    <a:pt x="1" y="6533"/>
                    <a:pt x="1526" y="8322"/>
                  </a:cubicBezTo>
                  <a:cubicBezTo>
                    <a:pt x="2216" y="9160"/>
                    <a:pt x="3264" y="9570"/>
                    <a:pt x="4421" y="9570"/>
                  </a:cubicBezTo>
                  <a:cubicBezTo>
                    <a:pt x="5734" y="9570"/>
                    <a:pt x="7187" y="9041"/>
                    <a:pt x="8418" y="8006"/>
                  </a:cubicBezTo>
                  <a:cubicBezTo>
                    <a:pt x="10732" y="6113"/>
                    <a:pt x="11416" y="3061"/>
                    <a:pt x="9891" y="1273"/>
                  </a:cubicBezTo>
                  <a:cubicBezTo>
                    <a:pt x="9190" y="423"/>
                    <a:pt x="8122" y="0"/>
                    <a:pt x="69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7229661" y="2762636"/>
              <a:ext cx="340221" cy="301847"/>
            </a:xfrm>
            <a:custGeom>
              <a:avLst/>
              <a:gdLst/>
              <a:ahLst/>
              <a:cxnLst/>
              <a:rect l="l" t="t" r="r" b="b"/>
              <a:pathLst>
                <a:path w="19044" h="16896" extrusionOk="0">
                  <a:moveTo>
                    <a:pt x="9515" y="0"/>
                  </a:moveTo>
                  <a:cubicBezTo>
                    <a:pt x="7676" y="0"/>
                    <a:pt x="5822" y="593"/>
                    <a:pt x="4262" y="1820"/>
                  </a:cubicBezTo>
                  <a:cubicBezTo>
                    <a:pt x="632" y="4713"/>
                    <a:pt x="1" y="10026"/>
                    <a:pt x="2894" y="13708"/>
                  </a:cubicBezTo>
                  <a:cubicBezTo>
                    <a:pt x="4591" y="15800"/>
                    <a:pt x="7057" y="16895"/>
                    <a:pt x="9546" y="16895"/>
                  </a:cubicBezTo>
                  <a:cubicBezTo>
                    <a:pt x="11378" y="16895"/>
                    <a:pt x="13222" y="16302"/>
                    <a:pt x="14783" y="15076"/>
                  </a:cubicBezTo>
                  <a:cubicBezTo>
                    <a:pt x="18412" y="12130"/>
                    <a:pt x="19044" y="6870"/>
                    <a:pt x="16150" y="3187"/>
                  </a:cubicBezTo>
                  <a:cubicBezTo>
                    <a:pt x="14483" y="1096"/>
                    <a:pt x="12013" y="0"/>
                    <a:pt x="9515" y="0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7265372" y="2794095"/>
              <a:ext cx="268797" cy="238748"/>
            </a:xfrm>
            <a:custGeom>
              <a:avLst/>
              <a:gdLst/>
              <a:ahLst/>
              <a:cxnLst/>
              <a:rect l="l" t="t" r="r" b="b"/>
              <a:pathLst>
                <a:path w="15046" h="13364" extrusionOk="0">
                  <a:moveTo>
                    <a:pt x="7511" y="0"/>
                  </a:moveTo>
                  <a:cubicBezTo>
                    <a:pt x="6056" y="0"/>
                    <a:pt x="4594" y="468"/>
                    <a:pt x="3367" y="1426"/>
                  </a:cubicBezTo>
                  <a:cubicBezTo>
                    <a:pt x="474" y="3741"/>
                    <a:pt x="1" y="7949"/>
                    <a:pt x="2315" y="10843"/>
                  </a:cubicBezTo>
                  <a:cubicBezTo>
                    <a:pt x="3611" y="12500"/>
                    <a:pt x="5546" y="13363"/>
                    <a:pt x="7506" y="13363"/>
                  </a:cubicBezTo>
                  <a:cubicBezTo>
                    <a:pt x="8967" y="13363"/>
                    <a:pt x="10443" y="12883"/>
                    <a:pt x="11679" y="11895"/>
                  </a:cubicBezTo>
                  <a:cubicBezTo>
                    <a:pt x="14572" y="9633"/>
                    <a:pt x="15046" y="5424"/>
                    <a:pt x="12784" y="2531"/>
                  </a:cubicBezTo>
                  <a:cubicBezTo>
                    <a:pt x="11450" y="864"/>
                    <a:pt x="9488" y="0"/>
                    <a:pt x="7511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7302030" y="2826965"/>
              <a:ext cx="195479" cy="173183"/>
            </a:xfrm>
            <a:custGeom>
              <a:avLst/>
              <a:gdLst/>
              <a:ahLst/>
              <a:cxnLst/>
              <a:rect l="l" t="t" r="r" b="b"/>
              <a:pathLst>
                <a:path w="10942" h="9694" extrusionOk="0">
                  <a:moveTo>
                    <a:pt x="5480" y="0"/>
                  </a:moveTo>
                  <a:cubicBezTo>
                    <a:pt x="4428" y="0"/>
                    <a:pt x="3365" y="345"/>
                    <a:pt x="2473" y="1059"/>
                  </a:cubicBezTo>
                  <a:cubicBezTo>
                    <a:pt x="369" y="2690"/>
                    <a:pt x="0" y="5741"/>
                    <a:pt x="1684" y="7845"/>
                  </a:cubicBezTo>
                  <a:cubicBezTo>
                    <a:pt x="2623" y="9057"/>
                    <a:pt x="4033" y="9693"/>
                    <a:pt x="5462" y="9693"/>
                  </a:cubicBezTo>
                  <a:cubicBezTo>
                    <a:pt x="6515" y="9693"/>
                    <a:pt x="7577" y="9348"/>
                    <a:pt x="8470" y="8634"/>
                  </a:cubicBezTo>
                  <a:cubicBezTo>
                    <a:pt x="10574" y="6951"/>
                    <a:pt x="10942" y="3900"/>
                    <a:pt x="9259" y="1848"/>
                  </a:cubicBezTo>
                  <a:cubicBezTo>
                    <a:pt x="8320" y="637"/>
                    <a:pt x="6909" y="0"/>
                    <a:pt x="5480" y="0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7416685" y="2860229"/>
              <a:ext cx="62027" cy="40178"/>
            </a:xfrm>
            <a:custGeom>
              <a:avLst/>
              <a:gdLst/>
              <a:ahLst/>
              <a:cxnLst/>
              <a:rect l="l" t="t" r="r" b="b"/>
              <a:pathLst>
                <a:path w="3472" h="2249" extrusionOk="0">
                  <a:moveTo>
                    <a:pt x="1727" y="1"/>
                  </a:moveTo>
                  <a:cubicBezTo>
                    <a:pt x="821" y="1"/>
                    <a:pt x="0" y="2248"/>
                    <a:pt x="0" y="2248"/>
                  </a:cubicBezTo>
                  <a:cubicBezTo>
                    <a:pt x="0" y="2248"/>
                    <a:pt x="3472" y="1828"/>
                    <a:pt x="2315" y="355"/>
                  </a:cubicBezTo>
                  <a:cubicBezTo>
                    <a:pt x="2120" y="104"/>
                    <a:pt x="1922" y="1"/>
                    <a:pt x="1727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7416685" y="2860229"/>
              <a:ext cx="62027" cy="40178"/>
            </a:xfrm>
            <a:custGeom>
              <a:avLst/>
              <a:gdLst/>
              <a:ahLst/>
              <a:cxnLst/>
              <a:rect l="l" t="t" r="r" b="b"/>
              <a:pathLst>
                <a:path w="3472" h="2249" extrusionOk="0">
                  <a:moveTo>
                    <a:pt x="1727" y="1"/>
                  </a:moveTo>
                  <a:cubicBezTo>
                    <a:pt x="821" y="1"/>
                    <a:pt x="0" y="2248"/>
                    <a:pt x="0" y="2248"/>
                  </a:cubicBezTo>
                  <a:cubicBezTo>
                    <a:pt x="0" y="2248"/>
                    <a:pt x="3472" y="1828"/>
                    <a:pt x="2315" y="355"/>
                  </a:cubicBezTo>
                  <a:cubicBezTo>
                    <a:pt x="2120" y="104"/>
                    <a:pt x="1922" y="1"/>
                    <a:pt x="1727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7421383" y="2910714"/>
              <a:ext cx="54560" cy="29656"/>
            </a:xfrm>
            <a:custGeom>
              <a:avLst/>
              <a:gdLst/>
              <a:ahLst/>
              <a:cxnLst/>
              <a:rect l="l" t="t" r="r" b="b"/>
              <a:pathLst>
                <a:path w="3054" h="1660" extrusionOk="0">
                  <a:moveTo>
                    <a:pt x="1877" y="1"/>
                  </a:moveTo>
                  <a:cubicBezTo>
                    <a:pt x="1038" y="1"/>
                    <a:pt x="0" y="369"/>
                    <a:pt x="0" y="369"/>
                  </a:cubicBezTo>
                  <a:cubicBezTo>
                    <a:pt x="0" y="369"/>
                    <a:pt x="1346" y="1659"/>
                    <a:pt x="2216" y="1659"/>
                  </a:cubicBezTo>
                  <a:cubicBezTo>
                    <a:pt x="2538" y="1659"/>
                    <a:pt x="2794" y="1483"/>
                    <a:pt x="2893" y="1000"/>
                  </a:cubicBezTo>
                  <a:cubicBezTo>
                    <a:pt x="3054" y="221"/>
                    <a:pt x="2525" y="1"/>
                    <a:pt x="1877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7407109" y="2932330"/>
              <a:ext cx="57507" cy="49361"/>
            </a:xfrm>
            <a:custGeom>
              <a:avLst/>
              <a:gdLst/>
              <a:ahLst/>
              <a:cxnLst/>
              <a:rect l="l" t="t" r="r" b="b"/>
              <a:pathLst>
                <a:path w="3219" h="2763" extrusionOk="0">
                  <a:moveTo>
                    <a:pt x="168" y="1"/>
                  </a:moveTo>
                  <a:cubicBezTo>
                    <a:pt x="168" y="1"/>
                    <a:pt x="1" y="2763"/>
                    <a:pt x="1121" y="2763"/>
                  </a:cubicBezTo>
                  <a:cubicBezTo>
                    <a:pt x="1257" y="2763"/>
                    <a:pt x="1412" y="2722"/>
                    <a:pt x="1588" y="2631"/>
                  </a:cubicBezTo>
                  <a:cubicBezTo>
                    <a:pt x="3219" y="1737"/>
                    <a:pt x="169" y="1"/>
                    <a:pt x="168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7341493" y="2933277"/>
              <a:ext cx="59330" cy="51415"/>
            </a:xfrm>
            <a:custGeom>
              <a:avLst/>
              <a:gdLst/>
              <a:ahLst/>
              <a:cxnLst/>
              <a:rect l="l" t="t" r="r" b="b"/>
              <a:pathLst>
                <a:path w="3321" h="2878" extrusionOk="0">
                  <a:moveTo>
                    <a:pt x="2841" y="1"/>
                  </a:moveTo>
                  <a:cubicBezTo>
                    <a:pt x="2841" y="1"/>
                    <a:pt x="1" y="2105"/>
                    <a:pt x="1737" y="2789"/>
                  </a:cubicBezTo>
                  <a:cubicBezTo>
                    <a:pt x="1888" y="2850"/>
                    <a:pt x="2020" y="2878"/>
                    <a:pt x="2137" y="2878"/>
                  </a:cubicBezTo>
                  <a:cubicBezTo>
                    <a:pt x="3321" y="2878"/>
                    <a:pt x="2841" y="1"/>
                    <a:pt x="2841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7323378" y="2916931"/>
              <a:ext cx="55721" cy="30567"/>
            </a:xfrm>
            <a:custGeom>
              <a:avLst/>
              <a:gdLst/>
              <a:ahLst/>
              <a:cxnLst/>
              <a:rect l="l" t="t" r="r" b="b"/>
              <a:pathLst>
                <a:path w="3119" h="1711" extrusionOk="0">
                  <a:moveTo>
                    <a:pt x="1599" y="0"/>
                  </a:moveTo>
                  <a:cubicBezTo>
                    <a:pt x="781" y="0"/>
                    <a:pt x="0" y="217"/>
                    <a:pt x="331" y="1126"/>
                  </a:cubicBezTo>
                  <a:cubicBezTo>
                    <a:pt x="472" y="1550"/>
                    <a:pt x="711" y="1711"/>
                    <a:pt x="991" y="1711"/>
                  </a:cubicBezTo>
                  <a:cubicBezTo>
                    <a:pt x="1858" y="1711"/>
                    <a:pt x="3119" y="179"/>
                    <a:pt x="3119" y="179"/>
                  </a:cubicBezTo>
                  <a:cubicBezTo>
                    <a:pt x="3119" y="179"/>
                    <a:pt x="2344" y="0"/>
                    <a:pt x="1599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7318948" y="2866535"/>
              <a:ext cx="62027" cy="35748"/>
            </a:xfrm>
            <a:custGeom>
              <a:avLst/>
              <a:gdLst/>
              <a:ahLst/>
              <a:cxnLst/>
              <a:rect l="l" t="t" r="r" b="b"/>
              <a:pathLst>
                <a:path w="3472" h="2001" extrusionOk="0">
                  <a:moveTo>
                    <a:pt x="1584" y="1"/>
                  </a:moveTo>
                  <a:cubicBezTo>
                    <a:pt x="1362" y="1"/>
                    <a:pt x="1144" y="121"/>
                    <a:pt x="947" y="422"/>
                  </a:cubicBezTo>
                  <a:cubicBezTo>
                    <a:pt x="0" y="2001"/>
                    <a:pt x="3472" y="2001"/>
                    <a:pt x="3472" y="2001"/>
                  </a:cubicBezTo>
                  <a:cubicBezTo>
                    <a:pt x="3472" y="2001"/>
                    <a:pt x="2489" y="1"/>
                    <a:pt x="1584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7356535" y="2839024"/>
              <a:ext cx="62974" cy="52916"/>
            </a:xfrm>
            <a:custGeom>
              <a:avLst/>
              <a:gdLst/>
              <a:ahLst/>
              <a:cxnLst/>
              <a:rect l="l" t="t" r="r" b="b"/>
              <a:pathLst>
                <a:path w="3525" h="2962" extrusionOk="0">
                  <a:moveTo>
                    <a:pt x="1992" y="1"/>
                  </a:moveTo>
                  <a:cubicBezTo>
                    <a:pt x="1929" y="1"/>
                    <a:pt x="1861" y="6"/>
                    <a:pt x="1789" y="16"/>
                  </a:cubicBezTo>
                  <a:cubicBezTo>
                    <a:pt x="0" y="279"/>
                    <a:pt x="2262" y="2962"/>
                    <a:pt x="2262" y="2962"/>
                  </a:cubicBezTo>
                  <a:cubicBezTo>
                    <a:pt x="2262" y="2962"/>
                    <a:pt x="3525" y="1"/>
                    <a:pt x="1992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7223087" y="3120121"/>
              <a:ext cx="480247" cy="372235"/>
            </a:xfrm>
            <a:custGeom>
              <a:avLst/>
              <a:gdLst/>
              <a:ahLst/>
              <a:cxnLst/>
              <a:rect l="l" t="t" r="r" b="b"/>
              <a:pathLst>
                <a:path w="26882" h="20836" extrusionOk="0">
                  <a:moveTo>
                    <a:pt x="16255" y="0"/>
                  </a:moveTo>
                  <a:cubicBezTo>
                    <a:pt x="14117" y="0"/>
                    <a:pt x="11486" y="792"/>
                    <a:pt x="8259" y="2903"/>
                  </a:cubicBezTo>
                  <a:cubicBezTo>
                    <a:pt x="1473" y="7375"/>
                    <a:pt x="0" y="16528"/>
                    <a:pt x="1316" y="18527"/>
                  </a:cubicBezTo>
                  <a:cubicBezTo>
                    <a:pt x="2036" y="19638"/>
                    <a:pt x="5313" y="20835"/>
                    <a:pt x="9235" y="20835"/>
                  </a:cubicBezTo>
                  <a:cubicBezTo>
                    <a:pt x="12182" y="20835"/>
                    <a:pt x="15493" y="20159"/>
                    <a:pt x="18360" y="18264"/>
                  </a:cubicBezTo>
                  <a:cubicBezTo>
                    <a:pt x="26882" y="12688"/>
                    <a:pt x="25303" y="7217"/>
                    <a:pt x="23252" y="4060"/>
                  </a:cubicBezTo>
                  <a:cubicBezTo>
                    <a:pt x="21944" y="2132"/>
                    <a:pt x="19764" y="0"/>
                    <a:pt x="16255" y="0"/>
                  </a:cubicBezTo>
                  <a:close/>
                </a:path>
              </a:pathLst>
            </a:custGeom>
            <a:solidFill>
              <a:srgbClr val="B3E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7247525" y="3142165"/>
              <a:ext cx="427617" cy="331914"/>
            </a:xfrm>
            <a:custGeom>
              <a:avLst/>
              <a:gdLst/>
              <a:ahLst/>
              <a:cxnLst/>
              <a:rect l="l" t="t" r="r" b="b"/>
              <a:pathLst>
                <a:path w="23936" h="18579" extrusionOk="0">
                  <a:moveTo>
                    <a:pt x="14492" y="1"/>
                  </a:moveTo>
                  <a:cubicBezTo>
                    <a:pt x="12578" y="1"/>
                    <a:pt x="10216" y="714"/>
                    <a:pt x="7312" y="2616"/>
                  </a:cubicBezTo>
                  <a:cubicBezTo>
                    <a:pt x="1315" y="6561"/>
                    <a:pt x="0" y="14768"/>
                    <a:pt x="1105" y="16504"/>
                  </a:cubicBezTo>
                  <a:cubicBezTo>
                    <a:pt x="1768" y="17498"/>
                    <a:pt x="4710" y="18579"/>
                    <a:pt x="8230" y="18579"/>
                  </a:cubicBezTo>
                  <a:cubicBezTo>
                    <a:pt x="10854" y="18579"/>
                    <a:pt x="13799" y="17978"/>
                    <a:pt x="16360" y="16293"/>
                  </a:cubicBezTo>
                  <a:cubicBezTo>
                    <a:pt x="23935" y="11296"/>
                    <a:pt x="22515" y="6404"/>
                    <a:pt x="20674" y="3616"/>
                  </a:cubicBezTo>
                  <a:cubicBezTo>
                    <a:pt x="19534" y="1889"/>
                    <a:pt x="17606" y="1"/>
                    <a:pt x="1449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7367807" y="3219179"/>
              <a:ext cx="209592" cy="165376"/>
            </a:xfrm>
            <a:custGeom>
              <a:avLst/>
              <a:gdLst/>
              <a:ahLst/>
              <a:cxnLst/>
              <a:rect l="l" t="t" r="r" b="b"/>
              <a:pathLst>
                <a:path w="11732" h="9257" extrusionOk="0">
                  <a:moveTo>
                    <a:pt x="7059" y="0"/>
                  </a:moveTo>
                  <a:cubicBezTo>
                    <a:pt x="5907" y="0"/>
                    <a:pt x="4658" y="362"/>
                    <a:pt x="3525" y="1093"/>
                  </a:cubicBezTo>
                  <a:cubicBezTo>
                    <a:pt x="1000" y="2776"/>
                    <a:pt x="1" y="5670"/>
                    <a:pt x="1316" y="7616"/>
                  </a:cubicBezTo>
                  <a:cubicBezTo>
                    <a:pt x="2015" y="8695"/>
                    <a:pt x="3280" y="9256"/>
                    <a:pt x="4699" y="9256"/>
                  </a:cubicBezTo>
                  <a:cubicBezTo>
                    <a:pt x="5840" y="9256"/>
                    <a:pt x="7081" y="8893"/>
                    <a:pt x="8207" y="8142"/>
                  </a:cubicBezTo>
                  <a:cubicBezTo>
                    <a:pt x="10732" y="6511"/>
                    <a:pt x="11732" y="3565"/>
                    <a:pt x="10469" y="1619"/>
                  </a:cubicBezTo>
                  <a:cubicBezTo>
                    <a:pt x="9744" y="546"/>
                    <a:pt x="8475" y="0"/>
                    <a:pt x="70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7158238" y="2648661"/>
              <a:ext cx="479318" cy="270548"/>
            </a:xfrm>
            <a:custGeom>
              <a:avLst/>
              <a:gdLst/>
              <a:ahLst/>
              <a:cxnLst/>
              <a:rect l="l" t="t" r="r" b="b"/>
              <a:pathLst>
                <a:path w="26830" h="15144" extrusionOk="0">
                  <a:moveTo>
                    <a:pt x="24012" y="0"/>
                  </a:moveTo>
                  <a:cubicBezTo>
                    <a:pt x="23697" y="0"/>
                    <a:pt x="23342" y="62"/>
                    <a:pt x="22936" y="204"/>
                  </a:cubicBezTo>
                  <a:cubicBezTo>
                    <a:pt x="20674" y="940"/>
                    <a:pt x="20622" y="2466"/>
                    <a:pt x="18255" y="2571"/>
                  </a:cubicBezTo>
                  <a:cubicBezTo>
                    <a:pt x="15887" y="2676"/>
                    <a:pt x="14520" y="2729"/>
                    <a:pt x="13783" y="4465"/>
                  </a:cubicBezTo>
                  <a:cubicBezTo>
                    <a:pt x="13284" y="5563"/>
                    <a:pt x="12216" y="5819"/>
                    <a:pt x="10727" y="5819"/>
                  </a:cubicBezTo>
                  <a:cubicBezTo>
                    <a:pt x="9862" y="5819"/>
                    <a:pt x="8855" y="5733"/>
                    <a:pt x="7734" y="5675"/>
                  </a:cubicBezTo>
                  <a:cubicBezTo>
                    <a:pt x="7329" y="5654"/>
                    <a:pt x="6960" y="5641"/>
                    <a:pt x="6622" y="5641"/>
                  </a:cubicBezTo>
                  <a:cubicBezTo>
                    <a:pt x="4410" y="5641"/>
                    <a:pt x="3540" y="6181"/>
                    <a:pt x="2947" y="8463"/>
                  </a:cubicBezTo>
                  <a:cubicBezTo>
                    <a:pt x="2210" y="11356"/>
                    <a:pt x="2052" y="12618"/>
                    <a:pt x="1000" y="12829"/>
                  </a:cubicBezTo>
                  <a:cubicBezTo>
                    <a:pt x="1" y="12987"/>
                    <a:pt x="264" y="14670"/>
                    <a:pt x="264" y="14670"/>
                  </a:cubicBezTo>
                  <a:lnTo>
                    <a:pt x="1263" y="15143"/>
                  </a:lnTo>
                  <a:lnTo>
                    <a:pt x="23778" y="6148"/>
                  </a:lnTo>
                  <a:lnTo>
                    <a:pt x="26829" y="2203"/>
                  </a:lnTo>
                  <a:cubicBezTo>
                    <a:pt x="26052" y="1296"/>
                    <a:pt x="25452" y="0"/>
                    <a:pt x="24012" y="0"/>
                  </a:cubicBezTo>
                  <a:close/>
                </a:path>
              </a:pathLst>
            </a:custGeom>
            <a:solidFill>
              <a:srgbClr val="BB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7222104" y="2678387"/>
              <a:ext cx="393834" cy="246626"/>
            </a:xfrm>
            <a:custGeom>
              <a:avLst/>
              <a:gdLst/>
              <a:ahLst/>
              <a:cxnLst/>
              <a:rect l="l" t="t" r="r" b="b"/>
              <a:pathLst>
                <a:path w="22045" h="13805" extrusionOk="0">
                  <a:moveTo>
                    <a:pt x="20283" y="1"/>
                  </a:moveTo>
                  <a:cubicBezTo>
                    <a:pt x="19870" y="1"/>
                    <a:pt x="19403" y="233"/>
                    <a:pt x="18888" y="854"/>
                  </a:cubicBezTo>
                  <a:cubicBezTo>
                    <a:pt x="17785" y="2186"/>
                    <a:pt x="16653" y="2334"/>
                    <a:pt x="15435" y="2334"/>
                  </a:cubicBezTo>
                  <a:cubicBezTo>
                    <a:pt x="15086" y="2334"/>
                    <a:pt x="14730" y="2322"/>
                    <a:pt x="14366" y="2322"/>
                  </a:cubicBezTo>
                  <a:cubicBezTo>
                    <a:pt x="14243" y="2322"/>
                    <a:pt x="14120" y="2324"/>
                    <a:pt x="13996" y="2327"/>
                  </a:cubicBezTo>
                  <a:cubicBezTo>
                    <a:pt x="12207" y="2327"/>
                    <a:pt x="11944" y="2906"/>
                    <a:pt x="11418" y="4905"/>
                  </a:cubicBezTo>
                  <a:cubicBezTo>
                    <a:pt x="11179" y="5731"/>
                    <a:pt x="10447" y="5973"/>
                    <a:pt x="9532" y="5973"/>
                  </a:cubicBezTo>
                  <a:cubicBezTo>
                    <a:pt x="8232" y="5973"/>
                    <a:pt x="6564" y="5484"/>
                    <a:pt x="5421" y="5484"/>
                  </a:cubicBezTo>
                  <a:cubicBezTo>
                    <a:pt x="5376" y="5485"/>
                    <a:pt x="5330" y="5485"/>
                    <a:pt x="5283" y="5485"/>
                  </a:cubicBezTo>
                  <a:cubicBezTo>
                    <a:pt x="4775" y="5485"/>
                    <a:pt x="4180" y="5421"/>
                    <a:pt x="3582" y="5421"/>
                  </a:cubicBezTo>
                  <a:cubicBezTo>
                    <a:pt x="1802" y="5421"/>
                    <a:pt x="0" y="5992"/>
                    <a:pt x="424" y="10534"/>
                  </a:cubicBezTo>
                  <a:cubicBezTo>
                    <a:pt x="640" y="13060"/>
                    <a:pt x="909" y="13805"/>
                    <a:pt x="1151" y="13805"/>
                  </a:cubicBezTo>
                  <a:cubicBezTo>
                    <a:pt x="1499" y="13805"/>
                    <a:pt x="1791" y="12270"/>
                    <a:pt x="1791" y="12270"/>
                  </a:cubicBezTo>
                  <a:lnTo>
                    <a:pt x="18046" y="8114"/>
                  </a:lnTo>
                  <a:lnTo>
                    <a:pt x="22044" y="1486"/>
                  </a:lnTo>
                  <a:cubicBezTo>
                    <a:pt x="21696" y="893"/>
                    <a:pt x="21094" y="1"/>
                    <a:pt x="20283" y="1"/>
                  </a:cubicBezTo>
                  <a:close/>
                </a:path>
              </a:pathLst>
            </a:custGeom>
            <a:solidFill>
              <a:srgbClr val="A7E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6826511" y="2749077"/>
              <a:ext cx="473655" cy="268189"/>
            </a:xfrm>
            <a:custGeom>
              <a:avLst/>
              <a:gdLst/>
              <a:ahLst/>
              <a:cxnLst/>
              <a:rect l="l" t="t" r="r" b="b"/>
              <a:pathLst>
                <a:path w="26513" h="15012" extrusionOk="0">
                  <a:moveTo>
                    <a:pt x="25303" y="1"/>
                  </a:moveTo>
                  <a:lnTo>
                    <a:pt x="0" y="4315"/>
                  </a:lnTo>
                  <a:cubicBezTo>
                    <a:pt x="1039" y="10596"/>
                    <a:pt x="6487" y="15011"/>
                    <a:pt x="12691" y="15011"/>
                  </a:cubicBezTo>
                  <a:cubicBezTo>
                    <a:pt x="13398" y="15011"/>
                    <a:pt x="14114" y="14954"/>
                    <a:pt x="14835" y="14836"/>
                  </a:cubicBezTo>
                  <a:cubicBezTo>
                    <a:pt x="21779" y="13626"/>
                    <a:pt x="26513" y="6997"/>
                    <a:pt x="25303" y="1"/>
                  </a:cubicBezTo>
                  <a:close/>
                </a:path>
              </a:pathLst>
            </a:custGeom>
            <a:solidFill>
              <a:srgbClr val="C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6912029" y="2763189"/>
              <a:ext cx="297917" cy="175506"/>
            </a:xfrm>
            <a:custGeom>
              <a:avLst/>
              <a:gdLst/>
              <a:ahLst/>
              <a:cxnLst/>
              <a:rect l="l" t="t" r="r" b="b"/>
              <a:pathLst>
                <a:path w="16676" h="9824" extrusionOk="0">
                  <a:moveTo>
                    <a:pt x="15729" y="0"/>
                  </a:moveTo>
                  <a:lnTo>
                    <a:pt x="0" y="2735"/>
                  </a:lnTo>
                  <a:cubicBezTo>
                    <a:pt x="824" y="7634"/>
                    <a:pt x="3959" y="9823"/>
                    <a:pt x="7602" y="9823"/>
                  </a:cubicBezTo>
                  <a:cubicBezTo>
                    <a:pt x="8145" y="9823"/>
                    <a:pt x="8699" y="9775"/>
                    <a:pt x="9259" y="9679"/>
                  </a:cubicBezTo>
                  <a:cubicBezTo>
                    <a:pt x="13625" y="8943"/>
                    <a:pt x="16676" y="5681"/>
                    <a:pt x="15729" y="0"/>
                  </a:cubicBezTo>
                  <a:close/>
                </a:path>
              </a:pathLst>
            </a:custGeom>
            <a:solidFill>
              <a:srgbClr val="EA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6959960" y="2771639"/>
              <a:ext cx="196426" cy="115390"/>
            </a:xfrm>
            <a:custGeom>
              <a:avLst/>
              <a:gdLst/>
              <a:ahLst/>
              <a:cxnLst/>
              <a:rect l="l" t="t" r="r" b="b"/>
              <a:pathLst>
                <a:path w="10995" h="6459" extrusionOk="0">
                  <a:moveTo>
                    <a:pt x="10363" y="0"/>
                  </a:moveTo>
                  <a:lnTo>
                    <a:pt x="0" y="1789"/>
                  </a:lnTo>
                  <a:cubicBezTo>
                    <a:pt x="550" y="5041"/>
                    <a:pt x="2614" y="6458"/>
                    <a:pt x="5014" y="6458"/>
                  </a:cubicBezTo>
                  <a:cubicBezTo>
                    <a:pt x="5371" y="6458"/>
                    <a:pt x="5735" y="6427"/>
                    <a:pt x="6102" y="6366"/>
                  </a:cubicBezTo>
                  <a:cubicBezTo>
                    <a:pt x="8943" y="5840"/>
                    <a:pt x="10995" y="3735"/>
                    <a:pt x="10363" y="0"/>
                  </a:cubicBezTo>
                  <a:close/>
                </a:path>
              </a:pathLst>
            </a:custGeom>
            <a:solidFill>
              <a:srgbClr val="F1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7060787" y="2943620"/>
              <a:ext cx="50486" cy="37034"/>
            </a:xfrm>
            <a:custGeom>
              <a:avLst/>
              <a:gdLst/>
              <a:ahLst/>
              <a:cxnLst/>
              <a:rect l="l" t="t" r="r" b="b"/>
              <a:pathLst>
                <a:path w="2826" h="2073" extrusionOk="0">
                  <a:moveTo>
                    <a:pt x="1037" y="0"/>
                  </a:moveTo>
                  <a:cubicBezTo>
                    <a:pt x="1037" y="1"/>
                    <a:pt x="1" y="2073"/>
                    <a:pt x="1137" y="2073"/>
                  </a:cubicBezTo>
                  <a:cubicBezTo>
                    <a:pt x="1202" y="2073"/>
                    <a:pt x="1273" y="2066"/>
                    <a:pt x="1353" y="2052"/>
                  </a:cubicBezTo>
                  <a:cubicBezTo>
                    <a:pt x="2825" y="1841"/>
                    <a:pt x="1037" y="1"/>
                    <a:pt x="1037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6990972" y="2944549"/>
              <a:ext cx="50576" cy="37052"/>
            </a:xfrm>
            <a:custGeom>
              <a:avLst/>
              <a:gdLst/>
              <a:ahLst/>
              <a:cxnLst/>
              <a:rect l="l" t="t" r="r" b="b"/>
              <a:pathLst>
                <a:path w="2831" h="2074" extrusionOk="0">
                  <a:moveTo>
                    <a:pt x="1841" y="1"/>
                  </a:moveTo>
                  <a:lnTo>
                    <a:pt x="1841" y="1"/>
                  </a:lnTo>
                  <a:cubicBezTo>
                    <a:pt x="1841" y="1"/>
                    <a:pt x="0" y="1789"/>
                    <a:pt x="1473" y="2052"/>
                  </a:cubicBezTo>
                  <a:cubicBezTo>
                    <a:pt x="1552" y="2066"/>
                    <a:pt x="1624" y="2073"/>
                    <a:pt x="1689" y="2073"/>
                  </a:cubicBezTo>
                  <a:cubicBezTo>
                    <a:pt x="2830" y="2073"/>
                    <a:pt x="1841" y="1"/>
                    <a:pt x="1841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6929876" y="2925756"/>
              <a:ext cx="45181" cy="34372"/>
            </a:xfrm>
            <a:custGeom>
              <a:avLst/>
              <a:gdLst/>
              <a:ahLst/>
              <a:cxnLst/>
              <a:rect l="l" t="t" r="r" b="b"/>
              <a:pathLst>
                <a:path w="2529" h="1924" extrusionOk="0">
                  <a:moveTo>
                    <a:pt x="2368" y="1"/>
                  </a:moveTo>
                  <a:cubicBezTo>
                    <a:pt x="2367" y="1"/>
                    <a:pt x="1" y="1000"/>
                    <a:pt x="1316" y="1789"/>
                  </a:cubicBezTo>
                  <a:cubicBezTo>
                    <a:pt x="1477" y="1883"/>
                    <a:pt x="1613" y="1924"/>
                    <a:pt x="1730" y="1924"/>
                  </a:cubicBezTo>
                  <a:cubicBezTo>
                    <a:pt x="2528" y="1924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6883839" y="2887222"/>
              <a:ext cx="46056" cy="29531"/>
            </a:xfrm>
            <a:custGeom>
              <a:avLst/>
              <a:gdLst/>
              <a:ahLst/>
              <a:cxnLst/>
              <a:rect l="l" t="t" r="r" b="b"/>
              <a:pathLst>
                <a:path w="2578" h="1653" extrusionOk="0">
                  <a:moveTo>
                    <a:pt x="2578" y="1"/>
                  </a:moveTo>
                  <a:cubicBezTo>
                    <a:pt x="2577" y="1"/>
                    <a:pt x="0" y="211"/>
                    <a:pt x="947" y="1369"/>
                  </a:cubicBezTo>
                  <a:cubicBezTo>
                    <a:pt x="1120" y="1570"/>
                    <a:pt x="1284" y="1653"/>
                    <a:pt x="1437" y="1653"/>
                  </a:cubicBezTo>
                  <a:cubicBezTo>
                    <a:pt x="2121" y="1653"/>
                    <a:pt x="2578" y="1"/>
                    <a:pt x="2578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6863544" y="2833540"/>
              <a:ext cx="39106" cy="24761"/>
            </a:xfrm>
            <a:custGeom>
              <a:avLst/>
              <a:gdLst/>
              <a:ahLst/>
              <a:cxnLst/>
              <a:rect l="l" t="t" r="r" b="b"/>
              <a:pathLst>
                <a:path w="2189" h="1386" extrusionOk="0">
                  <a:moveTo>
                    <a:pt x="1068" y="1"/>
                  </a:moveTo>
                  <a:cubicBezTo>
                    <a:pt x="510" y="1"/>
                    <a:pt x="1" y="178"/>
                    <a:pt x="242" y="902"/>
                  </a:cubicBezTo>
                  <a:cubicBezTo>
                    <a:pt x="372" y="1254"/>
                    <a:pt x="557" y="1386"/>
                    <a:pt x="762" y="1386"/>
                  </a:cubicBezTo>
                  <a:cubicBezTo>
                    <a:pt x="1384" y="1386"/>
                    <a:pt x="2188" y="165"/>
                    <a:pt x="2188" y="165"/>
                  </a:cubicBezTo>
                  <a:cubicBezTo>
                    <a:pt x="2188" y="165"/>
                    <a:pt x="1606" y="1"/>
                    <a:pt x="1068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7129298" y="2926703"/>
              <a:ext cx="45877" cy="34372"/>
            </a:xfrm>
            <a:custGeom>
              <a:avLst/>
              <a:gdLst/>
              <a:ahLst/>
              <a:cxnLst/>
              <a:rect l="l" t="t" r="r" b="b"/>
              <a:pathLst>
                <a:path w="2568" h="1924" extrusionOk="0">
                  <a:moveTo>
                    <a:pt x="200" y="0"/>
                  </a:moveTo>
                  <a:cubicBezTo>
                    <a:pt x="200" y="1"/>
                    <a:pt x="0" y="1923"/>
                    <a:pt x="823" y="1923"/>
                  </a:cubicBezTo>
                  <a:cubicBezTo>
                    <a:pt x="943" y="1923"/>
                    <a:pt x="1085" y="1883"/>
                    <a:pt x="1252" y="1789"/>
                  </a:cubicBezTo>
                  <a:cubicBezTo>
                    <a:pt x="2567" y="1052"/>
                    <a:pt x="201" y="1"/>
                    <a:pt x="200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7176103" y="2890992"/>
              <a:ext cx="45127" cy="29013"/>
            </a:xfrm>
            <a:custGeom>
              <a:avLst/>
              <a:gdLst/>
              <a:ahLst/>
              <a:cxnLst/>
              <a:rect l="l" t="t" r="r" b="b"/>
              <a:pathLst>
                <a:path w="2526" h="1624" extrusionOk="0">
                  <a:moveTo>
                    <a:pt x="0" y="0"/>
                  </a:moveTo>
                  <a:cubicBezTo>
                    <a:pt x="0" y="0"/>
                    <a:pt x="415" y="1624"/>
                    <a:pt x="1076" y="1624"/>
                  </a:cubicBezTo>
                  <a:cubicBezTo>
                    <a:pt x="1231" y="1624"/>
                    <a:pt x="1399" y="1535"/>
                    <a:pt x="1578" y="1315"/>
                  </a:cubicBezTo>
                  <a:cubicBezTo>
                    <a:pt x="2525" y="15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7203346" y="2838131"/>
              <a:ext cx="39500" cy="24082"/>
            </a:xfrm>
            <a:custGeom>
              <a:avLst/>
              <a:gdLst/>
              <a:ahLst/>
              <a:cxnLst/>
              <a:rect l="l" t="t" r="r" b="b"/>
              <a:pathLst>
                <a:path w="2211" h="1348" extrusionOk="0">
                  <a:moveTo>
                    <a:pt x="1171" y="0"/>
                  </a:moveTo>
                  <a:cubicBezTo>
                    <a:pt x="619" y="0"/>
                    <a:pt x="1" y="171"/>
                    <a:pt x="1" y="171"/>
                  </a:cubicBezTo>
                  <a:cubicBezTo>
                    <a:pt x="1" y="171"/>
                    <a:pt x="795" y="1347"/>
                    <a:pt x="1415" y="1347"/>
                  </a:cubicBezTo>
                  <a:cubicBezTo>
                    <a:pt x="1625" y="1347"/>
                    <a:pt x="1814" y="1214"/>
                    <a:pt x="1947" y="855"/>
                  </a:cubicBezTo>
                  <a:cubicBezTo>
                    <a:pt x="2210" y="171"/>
                    <a:pt x="1724" y="0"/>
                    <a:pt x="1171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7211814" y="2772443"/>
              <a:ext cx="36659" cy="23832"/>
            </a:xfrm>
            <a:custGeom>
              <a:avLst/>
              <a:gdLst/>
              <a:ahLst/>
              <a:cxnLst/>
              <a:rect l="l" t="t" r="r" b="b"/>
              <a:pathLst>
                <a:path w="2052" h="1334" extrusionOk="0">
                  <a:moveTo>
                    <a:pt x="1498" y="0"/>
                  </a:moveTo>
                  <a:cubicBezTo>
                    <a:pt x="891" y="0"/>
                    <a:pt x="0" y="639"/>
                    <a:pt x="0" y="639"/>
                  </a:cubicBezTo>
                  <a:cubicBezTo>
                    <a:pt x="0" y="639"/>
                    <a:pt x="933" y="1333"/>
                    <a:pt x="1541" y="1333"/>
                  </a:cubicBezTo>
                  <a:cubicBezTo>
                    <a:pt x="1834" y="1333"/>
                    <a:pt x="2052" y="1172"/>
                    <a:pt x="2052" y="692"/>
                  </a:cubicBezTo>
                  <a:cubicBezTo>
                    <a:pt x="2052" y="171"/>
                    <a:pt x="1813" y="0"/>
                    <a:pt x="1498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7005996" y="3102435"/>
              <a:ext cx="424812" cy="308350"/>
            </a:xfrm>
            <a:custGeom>
              <a:avLst/>
              <a:gdLst/>
              <a:ahLst/>
              <a:cxnLst/>
              <a:rect l="l" t="t" r="r" b="b"/>
              <a:pathLst>
                <a:path w="23779" h="17260" extrusionOk="0">
                  <a:moveTo>
                    <a:pt x="20727" y="0"/>
                  </a:moveTo>
                  <a:lnTo>
                    <a:pt x="1" y="10995"/>
                  </a:lnTo>
                  <a:cubicBezTo>
                    <a:pt x="2084" y="14978"/>
                    <a:pt x="6171" y="17260"/>
                    <a:pt x="10378" y="17260"/>
                  </a:cubicBezTo>
                  <a:cubicBezTo>
                    <a:pt x="12227" y="17260"/>
                    <a:pt x="14100" y="16819"/>
                    <a:pt x="15835" y="15887"/>
                  </a:cubicBezTo>
                  <a:cubicBezTo>
                    <a:pt x="21569" y="12836"/>
                    <a:pt x="23778" y="5734"/>
                    <a:pt x="20727" y="0"/>
                  </a:cubicBezTo>
                  <a:close/>
                </a:path>
              </a:pathLst>
            </a:custGeom>
            <a:solidFill>
              <a:srgbClr val="C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7075543" y="3140022"/>
              <a:ext cx="274442" cy="200159"/>
            </a:xfrm>
            <a:custGeom>
              <a:avLst/>
              <a:gdLst/>
              <a:ahLst/>
              <a:cxnLst/>
              <a:rect l="l" t="t" r="r" b="b"/>
              <a:pathLst>
                <a:path w="15362" h="11204" extrusionOk="0">
                  <a:moveTo>
                    <a:pt x="12889" y="1"/>
                  </a:moveTo>
                  <a:lnTo>
                    <a:pt x="0" y="6839"/>
                  </a:lnTo>
                  <a:cubicBezTo>
                    <a:pt x="1630" y="9890"/>
                    <a:pt x="3944" y="11204"/>
                    <a:pt x="6342" y="11204"/>
                  </a:cubicBezTo>
                  <a:cubicBezTo>
                    <a:pt x="7583" y="11204"/>
                    <a:pt x="8846" y="10852"/>
                    <a:pt x="10048" y="10206"/>
                  </a:cubicBezTo>
                  <a:cubicBezTo>
                    <a:pt x="13625" y="8312"/>
                    <a:pt x="15361" y="4630"/>
                    <a:pt x="12889" y="1"/>
                  </a:cubicBezTo>
                  <a:close/>
                </a:path>
              </a:pathLst>
            </a:custGeom>
            <a:solidFill>
              <a:srgbClr val="EA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7115006" y="3160691"/>
              <a:ext cx="180454" cy="131558"/>
            </a:xfrm>
            <a:custGeom>
              <a:avLst/>
              <a:gdLst/>
              <a:ahLst/>
              <a:cxnLst/>
              <a:rect l="l" t="t" r="r" b="b"/>
              <a:pathLst>
                <a:path w="10101" h="7364" extrusionOk="0">
                  <a:moveTo>
                    <a:pt x="8470" y="1"/>
                  </a:moveTo>
                  <a:lnTo>
                    <a:pt x="1" y="4472"/>
                  </a:lnTo>
                  <a:cubicBezTo>
                    <a:pt x="1083" y="6497"/>
                    <a:pt x="2606" y="7364"/>
                    <a:pt x="4200" y="7364"/>
                  </a:cubicBezTo>
                  <a:cubicBezTo>
                    <a:pt x="5007" y="7364"/>
                    <a:pt x="5833" y="7141"/>
                    <a:pt x="6629" y="6734"/>
                  </a:cubicBezTo>
                  <a:cubicBezTo>
                    <a:pt x="8944" y="5472"/>
                    <a:pt x="10101" y="3052"/>
                    <a:pt x="8470" y="1"/>
                  </a:cubicBezTo>
                  <a:close/>
                </a:path>
              </a:pathLst>
            </a:custGeom>
            <a:solidFill>
              <a:srgbClr val="F1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7254439" y="3328920"/>
              <a:ext cx="41965" cy="32032"/>
            </a:xfrm>
            <a:custGeom>
              <a:avLst/>
              <a:gdLst/>
              <a:ahLst/>
              <a:cxnLst/>
              <a:rect l="l" t="t" r="r" b="b"/>
              <a:pathLst>
                <a:path w="2349" h="1793" extrusionOk="0">
                  <a:moveTo>
                    <a:pt x="244" y="0"/>
                  </a:moveTo>
                  <a:lnTo>
                    <a:pt x="244" y="0"/>
                  </a:lnTo>
                  <a:cubicBezTo>
                    <a:pt x="244" y="0"/>
                    <a:pt x="0" y="1793"/>
                    <a:pt x="766" y="1793"/>
                  </a:cubicBezTo>
                  <a:cubicBezTo>
                    <a:pt x="870" y="1793"/>
                    <a:pt x="994" y="1759"/>
                    <a:pt x="1139" y="1683"/>
                  </a:cubicBezTo>
                  <a:cubicBezTo>
                    <a:pt x="2348" y="1052"/>
                    <a:pt x="245" y="0"/>
                    <a:pt x="244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7193950" y="3345838"/>
              <a:ext cx="46074" cy="33175"/>
            </a:xfrm>
            <a:custGeom>
              <a:avLst/>
              <a:gdLst/>
              <a:ahLst/>
              <a:cxnLst/>
              <a:rect l="l" t="t" r="r" b="b"/>
              <a:pathLst>
                <a:path w="2579" h="1857" extrusionOk="0">
                  <a:moveTo>
                    <a:pt x="1000" y="0"/>
                  </a:moveTo>
                  <a:cubicBezTo>
                    <a:pt x="1000" y="0"/>
                    <a:pt x="1" y="1856"/>
                    <a:pt x="1080" y="1856"/>
                  </a:cubicBezTo>
                  <a:cubicBezTo>
                    <a:pt x="1136" y="1856"/>
                    <a:pt x="1197" y="1851"/>
                    <a:pt x="1263" y="1841"/>
                  </a:cubicBezTo>
                  <a:cubicBezTo>
                    <a:pt x="2578" y="1683"/>
                    <a:pt x="1001" y="0"/>
                    <a:pt x="1000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7129119" y="3343015"/>
              <a:ext cx="46038" cy="34247"/>
            </a:xfrm>
            <a:custGeom>
              <a:avLst/>
              <a:gdLst/>
              <a:ahLst/>
              <a:cxnLst/>
              <a:rect l="l" t="t" r="r" b="b"/>
              <a:pathLst>
                <a:path w="2577" h="1917" extrusionOk="0">
                  <a:moveTo>
                    <a:pt x="1736" y="0"/>
                  </a:moveTo>
                  <a:cubicBezTo>
                    <a:pt x="1736" y="1"/>
                    <a:pt x="0" y="1578"/>
                    <a:pt x="1368" y="1894"/>
                  </a:cubicBezTo>
                  <a:cubicBezTo>
                    <a:pt x="1443" y="1909"/>
                    <a:pt x="1511" y="1916"/>
                    <a:pt x="1573" y="1916"/>
                  </a:cubicBezTo>
                  <a:cubicBezTo>
                    <a:pt x="2577" y="1916"/>
                    <a:pt x="1736" y="1"/>
                    <a:pt x="1736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7074614" y="3322328"/>
              <a:ext cx="40643" cy="31693"/>
            </a:xfrm>
            <a:custGeom>
              <a:avLst/>
              <a:gdLst/>
              <a:ahLst/>
              <a:cxnLst/>
              <a:rect l="l" t="t" r="r" b="b"/>
              <a:pathLst>
                <a:path w="2275" h="1774" extrusionOk="0">
                  <a:moveTo>
                    <a:pt x="2157" y="1"/>
                  </a:moveTo>
                  <a:cubicBezTo>
                    <a:pt x="2156" y="1"/>
                    <a:pt x="0" y="895"/>
                    <a:pt x="1157" y="1632"/>
                  </a:cubicBezTo>
                  <a:cubicBezTo>
                    <a:pt x="1313" y="1731"/>
                    <a:pt x="1445" y="1774"/>
                    <a:pt x="1557" y="1774"/>
                  </a:cubicBezTo>
                  <a:cubicBezTo>
                    <a:pt x="2275" y="1774"/>
                    <a:pt x="2157" y="1"/>
                    <a:pt x="2157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7033258" y="3286617"/>
              <a:ext cx="42304" cy="25779"/>
            </a:xfrm>
            <a:custGeom>
              <a:avLst/>
              <a:gdLst/>
              <a:ahLst/>
              <a:cxnLst/>
              <a:rect l="l" t="t" r="r" b="b"/>
              <a:pathLst>
                <a:path w="2368" h="1443" extrusionOk="0">
                  <a:moveTo>
                    <a:pt x="2367" y="1"/>
                  </a:moveTo>
                  <a:cubicBezTo>
                    <a:pt x="2367" y="1"/>
                    <a:pt x="0" y="54"/>
                    <a:pt x="842" y="1158"/>
                  </a:cubicBezTo>
                  <a:cubicBezTo>
                    <a:pt x="1004" y="1361"/>
                    <a:pt x="1160" y="1442"/>
                    <a:pt x="1306" y="1442"/>
                  </a:cubicBezTo>
                  <a:cubicBezTo>
                    <a:pt x="1921" y="1442"/>
                    <a:pt x="2367" y="1"/>
                    <a:pt x="2367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7301083" y="3297907"/>
              <a:ext cx="41375" cy="27459"/>
            </a:xfrm>
            <a:custGeom>
              <a:avLst/>
              <a:gdLst/>
              <a:ahLst/>
              <a:cxnLst/>
              <a:rect l="l" t="t" r="r" b="b"/>
              <a:pathLst>
                <a:path w="2316" h="1537" extrusionOk="0">
                  <a:moveTo>
                    <a:pt x="1" y="0"/>
                  </a:moveTo>
                  <a:cubicBezTo>
                    <a:pt x="1" y="0"/>
                    <a:pt x="315" y="1537"/>
                    <a:pt x="944" y="1537"/>
                  </a:cubicBezTo>
                  <a:cubicBezTo>
                    <a:pt x="1087" y="1537"/>
                    <a:pt x="1246" y="1458"/>
                    <a:pt x="1421" y="1263"/>
                  </a:cubicBezTo>
                  <a:cubicBezTo>
                    <a:pt x="2315" y="26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7327398" y="3252728"/>
              <a:ext cx="36588" cy="22581"/>
            </a:xfrm>
            <a:custGeom>
              <a:avLst/>
              <a:gdLst/>
              <a:ahLst/>
              <a:cxnLst/>
              <a:rect l="l" t="t" r="r" b="b"/>
              <a:pathLst>
                <a:path w="2048" h="1264" extrusionOk="0">
                  <a:moveTo>
                    <a:pt x="933" y="1"/>
                  </a:moveTo>
                  <a:cubicBezTo>
                    <a:pt x="468" y="1"/>
                    <a:pt x="1" y="109"/>
                    <a:pt x="1" y="109"/>
                  </a:cubicBezTo>
                  <a:cubicBezTo>
                    <a:pt x="1" y="109"/>
                    <a:pt x="730" y="1264"/>
                    <a:pt x="1311" y="1264"/>
                  </a:cubicBezTo>
                  <a:cubicBezTo>
                    <a:pt x="1494" y="1264"/>
                    <a:pt x="1663" y="1149"/>
                    <a:pt x="1789" y="846"/>
                  </a:cubicBezTo>
                  <a:cubicBezTo>
                    <a:pt x="2047" y="157"/>
                    <a:pt x="1492" y="1"/>
                    <a:pt x="933" y="1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7336795" y="3193758"/>
              <a:ext cx="34176" cy="21742"/>
            </a:xfrm>
            <a:custGeom>
              <a:avLst/>
              <a:gdLst/>
              <a:ahLst/>
              <a:cxnLst/>
              <a:rect l="l" t="t" r="r" b="b"/>
              <a:pathLst>
                <a:path w="1913" h="1217" extrusionOk="0">
                  <a:moveTo>
                    <a:pt x="1405" y="0"/>
                  </a:moveTo>
                  <a:cubicBezTo>
                    <a:pt x="843" y="0"/>
                    <a:pt x="1" y="570"/>
                    <a:pt x="1" y="570"/>
                  </a:cubicBezTo>
                  <a:cubicBezTo>
                    <a:pt x="1" y="570"/>
                    <a:pt x="840" y="1217"/>
                    <a:pt x="1401" y="1217"/>
                  </a:cubicBezTo>
                  <a:cubicBezTo>
                    <a:pt x="1671" y="1217"/>
                    <a:pt x="1877" y="1067"/>
                    <a:pt x="1894" y="622"/>
                  </a:cubicBezTo>
                  <a:cubicBezTo>
                    <a:pt x="1912" y="154"/>
                    <a:pt x="1696" y="0"/>
                    <a:pt x="1405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7328345" y="3133608"/>
              <a:ext cx="35516" cy="22313"/>
            </a:xfrm>
            <a:custGeom>
              <a:avLst/>
              <a:gdLst/>
              <a:ahLst/>
              <a:cxnLst/>
              <a:rect l="l" t="t" r="r" b="b"/>
              <a:pathLst>
                <a:path w="1988" h="1249" extrusionOk="0">
                  <a:moveTo>
                    <a:pt x="1314" y="0"/>
                  </a:moveTo>
                  <a:cubicBezTo>
                    <a:pt x="754" y="0"/>
                    <a:pt x="0" y="1043"/>
                    <a:pt x="0" y="1043"/>
                  </a:cubicBezTo>
                  <a:cubicBezTo>
                    <a:pt x="0" y="1043"/>
                    <a:pt x="617" y="1249"/>
                    <a:pt x="1137" y="1249"/>
                  </a:cubicBezTo>
                  <a:cubicBezTo>
                    <a:pt x="1601" y="1249"/>
                    <a:pt x="1987" y="1085"/>
                    <a:pt x="1789" y="465"/>
                  </a:cubicBezTo>
                  <a:cubicBezTo>
                    <a:pt x="1680" y="126"/>
                    <a:pt x="1509" y="0"/>
                    <a:pt x="1314" y="0"/>
                  </a:cubicBezTo>
                  <a:close/>
                </a:path>
              </a:pathLst>
            </a:custGeom>
            <a:solidFill>
              <a:srgbClr val="8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8" name="Google Shape;4368;p32"/>
          <p:cNvGrpSpPr/>
          <p:nvPr/>
        </p:nvGrpSpPr>
        <p:grpSpPr>
          <a:xfrm>
            <a:off x="4008700" y="3138832"/>
            <a:ext cx="722699" cy="722699"/>
            <a:chOff x="3876590" y="2426749"/>
            <a:chExt cx="792259" cy="792259"/>
          </a:xfrm>
        </p:grpSpPr>
        <p:sp>
          <p:nvSpPr>
            <p:cNvPr id="4369" name="Google Shape;4369;p32"/>
            <p:cNvSpPr/>
            <p:nvPr/>
          </p:nvSpPr>
          <p:spPr>
            <a:xfrm>
              <a:off x="3876590" y="2426749"/>
              <a:ext cx="792259" cy="792259"/>
            </a:xfrm>
            <a:custGeom>
              <a:avLst/>
              <a:gdLst/>
              <a:ahLst/>
              <a:cxnLst/>
              <a:rect l="l" t="t" r="r" b="b"/>
              <a:pathLst>
                <a:path w="44347" h="44347" extrusionOk="0">
                  <a:moveTo>
                    <a:pt x="22147" y="1"/>
                  </a:moveTo>
                  <a:cubicBezTo>
                    <a:pt x="9890" y="1"/>
                    <a:pt x="0" y="9943"/>
                    <a:pt x="0" y="22200"/>
                  </a:cubicBezTo>
                  <a:cubicBezTo>
                    <a:pt x="0" y="34457"/>
                    <a:pt x="9890" y="44346"/>
                    <a:pt x="22147" y="44346"/>
                  </a:cubicBezTo>
                  <a:cubicBezTo>
                    <a:pt x="34404" y="44346"/>
                    <a:pt x="44346" y="34457"/>
                    <a:pt x="44346" y="22200"/>
                  </a:cubicBezTo>
                  <a:cubicBezTo>
                    <a:pt x="44346" y="9943"/>
                    <a:pt x="34404" y="1"/>
                    <a:pt x="2214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3911354" y="2461513"/>
              <a:ext cx="721782" cy="722711"/>
            </a:xfrm>
            <a:custGeom>
              <a:avLst/>
              <a:gdLst/>
              <a:ahLst/>
              <a:cxnLst/>
              <a:rect l="l" t="t" r="r" b="b"/>
              <a:pathLst>
                <a:path w="40402" h="40454" extrusionOk="0">
                  <a:moveTo>
                    <a:pt x="20201" y="1"/>
                  </a:moveTo>
                  <a:cubicBezTo>
                    <a:pt x="9049" y="1"/>
                    <a:pt x="1" y="9102"/>
                    <a:pt x="1" y="20254"/>
                  </a:cubicBezTo>
                  <a:cubicBezTo>
                    <a:pt x="1" y="31406"/>
                    <a:pt x="9049" y="40454"/>
                    <a:pt x="20201" y="40454"/>
                  </a:cubicBezTo>
                  <a:cubicBezTo>
                    <a:pt x="31353" y="40454"/>
                    <a:pt x="40401" y="31406"/>
                    <a:pt x="40401" y="20254"/>
                  </a:cubicBezTo>
                  <a:cubicBezTo>
                    <a:pt x="40401" y="9049"/>
                    <a:pt x="31353" y="1"/>
                    <a:pt x="20201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3965859" y="2516017"/>
              <a:ext cx="613698" cy="613698"/>
            </a:xfrm>
            <a:custGeom>
              <a:avLst/>
              <a:gdLst/>
              <a:ahLst/>
              <a:cxnLst/>
              <a:rect l="l" t="t" r="r" b="b"/>
              <a:pathLst>
                <a:path w="34352" h="34352" extrusionOk="0">
                  <a:moveTo>
                    <a:pt x="17150" y="1"/>
                  </a:moveTo>
                  <a:cubicBezTo>
                    <a:pt x="7681" y="1"/>
                    <a:pt x="1" y="7681"/>
                    <a:pt x="1" y="17203"/>
                  </a:cubicBezTo>
                  <a:cubicBezTo>
                    <a:pt x="1" y="26672"/>
                    <a:pt x="7681" y="34352"/>
                    <a:pt x="17150" y="34352"/>
                  </a:cubicBezTo>
                  <a:cubicBezTo>
                    <a:pt x="26671" y="34352"/>
                    <a:pt x="34352" y="26672"/>
                    <a:pt x="34352" y="17203"/>
                  </a:cubicBezTo>
                  <a:cubicBezTo>
                    <a:pt x="34352" y="7681"/>
                    <a:pt x="26671" y="1"/>
                    <a:pt x="1715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4139717" y="2690821"/>
              <a:ext cx="265045" cy="265027"/>
            </a:xfrm>
            <a:custGeom>
              <a:avLst/>
              <a:gdLst/>
              <a:ahLst/>
              <a:cxnLst/>
              <a:rect l="l" t="t" r="r" b="b"/>
              <a:pathLst>
                <a:path w="14836" h="14835" extrusionOk="0">
                  <a:moveTo>
                    <a:pt x="7418" y="0"/>
                  </a:moveTo>
                  <a:cubicBezTo>
                    <a:pt x="3315" y="0"/>
                    <a:pt x="1" y="3315"/>
                    <a:pt x="1" y="7418"/>
                  </a:cubicBezTo>
                  <a:cubicBezTo>
                    <a:pt x="1" y="11521"/>
                    <a:pt x="3315" y="14835"/>
                    <a:pt x="7418" y="14835"/>
                  </a:cubicBezTo>
                  <a:cubicBezTo>
                    <a:pt x="11521" y="14835"/>
                    <a:pt x="14835" y="11521"/>
                    <a:pt x="14835" y="7418"/>
                  </a:cubicBezTo>
                  <a:cubicBezTo>
                    <a:pt x="14835" y="3315"/>
                    <a:pt x="11521" y="0"/>
                    <a:pt x="7418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4234631" y="2598730"/>
              <a:ext cx="75212" cy="55453"/>
            </a:xfrm>
            <a:custGeom>
              <a:avLst/>
              <a:gdLst/>
              <a:ahLst/>
              <a:cxnLst/>
              <a:rect l="l" t="t" r="r" b="b"/>
              <a:pathLst>
                <a:path w="4210" h="3104" extrusionOk="0">
                  <a:moveTo>
                    <a:pt x="2105" y="0"/>
                  </a:moveTo>
                  <a:cubicBezTo>
                    <a:pt x="1" y="0"/>
                    <a:pt x="2105" y="3104"/>
                    <a:pt x="2105" y="3104"/>
                  </a:cubicBezTo>
                  <a:cubicBezTo>
                    <a:pt x="2105" y="3104"/>
                    <a:pt x="4209" y="0"/>
                    <a:pt x="2105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4234631" y="2598730"/>
              <a:ext cx="75212" cy="55453"/>
            </a:xfrm>
            <a:custGeom>
              <a:avLst/>
              <a:gdLst/>
              <a:ahLst/>
              <a:cxnLst/>
              <a:rect l="l" t="t" r="r" b="b"/>
              <a:pathLst>
                <a:path w="4210" h="3104" extrusionOk="0">
                  <a:moveTo>
                    <a:pt x="2105" y="0"/>
                  </a:moveTo>
                  <a:cubicBezTo>
                    <a:pt x="1" y="0"/>
                    <a:pt x="2105" y="3104"/>
                    <a:pt x="2105" y="3104"/>
                  </a:cubicBezTo>
                  <a:cubicBezTo>
                    <a:pt x="2105" y="3104"/>
                    <a:pt x="4209" y="0"/>
                    <a:pt x="2105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4234631" y="2598730"/>
              <a:ext cx="75212" cy="55453"/>
            </a:xfrm>
            <a:custGeom>
              <a:avLst/>
              <a:gdLst/>
              <a:ahLst/>
              <a:cxnLst/>
              <a:rect l="l" t="t" r="r" b="b"/>
              <a:pathLst>
                <a:path w="4210" h="3104" extrusionOk="0">
                  <a:moveTo>
                    <a:pt x="2105" y="0"/>
                  </a:moveTo>
                  <a:cubicBezTo>
                    <a:pt x="1" y="0"/>
                    <a:pt x="2105" y="3104"/>
                    <a:pt x="2105" y="3104"/>
                  </a:cubicBezTo>
                  <a:cubicBezTo>
                    <a:pt x="2105" y="3104"/>
                    <a:pt x="4209" y="0"/>
                    <a:pt x="2105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4353198" y="2625455"/>
              <a:ext cx="63778" cy="51290"/>
            </a:xfrm>
            <a:custGeom>
              <a:avLst/>
              <a:gdLst/>
              <a:ahLst/>
              <a:cxnLst/>
              <a:rect l="l" t="t" r="r" b="b"/>
              <a:pathLst>
                <a:path w="3570" h="2871" extrusionOk="0">
                  <a:moveTo>
                    <a:pt x="1155" y="1"/>
                  </a:moveTo>
                  <a:cubicBezTo>
                    <a:pt x="0" y="1"/>
                    <a:pt x="202" y="2870"/>
                    <a:pt x="202" y="2870"/>
                  </a:cubicBezTo>
                  <a:cubicBezTo>
                    <a:pt x="202" y="2870"/>
                    <a:pt x="3569" y="1240"/>
                    <a:pt x="1728" y="188"/>
                  </a:cubicBezTo>
                  <a:cubicBezTo>
                    <a:pt x="1507" y="58"/>
                    <a:pt x="1318" y="1"/>
                    <a:pt x="1155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4418833" y="2701664"/>
              <a:ext cx="62474" cy="37338"/>
            </a:xfrm>
            <a:custGeom>
              <a:avLst/>
              <a:gdLst/>
              <a:ahLst/>
              <a:cxnLst/>
              <a:rect l="l" t="t" r="r" b="b"/>
              <a:pathLst>
                <a:path w="3497" h="2090" extrusionOk="0">
                  <a:moveTo>
                    <a:pt x="1947" y="0"/>
                  </a:moveTo>
                  <a:cubicBezTo>
                    <a:pt x="1006" y="0"/>
                    <a:pt x="0" y="2076"/>
                    <a:pt x="0" y="2076"/>
                  </a:cubicBezTo>
                  <a:cubicBezTo>
                    <a:pt x="0" y="2076"/>
                    <a:pt x="193" y="2090"/>
                    <a:pt x="479" y="2090"/>
                  </a:cubicBezTo>
                  <a:cubicBezTo>
                    <a:pt x="1451" y="2090"/>
                    <a:pt x="3496" y="1933"/>
                    <a:pt x="2683" y="551"/>
                  </a:cubicBezTo>
                  <a:cubicBezTo>
                    <a:pt x="2457" y="155"/>
                    <a:pt x="2205" y="0"/>
                    <a:pt x="1947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4441378" y="2806618"/>
              <a:ext cx="55471" cy="33425"/>
            </a:xfrm>
            <a:custGeom>
              <a:avLst/>
              <a:gdLst/>
              <a:ahLst/>
              <a:cxnLst/>
              <a:rect l="l" t="t" r="r" b="b"/>
              <a:pathLst>
                <a:path w="3105" h="1871" extrusionOk="0">
                  <a:moveTo>
                    <a:pt x="2300" y="1"/>
                  </a:moveTo>
                  <a:cubicBezTo>
                    <a:pt x="1380" y="1"/>
                    <a:pt x="1" y="936"/>
                    <a:pt x="1" y="936"/>
                  </a:cubicBezTo>
                  <a:cubicBezTo>
                    <a:pt x="1" y="936"/>
                    <a:pt x="1380" y="1871"/>
                    <a:pt x="2300" y="1871"/>
                  </a:cubicBezTo>
                  <a:cubicBezTo>
                    <a:pt x="2760" y="1871"/>
                    <a:pt x="3105" y="1637"/>
                    <a:pt x="3105" y="936"/>
                  </a:cubicBezTo>
                  <a:cubicBezTo>
                    <a:pt x="3105" y="234"/>
                    <a:pt x="2760" y="1"/>
                    <a:pt x="2300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4418833" y="2907659"/>
              <a:ext cx="62474" cy="37356"/>
            </a:xfrm>
            <a:custGeom>
              <a:avLst/>
              <a:gdLst/>
              <a:ahLst/>
              <a:cxnLst/>
              <a:rect l="l" t="t" r="r" b="b"/>
              <a:pathLst>
                <a:path w="3497" h="2091" extrusionOk="0">
                  <a:moveTo>
                    <a:pt x="479" y="1"/>
                  </a:moveTo>
                  <a:cubicBezTo>
                    <a:pt x="193" y="1"/>
                    <a:pt x="0" y="14"/>
                    <a:pt x="0" y="14"/>
                  </a:cubicBezTo>
                  <a:cubicBezTo>
                    <a:pt x="0" y="14"/>
                    <a:pt x="1006" y="2090"/>
                    <a:pt x="1947" y="2090"/>
                  </a:cubicBezTo>
                  <a:cubicBezTo>
                    <a:pt x="2205" y="2090"/>
                    <a:pt x="2457" y="1935"/>
                    <a:pt x="2683" y="1540"/>
                  </a:cubicBezTo>
                  <a:cubicBezTo>
                    <a:pt x="3496" y="158"/>
                    <a:pt x="1451" y="1"/>
                    <a:pt x="479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4353216" y="2969934"/>
              <a:ext cx="63742" cy="50379"/>
            </a:xfrm>
            <a:custGeom>
              <a:avLst/>
              <a:gdLst/>
              <a:ahLst/>
              <a:cxnLst/>
              <a:rect l="l" t="t" r="r" b="b"/>
              <a:pathLst>
                <a:path w="3568" h="2820" extrusionOk="0">
                  <a:moveTo>
                    <a:pt x="201" y="0"/>
                  </a:moveTo>
                  <a:cubicBezTo>
                    <a:pt x="201" y="1"/>
                    <a:pt x="0" y="2819"/>
                    <a:pt x="1148" y="2819"/>
                  </a:cubicBezTo>
                  <a:cubicBezTo>
                    <a:pt x="1312" y="2819"/>
                    <a:pt x="1503" y="2762"/>
                    <a:pt x="1727" y="2630"/>
                  </a:cubicBezTo>
                  <a:cubicBezTo>
                    <a:pt x="3568" y="1631"/>
                    <a:pt x="202" y="0"/>
                    <a:pt x="201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2"/>
            <p:cNvSpPr/>
            <p:nvPr/>
          </p:nvSpPr>
          <p:spPr>
            <a:xfrm>
              <a:off x="4234631" y="2992479"/>
              <a:ext cx="75212" cy="54524"/>
            </a:xfrm>
            <a:custGeom>
              <a:avLst/>
              <a:gdLst/>
              <a:ahLst/>
              <a:cxnLst/>
              <a:rect l="l" t="t" r="r" b="b"/>
              <a:pathLst>
                <a:path w="4210" h="3052" extrusionOk="0">
                  <a:moveTo>
                    <a:pt x="2105" y="1"/>
                  </a:moveTo>
                  <a:cubicBezTo>
                    <a:pt x="2105" y="1"/>
                    <a:pt x="1" y="3052"/>
                    <a:pt x="2105" y="3052"/>
                  </a:cubicBezTo>
                  <a:cubicBezTo>
                    <a:pt x="4209" y="3052"/>
                    <a:pt x="2105" y="1"/>
                    <a:pt x="2105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2"/>
            <p:cNvSpPr/>
            <p:nvPr/>
          </p:nvSpPr>
          <p:spPr>
            <a:xfrm>
              <a:off x="4127498" y="2969934"/>
              <a:ext cx="63760" cy="50379"/>
            </a:xfrm>
            <a:custGeom>
              <a:avLst/>
              <a:gdLst/>
              <a:ahLst/>
              <a:cxnLst/>
              <a:rect l="l" t="t" r="r" b="b"/>
              <a:pathLst>
                <a:path w="3569" h="2820" extrusionOk="0">
                  <a:moveTo>
                    <a:pt x="3368" y="0"/>
                  </a:moveTo>
                  <a:cubicBezTo>
                    <a:pt x="3367" y="0"/>
                    <a:pt x="1" y="1631"/>
                    <a:pt x="1842" y="2630"/>
                  </a:cubicBezTo>
                  <a:cubicBezTo>
                    <a:pt x="2066" y="2762"/>
                    <a:pt x="2257" y="2819"/>
                    <a:pt x="2421" y="2819"/>
                  </a:cubicBezTo>
                  <a:cubicBezTo>
                    <a:pt x="3569" y="2819"/>
                    <a:pt x="3368" y="1"/>
                    <a:pt x="3368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064114" y="2907659"/>
              <a:ext cx="61527" cy="37356"/>
            </a:xfrm>
            <a:custGeom>
              <a:avLst/>
              <a:gdLst/>
              <a:ahLst/>
              <a:cxnLst/>
              <a:rect l="l" t="t" r="r" b="b"/>
              <a:pathLst>
                <a:path w="3444" h="2091" extrusionOk="0">
                  <a:moveTo>
                    <a:pt x="2972" y="1"/>
                  </a:moveTo>
                  <a:cubicBezTo>
                    <a:pt x="2014" y="1"/>
                    <a:pt x="0" y="158"/>
                    <a:pt x="813" y="1540"/>
                  </a:cubicBezTo>
                  <a:cubicBezTo>
                    <a:pt x="1028" y="1935"/>
                    <a:pt x="1272" y="2090"/>
                    <a:pt x="1522" y="2090"/>
                  </a:cubicBezTo>
                  <a:cubicBezTo>
                    <a:pt x="2438" y="2090"/>
                    <a:pt x="3444" y="14"/>
                    <a:pt x="3444" y="14"/>
                  </a:cubicBezTo>
                  <a:cubicBezTo>
                    <a:pt x="3444" y="14"/>
                    <a:pt x="3253" y="1"/>
                    <a:pt x="2972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048554" y="2806618"/>
              <a:ext cx="54524" cy="33425"/>
            </a:xfrm>
            <a:custGeom>
              <a:avLst/>
              <a:gdLst/>
              <a:ahLst/>
              <a:cxnLst/>
              <a:rect l="l" t="t" r="r" b="b"/>
              <a:pathLst>
                <a:path w="3052" h="1871" extrusionOk="0">
                  <a:moveTo>
                    <a:pt x="792" y="1"/>
                  </a:moveTo>
                  <a:cubicBezTo>
                    <a:pt x="340" y="1"/>
                    <a:pt x="1" y="234"/>
                    <a:pt x="1" y="936"/>
                  </a:cubicBezTo>
                  <a:cubicBezTo>
                    <a:pt x="1" y="1637"/>
                    <a:pt x="340" y="1871"/>
                    <a:pt x="792" y="1871"/>
                  </a:cubicBezTo>
                  <a:cubicBezTo>
                    <a:pt x="1696" y="1871"/>
                    <a:pt x="3052" y="936"/>
                    <a:pt x="3052" y="936"/>
                  </a:cubicBezTo>
                  <a:cubicBezTo>
                    <a:pt x="3052" y="936"/>
                    <a:pt x="1696" y="1"/>
                    <a:pt x="792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2"/>
            <p:cNvSpPr/>
            <p:nvPr/>
          </p:nvSpPr>
          <p:spPr>
            <a:xfrm>
              <a:off x="4064114" y="2701664"/>
              <a:ext cx="61527" cy="37338"/>
            </a:xfrm>
            <a:custGeom>
              <a:avLst/>
              <a:gdLst/>
              <a:ahLst/>
              <a:cxnLst/>
              <a:rect l="l" t="t" r="r" b="b"/>
              <a:pathLst>
                <a:path w="3444" h="2090" extrusionOk="0">
                  <a:moveTo>
                    <a:pt x="1522" y="0"/>
                  </a:moveTo>
                  <a:cubicBezTo>
                    <a:pt x="1272" y="0"/>
                    <a:pt x="1028" y="155"/>
                    <a:pt x="813" y="551"/>
                  </a:cubicBezTo>
                  <a:cubicBezTo>
                    <a:pt x="0" y="1933"/>
                    <a:pt x="2014" y="2090"/>
                    <a:pt x="2972" y="2090"/>
                  </a:cubicBezTo>
                  <a:cubicBezTo>
                    <a:pt x="3253" y="2090"/>
                    <a:pt x="3444" y="2076"/>
                    <a:pt x="3444" y="2076"/>
                  </a:cubicBezTo>
                  <a:cubicBezTo>
                    <a:pt x="3444" y="2076"/>
                    <a:pt x="2438" y="0"/>
                    <a:pt x="1522" y="0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2"/>
            <p:cNvSpPr/>
            <p:nvPr/>
          </p:nvSpPr>
          <p:spPr>
            <a:xfrm>
              <a:off x="4127498" y="2625455"/>
              <a:ext cx="63778" cy="51290"/>
            </a:xfrm>
            <a:custGeom>
              <a:avLst/>
              <a:gdLst/>
              <a:ahLst/>
              <a:cxnLst/>
              <a:rect l="l" t="t" r="r" b="b"/>
              <a:pathLst>
                <a:path w="3570" h="2871" extrusionOk="0">
                  <a:moveTo>
                    <a:pt x="2415" y="1"/>
                  </a:moveTo>
                  <a:cubicBezTo>
                    <a:pt x="2252" y="1"/>
                    <a:pt x="2063" y="58"/>
                    <a:pt x="1842" y="188"/>
                  </a:cubicBezTo>
                  <a:cubicBezTo>
                    <a:pt x="1" y="1240"/>
                    <a:pt x="3368" y="2870"/>
                    <a:pt x="3368" y="2870"/>
                  </a:cubicBezTo>
                  <a:cubicBezTo>
                    <a:pt x="3368" y="2870"/>
                    <a:pt x="3570" y="1"/>
                    <a:pt x="2415" y="1"/>
                  </a:cubicBezTo>
                  <a:close/>
                </a:path>
              </a:pathLst>
            </a:custGeom>
            <a:solidFill>
              <a:srgbClr val="EA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7" name="Google Shape;4387;p32"/>
          <p:cNvGrpSpPr/>
          <p:nvPr/>
        </p:nvGrpSpPr>
        <p:grpSpPr>
          <a:xfrm>
            <a:off x="2471096" y="1991312"/>
            <a:ext cx="693558" cy="710226"/>
            <a:chOff x="2514864" y="2441773"/>
            <a:chExt cx="760313" cy="778586"/>
          </a:xfrm>
        </p:grpSpPr>
        <p:sp>
          <p:nvSpPr>
            <p:cNvPr id="4388" name="Google Shape;4388;p32"/>
            <p:cNvSpPr/>
            <p:nvPr/>
          </p:nvSpPr>
          <p:spPr>
            <a:xfrm>
              <a:off x="2514864" y="2461584"/>
              <a:ext cx="633457" cy="747168"/>
            </a:xfrm>
            <a:custGeom>
              <a:avLst/>
              <a:gdLst/>
              <a:ahLst/>
              <a:cxnLst/>
              <a:rect l="l" t="t" r="r" b="b"/>
              <a:pathLst>
                <a:path w="35458" h="41823" extrusionOk="0">
                  <a:moveTo>
                    <a:pt x="12109" y="1"/>
                  </a:moveTo>
                  <a:cubicBezTo>
                    <a:pt x="11245" y="1"/>
                    <a:pt x="10414" y="151"/>
                    <a:pt x="9627" y="470"/>
                  </a:cubicBezTo>
                  <a:cubicBezTo>
                    <a:pt x="1" y="4416"/>
                    <a:pt x="3367" y="31034"/>
                    <a:pt x="10890" y="37767"/>
                  </a:cubicBezTo>
                  <a:cubicBezTo>
                    <a:pt x="14483" y="40983"/>
                    <a:pt x="18112" y="41823"/>
                    <a:pt x="20922" y="41823"/>
                  </a:cubicBezTo>
                  <a:cubicBezTo>
                    <a:pt x="23997" y="41823"/>
                    <a:pt x="26093" y="40818"/>
                    <a:pt x="26093" y="40818"/>
                  </a:cubicBezTo>
                  <a:cubicBezTo>
                    <a:pt x="26093" y="40818"/>
                    <a:pt x="34247" y="38030"/>
                    <a:pt x="34878" y="27983"/>
                  </a:cubicBezTo>
                  <a:cubicBezTo>
                    <a:pt x="35457" y="18712"/>
                    <a:pt x="21765" y="1"/>
                    <a:pt x="1210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2701888" y="2662631"/>
              <a:ext cx="357675" cy="532877"/>
            </a:xfrm>
            <a:custGeom>
              <a:avLst/>
              <a:gdLst/>
              <a:ahLst/>
              <a:cxnLst/>
              <a:rect l="l" t="t" r="r" b="b"/>
              <a:pathLst>
                <a:path w="20021" h="29828" extrusionOk="0">
                  <a:moveTo>
                    <a:pt x="3577" y="0"/>
                  </a:moveTo>
                  <a:cubicBezTo>
                    <a:pt x="2788" y="1052"/>
                    <a:pt x="6839" y="11731"/>
                    <a:pt x="6839" y="11731"/>
                  </a:cubicBezTo>
                  <a:cubicBezTo>
                    <a:pt x="6839" y="11731"/>
                    <a:pt x="2140" y="9606"/>
                    <a:pt x="772" y="9606"/>
                  </a:cubicBezTo>
                  <a:cubicBezTo>
                    <a:pt x="588" y="9606"/>
                    <a:pt x="465" y="9645"/>
                    <a:pt x="421" y="9732"/>
                  </a:cubicBezTo>
                  <a:cubicBezTo>
                    <a:pt x="0" y="10469"/>
                    <a:pt x="4577" y="12783"/>
                    <a:pt x="6786" y="13678"/>
                  </a:cubicBezTo>
                  <a:cubicBezTo>
                    <a:pt x="8996" y="14624"/>
                    <a:pt x="11626" y="20674"/>
                    <a:pt x="10837" y="21568"/>
                  </a:cubicBezTo>
                  <a:cubicBezTo>
                    <a:pt x="10742" y="21670"/>
                    <a:pt x="10536" y="21714"/>
                    <a:pt x="10247" y="21714"/>
                  </a:cubicBezTo>
                  <a:cubicBezTo>
                    <a:pt x="8288" y="21714"/>
                    <a:pt x="2489" y="19688"/>
                    <a:pt x="1213" y="19688"/>
                  </a:cubicBezTo>
                  <a:cubicBezTo>
                    <a:pt x="1112" y="19688"/>
                    <a:pt x="1040" y="19700"/>
                    <a:pt x="1000" y="19727"/>
                  </a:cubicBezTo>
                  <a:cubicBezTo>
                    <a:pt x="316" y="20148"/>
                    <a:pt x="5681" y="22673"/>
                    <a:pt x="9574" y="23304"/>
                  </a:cubicBezTo>
                  <a:cubicBezTo>
                    <a:pt x="12888" y="23830"/>
                    <a:pt x="14466" y="28460"/>
                    <a:pt x="14835" y="29827"/>
                  </a:cubicBezTo>
                  <a:cubicBezTo>
                    <a:pt x="15361" y="29669"/>
                    <a:pt x="15624" y="29512"/>
                    <a:pt x="15624" y="29512"/>
                  </a:cubicBezTo>
                  <a:cubicBezTo>
                    <a:pt x="15624" y="29512"/>
                    <a:pt x="15992" y="29406"/>
                    <a:pt x="16518" y="29143"/>
                  </a:cubicBezTo>
                  <a:cubicBezTo>
                    <a:pt x="15834" y="27881"/>
                    <a:pt x="13730" y="23515"/>
                    <a:pt x="15729" y="20832"/>
                  </a:cubicBezTo>
                  <a:cubicBezTo>
                    <a:pt x="18001" y="17682"/>
                    <a:pt x="20020" y="12199"/>
                    <a:pt x="19346" y="12199"/>
                  </a:cubicBezTo>
                  <a:cubicBezTo>
                    <a:pt x="19334" y="12199"/>
                    <a:pt x="19321" y="12201"/>
                    <a:pt x="19306" y="12205"/>
                  </a:cubicBezTo>
                  <a:cubicBezTo>
                    <a:pt x="18574" y="12361"/>
                    <a:pt x="14779" y="20412"/>
                    <a:pt x="13595" y="20412"/>
                  </a:cubicBezTo>
                  <a:cubicBezTo>
                    <a:pt x="13587" y="20412"/>
                    <a:pt x="13580" y="20412"/>
                    <a:pt x="13572" y="20411"/>
                  </a:cubicBezTo>
                  <a:cubicBezTo>
                    <a:pt x="12415" y="20306"/>
                    <a:pt x="10048" y="14151"/>
                    <a:pt x="10995" y="11942"/>
                  </a:cubicBezTo>
                  <a:cubicBezTo>
                    <a:pt x="11889" y="9785"/>
                    <a:pt x="13520" y="4893"/>
                    <a:pt x="12730" y="4682"/>
                  </a:cubicBezTo>
                  <a:cubicBezTo>
                    <a:pt x="12714" y="4677"/>
                    <a:pt x="12697" y="4674"/>
                    <a:pt x="12679" y="4674"/>
                  </a:cubicBezTo>
                  <a:cubicBezTo>
                    <a:pt x="11843" y="4674"/>
                    <a:pt x="9574" y="10574"/>
                    <a:pt x="9574" y="10574"/>
                  </a:cubicBezTo>
                  <a:cubicBezTo>
                    <a:pt x="9574" y="10574"/>
                    <a:pt x="4945" y="158"/>
                    <a:pt x="3682" y="0"/>
                  </a:cubicBezTo>
                  <a:close/>
                </a:path>
              </a:pathLst>
            </a:custGeom>
            <a:solidFill>
              <a:srgbClr val="D0F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2640648" y="2463943"/>
              <a:ext cx="634529" cy="745971"/>
            </a:xfrm>
            <a:custGeom>
              <a:avLst/>
              <a:gdLst/>
              <a:ahLst/>
              <a:cxnLst/>
              <a:rect l="l" t="t" r="r" b="b"/>
              <a:pathLst>
                <a:path w="35518" h="41756" extrusionOk="0">
                  <a:moveTo>
                    <a:pt x="23436" y="1"/>
                  </a:moveTo>
                  <a:cubicBezTo>
                    <a:pt x="13761" y="1"/>
                    <a:pt x="1" y="18551"/>
                    <a:pt x="482" y="27798"/>
                  </a:cubicBezTo>
                  <a:cubicBezTo>
                    <a:pt x="1061" y="37846"/>
                    <a:pt x="9162" y="40686"/>
                    <a:pt x="9162" y="40686"/>
                  </a:cubicBezTo>
                  <a:cubicBezTo>
                    <a:pt x="9162" y="40686"/>
                    <a:pt x="11331" y="41756"/>
                    <a:pt x="14500" y="41756"/>
                  </a:cubicBezTo>
                  <a:cubicBezTo>
                    <a:pt x="17294" y="41756"/>
                    <a:pt x="20868" y="40924"/>
                    <a:pt x="24417" y="37793"/>
                  </a:cubicBezTo>
                  <a:cubicBezTo>
                    <a:pt x="31993" y="31165"/>
                    <a:pt x="35517" y="4547"/>
                    <a:pt x="25996" y="496"/>
                  </a:cubicBezTo>
                  <a:cubicBezTo>
                    <a:pt x="25187" y="158"/>
                    <a:pt x="24329" y="1"/>
                    <a:pt x="23436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2730435" y="2665453"/>
              <a:ext cx="358658" cy="531930"/>
            </a:xfrm>
            <a:custGeom>
              <a:avLst/>
              <a:gdLst/>
              <a:ahLst/>
              <a:cxnLst/>
              <a:rect l="l" t="t" r="r" b="b"/>
              <a:pathLst>
                <a:path w="20076" h="29775" extrusionOk="0">
                  <a:moveTo>
                    <a:pt x="16498" y="0"/>
                  </a:moveTo>
                  <a:cubicBezTo>
                    <a:pt x="15183" y="158"/>
                    <a:pt x="10501" y="10574"/>
                    <a:pt x="10501" y="10574"/>
                  </a:cubicBezTo>
                  <a:cubicBezTo>
                    <a:pt x="10501" y="10574"/>
                    <a:pt x="8231" y="4621"/>
                    <a:pt x="7396" y="4621"/>
                  </a:cubicBezTo>
                  <a:cubicBezTo>
                    <a:pt x="7378" y="4621"/>
                    <a:pt x="7361" y="4624"/>
                    <a:pt x="7345" y="4629"/>
                  </a:cubicBezTo>
                  <a:cubicBezTo>
                    <a:pt x="6556" y="4840"/>
                    <a:pt x="8134" y="9732"/>
                    <a:pt x="9081" y="11941"/>
                  </a:cubicBezTo>
                  <a:cubicBezTo>
                    <a:pt x="9975" y="14151"/>
                    <a:pt x="7503" y="20306"/>
                    <a:pt x="6345" y="20358"/>
                  </a:cubicBezTo>
                  <a:cubicBezTo>
                    <a:pt x="6338" y="20359"/>
                    <a:pt x="6331" y="20359"/>
                    <a:pt x="6323" y="20359"/>
                  </a:cubicBezTo>
                  <a:cubicBezTo>
                    <a:pt x="5141" y="20359"/>
                    <a:pt x="1448" y="12256"/>
                    <a:pt x="717" y="12099"/>
                  </a:cubicBezTo>
                  <a:cubicBezTo>
                    <a:pt x="702" y="12095"/>
                    <a:pt x="689" y="12094"/>
                    <a:pt x="676" y="12094"/>
                  </a:cubicBezTo>
                  <a:cubicBezTo>
                    <a:pt x="1" y="12094"/>
                    <a:pt x="1969" y="17577"/>
                    <a:pt x="4241" y="20779"/>
                  </a:cubicBezTo>
                  <a:cubicBezTo>
                    <a:pt x="6188" y="23514"/>
                    <a:pt x="4031" y="27828"/>
                    <a:pt x="3347" y="29091"/>
                  </a:cubicBezTo>
                  <a:cubicBezTo>
                    <a:pt x="3820" y="29301"/>
                    <a:pt x="4136" y="29406"/>
                    <a:pt x="4136" y="29406"/>
                  </a:cubicBezTo>
                  <a:cubicBezTo>
                    <a:pt x="4136" y="29406"/>
                    <a:pt x="4452" y="29564"/>
                    <a:pt x="5030" y="29774"/>
                  </a:cubicBezTo>
                  <a:cubicBezTo>
                    <a:pt x="5451" y="28407"/>
                    <a:pt x="7029" y="23830"/>
                    <a:pt x="10343" y="23304"/>
                  </a:cubicBezTo>
                  <a:cubicBezTo>
                    <a:pt x="14236" y="22673"/>
                    <a:pt x="19654" y="20200"/>
                    <a:pt x="19023" y="19780"/>
                  </a:cubicBezTo>
                  <a:cubicBezTo>
                    <a:pt x="18979" y="19752"/>
                    <a:pt x="18901" y="19739"/>
                    <a:pt x="18795" y="19739"/>
                  </a:cubicBezTo>
                  <a:cubicBezTo>
                    <a:pt x="17479" y="19739"/>
                    <a:pt x="11764" y="21681"/>
                    <a:pt x="9771" y="21681"/>
                  </a:cubicBezTo>
                  <a:cubicBezTo>
                    <a:pt x="9452" y="21681"/>
                    <a:pt x="9228" y="21631"/>
                    <a:pt x="9134" y="21516"/>
                  </a:cubicBezTo>
                  <a:cubicBezTo>
                    <a:pt x="8344" y="20621"/>
                    <a:pt x="11027" y="14624"/>
                    <a:pt x="13237" y="13677"/>
                  </a:cubicBezTo>
                  <a:cubicBezTo>
                    <a:pt x="15446" y="12783"/>
                    <a:pt x="20075" y="10521"/>
                    <a:pt x="19654" y="9785"/>
                  </a:cubicBezTo>
                  <a:cubicBezTo>
                    <a:pt x="19610" y="9696"/>
                    <a:pt x="19483" y="9657"/>
                    <a:pt x="19294" y="9657"/>
                  </a:cubicBezTo>
                  <a:cubicBezTo>
                    <a:pt x="17914" y="9657"/>
                    <a:pt x="13237" y="11731"/>
                    <a:pt x="13237" y="11731"/>
                  </a:cubicBezTo>
                  <a:cubicBezTo>
                    <a:pt x="13237" y="11731"/>
                    <a:pt x="17340" y="1105"/>
                    <a:pt x="16551" y="53"/>
                  </a:cubicBezTo>
                  <a:lnTo>
                    <a:pt x="16498" y="0"/>
                  </a:lnTo>
                  <a:close/>
                </a:path>
              </a:pathLst>
            </a:custGeom>
            <a:solidFill>
              <a:srgbClr val="D0F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2"/>
            <p:cNvSpPr/>
            <p:nvPr/>
          </p:nvSpPr>
          <p:spPr>
            <a:xfrm>
              <a:off x="2580891" y="2441773"/>
              <a:ext cx="620041" cy="778342"/>
            </a:xfrm>
            <a:custGeom>
              <a:avLst/>
              <a:gdLst/>
              <a:ahLst/>
              <a:cxnLst/>
              <a:rect l="l" t="t" r="r" b="b"/>
              <a:pathLst>
                <a:path w="34707" h="43568" extrusionOk="0">
                  <a:moveTo>
                    <a:pt x="17620" y="0"/>
                  </a:moveTo>
                  <a:cubicBezTo>
                    <a:pt x="7307" y="0"/>
                    <a:pt x="0" y="25700"/>
                    <a:pt x="4248" y="34826"/>
                  </a:cubicBezTo>
                  <a:cubicBezTo>
                    <a:pt x="8150" y="43208"/>
                    <a:pt x="15670" y="43561"/>
                    <a:pt x="16909" y="43561"/>
                  </a:cubicBezTo>
                  <a:cubicBezTo>
                    <a:pt x="17023" y="43561"/>
                    <a:pt x="17084" y="43558"/>
                    <a:pt x="17084" y="43558"/>
                  </a:cubicBezTo>
                  <a:cubicBezTo>
                    <a:pt x="17084" y="43558"/>
                    <a:pt x="17214" y="43568"/>
                    <a:pt x="17450" y="43568"/>
                  </a:cubicBezTo>
                  <a:cubicBezTo>
                    <a:pt x="19133" y="43568"/>
                    <a:pt x="26215" y="43082"/>
                    <a:pt x="30182" y="35194"/>
                  </a:cubicBezTo>
                  <a:cubicBezTo>
                    <a:pt x="34706" y="26198"/>
                    <a:pt x="28078" y="159"/>
                    <a:pt x="17715" y="1"/>
                  </a:cubicBezTo>
                  <a:cubicBezTo>
                    <a:pt x="17683" y="1"/>
                    <a:pt x="17652" y="0"/>
                    <a:pt x="17620" y="0"/>
                  </a:cubicBezTo>
                  <a:close/>
                </a:path>
              </a:pathLst>
            </a:custGeom>
            <a:solidFill>
              <a:srgbClr val="B7E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2"/>
            <p:cNvSpPr/>
            <p:nvPr/>
          </p:nvSpPr>
          <p:spPr>
            <a:xfrm>
              <a:off x="2699994" y="2650411"/>
              <a:ext cx="381579" cy="569947"/>
            </a:xfrm>
            <a:custGeom>
              <a:avLst/>
              <a:gdLst/>
              <a:ahLst/>
              <a:cxnLst/>
              <a:rect l="l" t="t" r="r" b="b"/>
              <a:pathLst>
                <a:path w="21359" h="31903" extrusionOk="0">
                  <a:moveTo>
                    <a:pt x="10890" y="0"/>
                  </a:moveTo>
                  <a:cubicBezTo>
                    <a:pt x="9733" y="632"/>
                    <a:pt x="9259" y="12047"/>
                    <a:pt x="9259" y="12047"/>
                  </a:cubicBezTo>
                  <a:cubicBezTo>
                    <a:pt x="9259" y="12047"/>
                    <a:pt x="5280" y="7641"/>
                    <a:pt x="4289" y="7641"/>
                  </a:cubicBezTo>
                  <a:cubicBezTo>
                    <a:pt x="4236" y="7641"/>
                    <a:pt x="4192" y="7654"/>
                    <a:pt x="4157" y="7681"/>
                  </a:cubicBezTo>
                  <a:cubicBezTo>
                    <a:pt x="3525" y="8207"/>
                    <a:pt x="6840" y="12152"/>
                    <a:pt x="8470" y="13836"/>
                  </a:cubicBezTo>
                  <a:cubicBezTo>
                    <a:pt x="10154" y="15571"/>
                    <a:pt x="10154" y="22147"/>
                    <a:pt x="9154" y="22673"/>
                  </a:cubicBezTo>
                  <a:cubicBezTo>
                    <a:pt x="9115" y="22691"/>
                    <a:pt x="9069" y="22699"/>
                    <a:pt x="9015" y="22699"/>
                  </a:cubicBezTo>
                  <a:cubicBezTo>
                    <a:pt x="7639" y="22699"/>
                    <a:pt x="1656" y="17096"/>
                    <a:pt x="811" y="17096"/>
                  </a:cubicBezTo>
                  <a:cubicBezTo>
                    <a:pt x="804" y="17096"/>
                    <a:pt x="797" y="17096"/>
                    <a:pt x="790" y="17097"/>
                  </a:cubicBezTo>
                  <a:cubicBezTo>
                    <a:pt x="1" y="17202"/>
                    <a:pt x="3946" y="21674"/>
                    <a:pt x="7260" y="23830"/>
                  </a:cubicBezTo>
                  <a:cubicBezTo>
                    <a:pt x="10101" y="25619"/>
                    <a:pt x="9733" y="30459"/>
                    <a:pt x="9575" y="31879"/>
                  </a:cubicBezTo>
                  <a:lnTo>
                    <a:pt x="10417" y="31879"/>
                  </a:lnTo>
                  <a:cubicBezTo>
                    <a:pt x="10417" y="31879"/>
                    <a:pt x="10580" y="31902"/>
                    <a:pt x="10876" y="31902"/>
                  </a:cubicBezTo>
                  <a:cubicBezTo>
                    <a:pt x="11025" y="31902"/>
                    <a:pt x="11206" y="31897"/>
                    <a:pt x="11416" y="31879"/>
                  </a:cubicBezTo>
                  <a:cubicBezTo>
                    <a:pt x="11258" y="30459"/>
                    <a:pt x="10995" y="25619"/>
                    <a:pt x="13889" y="23883"/>
                  </a:cubicBezTo>
                  <a:cubicBezTo>
                    <a:pt x="17308" y="21884"/>
                    <a:pt x="21358" y="17518"/>
                    <a:pt x="20622" y="17413"/>
                  </a:cubicBezTo>
                  <a:cubicBezTo>
                    <a:pt x="20612" y="17411"/>
                    <a:pt x="20601" y="17410"/>
                    <a:pt x="20588" y="17410"/>
                  </a:cubicBezTo>
                  <a:cubicBezTo>
                    <a:pt x="19700" y="17410"/>
                    <a:pt x="13684" y="22758"/>
                    <a:pt x="12262" y="22758"/>
                  </a:cubicBezTo>
                  <a:cubicBezTo>
                    <a:pt x="12198" y="22758"/>
                    <a:pt x="12144" y="22748"/>
                    <a:pt x="12100" y="22726"/>
                  </a:cubicBezTo>
                  <a:cubicBezTo>
                    <a:pt x="11101" y="22147"/>
                    <a:pt x="11311" y="15571"/>
                    <a:pt x="12994" y="13888"/>
                  </a:cubicBezTo>
                  <a:cubicBezTo>
                    <a:pt x="14730" y="12257"/>
                    <a:pt x="18150" y="8417"/>
                    <a:pt x="17518" y="7891"/>
                  </a:cubicBezTo>
                  <a:cubicBezTo>
                    <a:pt x="17485" y="7863"/>
                    <a:pt x="17441" y="7850"/>
                    <a:pt x="17387" y="7850"/>
                  </a:cubicBezTo>
                  <a:cubicBezTo>
                    <a:pt x="16413" y="7850"/>
                    <a:pt x="12258" y="12100"/>
                    <a:pt x="12258" y="12100"/>
                  </a:cubicBezTo>
                  <a:cubicBezTo>
                    <a:pt x="12258" y="12100"/>
                    <a:pt x="12153" y="684"/>
                    <a:pt x="10995" y="0"/>
                  </a:cubicBezTo>
                  <a:close/>
                </a:path>
              </a:pathLst>
            </a:custGeom>
            <a:solidFill>
              <a:srgbClr val="D2F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886071" y="2877825"/>
              <a:ext cx="382508" cy="342168"/>
            </a:xfrm>
            <a:custGeom>
              <a:avLst/>
              <a:gdLst/>
              <a:ahLst/>
              <a:cxnLst/>
              <a:rect l="l" t="t" r="r" b="b"/>
              <a:pathLst>
                <a:path w="21411" h="19153" extrusionOk="0">
                  <a:moveTo>
                    <a:pt x="21411" y="1"/>
                  </a:moveTo>
                  <a:cubicBezTo>
                    <a:pt x="7734" y="4472"/>
                    <a:pt x="1" y="19149"/>
                    <a:pt x="1" y="19149"/>
                  </a:cubicBezTo>
                  <a:cubicBezTo>
                    <a:pt x="159" y="19152"/>
                    <a:pt x="317" y="19153"/>
                    <a:pt x="473" y="19153"/>
                  </a:cubicBezTo>
                  <a:cubicBezTo>
                    <a:pt x="19754" y="19153"/>
                    <a:pt x="21411" y="2"/>
                    <a:pt x="2141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519562" y="2867500"/>
              <a:ext cx="372182" cy="352423"/>
            </a:xfrm>
            <a:custGeom>
              <a:avLst/>
              <a:gdLst/>
              <a:ahLst/>
              <a:cxnLst/>
              <a:rect l="l" t="t" r="r" b="b"/>
              <a:pathLst>
                <a:path w="20833" h="19727" extrusionOk="0">
                  <a:moveTo>
                    <a:pt x="1" y="0"/>
                  </a:moveTo>
                  <a:cubicBezTo>
                    <a:pt x="1" y="1"/>
                    <a:pt x="1106" y="19464"/>
                    <a:pt x="20832" y="19727"/>
                  </a:cubicBezTo>
                  <a:cubicBezTo>
                    <a:pt x="20832" y="19727"/>
                    <a:pt x="13520" y="4840"/>
                    <a:pt x="1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6" name="Google Shape;4396;p32"/>
          <p:cNvGrpSpPr/>
          <p:nvPr/>
        </p:nvGrpSpPr>
        <p:grpSpPr>
          <a:xfrm>
            <a:off x="987841" y="3211512"/>
            <a:ext cx="732118" cy="650196"/>
            <a:chOff x="1088307" y="2506424"/>
            <a:chExt cx="802585" cy="712778"/>
          </a:xfrm>
        </p:grpSpPr>
        <p:sp>
          <p:nvSpPr>
            <p:cNvPr id="4397" name="Google Shape;4397;p32"/>
            <p:cNvSpPr/>
            <p:nvPr/>
          </p:nvSpPr>
          <p:spPr>
            <a:xfrm>
              <a:off x="1088307" y="2506424"/>
              <a:ext cx="802585" cy="712778"/>
            </a:xfrm>
            <a:custGeom>
              <a:avLst/>
              <a:gdLst/>
              <a:ahLst/>
              <a:cxnLst/>
              <a:rect l="l" t="t" r="r" b="b"/>
              <a:pathLst>
                <a:path w="44925" h="39898" extrusionOk="0">
                  <a:moveTo>
                    <a:pt x="22439" y="1"/>
                  </a:moveTo>
                  <a:cubicBezTo>
                    <a:pt x="18095" y="1"/>
                    <a:pt x="13719" y="1415"/>
                    <a:pt x="10048" y="4326"/>
                  </a:cubicBezTo>
                  <a:cubicBezTo>
                    <a:pt x="1421" y="11164"/>
                    <a:pt x="0" y="23737"/>
                    <a:pt x="6839" y="32364"/>
                  </a:cubicBezTo>
                  <a:cubicBezTo>
                    <a:pt x="10768" y="37320"/>
                    <a:pt x="16571" y="39897"/>
                    <a:pt x="22434" y="39897"/>
                  </a:cubicBezTo>
                  <a:cubicBezTo>
                    <a:pt x="26777" y="39897"/>
                    <a:pt x="31154" y="38483"/>
                    <a:pt x="34825" y="35573"/>
                  </a:cubicBezTo>
                  <a:cubicBezTo>
                    <a:pt x="43452" y="28734"/>
                    <a:pt x="44925" y="16162"/>
                    <a:pt x="38034" y="7534"/>
                  </a:cubicBezTo>
                  <a:cubicBezTo>
                    <a:pt x="34105" y="2578"/>
                    <a:pt x="28302" y="1"/>
                    <a:pt x="22439" y="1"/>
                  </a:cubicBezTo>
                  <a:close/>
                </a:path>
              </a:pathLst>
            </a:custGeom>
            <a:solidFill>
              <a:srgbClr val="B48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1171949" y="2580901"/>
              <a:ext cx="635315" cy="563837"/>
            </a:xfrm>
            <a:custGeom>
              <a:avLst/>
              <a:gdLst/>
              <a:ahLst/>
              <a:cxnLst/>
              <a:rect l="l" t="t" r="r" b="b"/>
              <a:pathLst>
                <a:path w="35562" h="31561" extrusionOk="0">
                  <a:moveTo>
                    <a:pt x="17759" y="0"/>
                  </a:moveTo>
                  <a:cubicBezTo>
                    <a:pt x="14317" y="0"/>
                    <a:pt x="10850" y="1115"/>
                    <a:pt x="7944" y="3418"/>
                  </a:cubicBezTo>
                  <a:cubicBezTo>
                    <a:pt x="1105" y="8836"/>
                    <a:pt x="0" y="18779"/>
                    <a:pt x="5419" y="25617"/>
                  </a:cubicBezTo>
                  <a:cubicBezTo>
                    <a:pt x="8534" y="29519"/>
                    <a:pt x="13128" y="31560"/>
                    <a:pt x="17770" y="31560"/>
                  </a:cubicBezTo>
                  <a:cubicBezTo>
                    <a:pt x="21201" y="31560"/>
                    <a:pt x="24659" y="30445"/>
                    <a:pt x="27565" y="28142"/>
                  </a:cubicBezTo>
                  <a:cubicBezTo>
                    <a:pt x="34404" y="22724"/>
                    <a:pt x="35561" y="12782"/>
                    <a:pt x="30143" y="5943"/>
                  </a:cubicBezTo>
                  <a:cubicBezTo>
                    <a:pt x="27027" y="2041"/>
                    <a:pt x="22416" y="0"/>
                    <a:pt x="1775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1258396" y="2658111"/>
              <a:ext cx="461453" cy="408930"/>
            </a:xfrm>
            <a:custGeom>
              <a:avLst/>
              <a:gdLst/>
              <a:ahLst/>
              <a:cxnLst/>
              <a:rect l="l" t="t" r="r" b="b"/>
              <a:pathLst>
                <a:path w="25830" h="22890" extrusionOk="0">
                  <a:moveTo>
                    <a:pt x="12891" y="0"/>
                  </a:moveTo>
                  <a:cubicBezTo>
                    <a:pt x="10397" y="0"/>
                    <a:pt x="7888" y="809"/>
                    <a:pt x="5787" y="2463"/>
                  </a:cubicBezTo>
                  <a:cubicBezTo>
                    <a:pt x="843" y="6408"/>
                    <a:pt x="1" y="13615"/>
                    <a:pt x="3946" y="18560"/>
                  </a:cubicBezTo>
                  <a:cubicBezTo>
                    <a:pt x="6215" y="21403"/>
                    <a:pt x="9562" y="22890"/>
                    <a:pt x="12937" y="22890"/>
                  </a:cubicBezTo>
                  <a:cubicBezTo>
                    <a:pt x="15432" y="22890"/>
                    <a:pt x="17942" y="22078"/>
                    <a:pt x="20043" y="20401"/>
                  </a:cubicBezTo>
                  <a:cubicBezTo>
                    <a:pt x="24988" y="16508"/>
                    <a:pt x="25830" y="9301"/>
                    <a:pt x="21885" y="4356"/>
                  </a:cubicBezTo>
                  <a:cubicBezTo>
                    <a:pt x="19615" y="1482"/>
                    <a:pt x="16267" y="0"/>
                    <a:pt x="12891" y="0"/>
                  </a:cubicBez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1529061" y="2737679"/>
              <a:ext cx="146618" cy="93184"/>
            </a:xfrm>
            <a:custGeom>
              <a:avLst/>
              <a:gdLst/>
              <a:ahLst/>
              <a:cxnLst/>
              <a:rect l="l" t="t" r="r" b="b"/>
              <a:pathLst>
                <a:path w="8207" h="5216" extrusionOk="0">
                  <a:moveTo>
                    <a:pt x="4068" y="0"/>
                  </a:moveTo>
                  <a:cubicBezTo>
                    <a:pt x="1880" y="0"/>
                    <a:pt x="0" y="5216"/>
                    <a:pt x="0" y="5216"/>
                  </a:cubicBezTo>
                  <a:cubicBezTo>
                    <a:pt x="0" y="5216"/>
                    <a:pt x="8207" y="4269"/>
                    <a:pt x="5524" y="849"/>
                  </a:cubicBezTo>
                  <a:cubicBezTo>
                    <a:pt x="5035" y="248"/>
                    <a:pt x="4544" y="0"/>
                    <a:pt x="4068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1529061" y="2737679"/>
              <a:ext cx="146618" cy="93184"/>
            </a:xfrm>
            <a:custGeom>
              <a:avLst/>
              <a:gdLst/>
              <a:ahLst/>
              <a:cxnLst/>
              <a:rect l="l" t="t" r="r" b="b"/>
              <a:pathLst>
                <a:path w="8207" h="5216" extrusionOk="0">
                  <a:moveTo>
                    <a:pt x="4068" y="0"/>
                  </a:moveTo>
                  <a:cubicBezTo>
                    <a:pt x="1880" y="0"/>
                    <a:pt x="0" y="5216"/>
                    <a:pt x="0" y="5216"/>
                  </a:cubicBezTo>
                  <a:cubicBezTo>
                    <a:pt x="0" y="5216"/>
                    <a:pt x="8207" y="4269"/>
                    <a:pt x="5524" y="849"/>
                  </a:cubicBezTo>
                  <a:cubicBezTo>
                    <a:pt x="5035" y="248"/>
                    <a:pt x="4544" y="0"/>
                    <a:pt x="4068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1539387" y="2856388"/>
              <a:ext cx="129539" cy="69674"/>
            </a:xfrm>
            <a:custGeom>
              <a:avLst/>
              <a:gdLst/>
              <a:ahLst/>
              <a:cxnLst/>
              <a:rect l="l" t="t" r="r" b="b"/>
              <a:pathLst>
                <a:path w="7251" h="3900" extrusionOk="0">
                  <a:moveTo>
                    <a:pt x="4565" y="0"/>
                  </a:moveTo>
                  <a:cubicBezTo>
                    <a:pt x="2553" y="0"/>
                    <a:pt x="1" y="938"/>
                    <a:pt x="1" y="938"/>
                  </a:cubicBezTo>
                  <a:cubicBezTo>
                    <a:pt x="1" y="938"/>
                    <a:pt x="3157" y="3900"/>
                    <a:pt x="5231" y="3900"/>
                  </a:cubicBezTo>
                  <a:cubicBezTo>
                    <a:pt x="6016" y="3900"/>
                    <a:pt x="6646" y="3475"/>
                    <a:pt x="6892" y="2306"/>
                  </a:cubicBezTo>
                  <a:cubicBezTo>
                    <a:pt x="7250" y="515"/>
                    <a:pt x="6056" y="0"/>
                    <a:pt x="4565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1507338" y="2907909"/>
              <a:ext cx="134506" cy="115855"/>
            </a:xfrm>
            <a:custGeom>
              <a:avLst/>
              <a:gdLst/>
              <a:ahLst/>
              <a:cxnLst/>
              <a:rect l="l" t="t" r="r" b="b"/>
              <a:pathLst>
                <a:path w="7529" h="6485" extrusionOk="0">
                  <a:moveTo>
                    <a:pt x="374" y="0"/>
                  </a:moveTo>
                  <a:lnTo>
                    <a:pt x="374" y="0"/>
                  </a:lnTo>
                  <a:cubicBezTo>
                    <a:pt x="374" y="1"/>
                    <a:pt x="1" y="6484"/>
                    <a:pt x="2577" y="6484"/>
                  </a:cubicBezTo>
                  <a:cubicBezTo>
                    <a:pt x="2900" y="6484"/>
                    <a:pt x="3268" y="6383"/>
                    <a:pt x="3689" y="6155"/>
                  </a:cubicBezTo>
                  <a:cubicBezTo>
                    <a:pt x="7528" y="4103"/>
                    <a:pt x="375" y="1"/>
                    <a:pt x="374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2"/>
            <p:cNvSpPr/>
            <p:nvPr/>
          </p:nvSpPr>
          <p:spPr>
            <a:xfrm>
              <a:off x="1352381" y="2910714"/>
              <a:ext cx="139490" cy="120196"/>
            </a:xfrm>
            <a:custGeom>
              <a:avLst/>
              <a:gdLst/>
              <a:ahLst/>
              <a:cxnLst/>
              <a:rect l="l" t="t" r="r" b="b"/>
              <a:pathLst>
                <a:path w="7808" h="6728" extrusionOk="0">
                  <a:moveTo>
                    <a:pt x="6629" y="1"/>
                  </a:moveTo>
                  <a:cubicBezTo>
                    <a:pt x="6628" y="2"/>
                    <a:pt x="1" y="4893"/>
                    <a:pt x="4051" y="6524"/>
                  </a:cubicBezTo>
                  <a:cubicBezTo>
                    <a:pt x="4406" y="6664"/>
                    <a:pt x="4718" y="6728"/>
                    <a:pt x="4992" y="6728"/>
                  </a:cubicBezTo>
                  <a:cubicBezTo>
                    <a:pt x="7808" y="6728"/>
                    <a:pt x="6629" y="2"/>
                    <a:pt x="6629" y="1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2"/>
            <p:cNvSpPr/>
            <p:nvPr/>
          </p:nvSpPr>
          <p:spPr>
            <a:xfrm>
              <a:off x="1309113" y="2870983"/>
              <a:ext cx="131629" cy="72425"/>
            </a:xfrm>
            <a:custGeom>
              <a:avLst/>
              <a:gdLst/>
              <a:ahLst/>
              <a:cxnLst/>
              <a:rect l="l" t="t" r="r" b="b"/>
              <a:pathLst>
                <a:path w="7368" h="4054" extrusionOk="0">
                  <a:moveTo>
                    <a:pt x="3741" y="0"/>
                  </a:moveTo>
                  <a:cubicBezTo>
                    <a:pt x="1822" y="0"/>
                    <a:pt x="0" y="512"/>
                    <a:pt x="739" y="2646"/>
                  </a:cubicBezTo>
                  <a:cubicBezTo>
                    <a:pt x="1076" y="3669"/>
                    <a:pt x="1648" y="4054"/>
                    <a:pt x="2320" y="4054"/>
                  </a:cubicBezTo>
                  <a:cubicBezTo>
                    <a:pt x="4377" y="4054"/>
                    <a:pt x="7367" y="436"/>
                    <a:pt x="7367" y="436"/>
                  </a:cubicBezTo>
                  <a:cubicBezTo>
                    <a:pt x="7367" y="436"/>
                    <a:pt x="5513" y="0"/>
                    <a:pt x="3741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1299931" y="2751828"/>
              <a:ext cx="145510" cy="83733"/>
            </a:xfrm>
            <a:custGeom>
              <a:avLst/>
              <a:gdLst/>
              <a:ahLst/>
              <a:cxnLst/>
              <a:rect l="l" t="t" r="r" b="b"/>
              <a:pathLst>
                <a:path w="8145" h="4687" extrusionOk="0">
                  <a:moveTo>
                    <a:pt x="3705" y="0"/>
                  </a:moveTo>
                  <a:cubicBezTo>
                    <a:pt x="3173" y="0"/>
                    <a:pt x="2658" y="301"/>
                    <a:pt x="2200" y="1057"/>
                  </a:cubicBezTo>
                  <a:cubicBezTo>
                    <a:pt x="1" y="4637"/>
                    <a:pt x="7696" y="4687"/>
                    <a:pt x="8126" y="4687"/>
                  </a:cubicBezTo>
                  <a:cubicBezTo>
                    <a:pt x="8138" y="4687"/>
                    <a:pt x="8144" y="4687"/>
                    <a:pt x="8144" y="4687"/>
                  </a:cubicBezTo>
                  <a:cubicBezTo>
                    <a:pt x="8144" y="4687"/>
                    <a:pt x="5801" y="0"/>
                    <a:pt x="3705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1387145" y="2687337"/>
              <a:ext cx="148637" cy="124733"/>
            </a:xfrm>
            <a:custGeom>
              <a:avLst/>
              <a:gdLst/>
              <a:ahLst/>
              <a:cxnLst/>
              <a:rect l="l" t="t" r="r" b="b"/>
              <a:pathLst>
                <a:path w="8320" h="6982" extrusionOk="0">
                  <a:moveTo>
                    <a:pt x="4744" y="0"/>
                  </a:moveTo>
                  <a:cubicBezTo>
                    <a:pt x="4595" y="0"/>
                    <a:pt x="4434" y="12"/>
                    <a:pt x="4262" y="38"/>
                  </a:cubicBezTo>
                  <a:cubicBezTo>
                    <a:pt x="1" y="669"/>
                    <a:pt x="5314" y="6981"/>
                    <a:pt x="5314" y="6981"/>
                  </a:cubicBezTo>
                  <a:cubicBezTo>
                    <a:pt x="5314" y="6981"/>
                    <a:pt x="8320" y="0"/>
                    <a:pt x="4744" y="0"/>
                  </a:cubicBezTo>
                  <a:close/>
                </a:path>
              </a:pathLst>
            </a:custGeom>
            <a:solidFill>
              <a:srgbClr val="FB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8" name="Google Shape;4408;p32"/>
          <p:cNvSpPr txBox="1"/>
          <p:nvPr/>
        </p:nvSpPr>
        <p:spPr>
          <a:xfrm>
            <a:off x="1927123" y="3074588"/>
            <a:ext cx="1697041" cy="14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Education and Training: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50:50 male-female ratio; 8 MSc and 8 PhDs. 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0" name="Google Shape;4410;p32"/>
          <p:cNvSpPr txBox="1"/>
          <p:nvPr/>
        </p:nvSpPr>
        <p:spPr>
          <a:xfrm>
            <a:off x="3342564" y="761101"/>
            <a:ext cx="2042790" cy="211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Societal Outreach: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Engaging with targeted groups (with a focus on women and youth in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agri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-food businesses, as well as local policy makers)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1" name="Google Shape;4411;p32"/>
          <p:cNvSpPr txBox="1"/>
          <p:nvPr/>
        </p:nvSpPr>
        <p:spPr>
          <a:xfrm>
            <a:off x="165101" y="1"/>
            <a:ext cx="2141690" cy="287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Research: </a:t>
            </a:r>
          </a:p>
          <a:p>
            <a:pPr lvl="0">
              <a:lnSpc>
                <a:spcPct val="115000"/>
              </a:lnSpc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Outputs: Typologies of the foodscape of Dar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Salaam, Business models for enhanced performance of agro-food entrepreneurs, and sustainable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agri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-food tourism, and knowledge about Food Policy Councils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4410;p32"/>
          <p:cNvSpPr txBox="1"/>
          <p:nvPr/>
        </p:nvSpPr>
        <p:spPr>
          <a:xfrm>
            <a:off x="7024582" y="121821"/>
            <a:ext cx="2119418" cy="467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Long-term achievements: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 resilient and diverse network of economically performant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agri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-food enterprises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8 PhD and 8 masters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16 peer reviewed publications, and 16 conference contributions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2 policy briefs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3 food policy councils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Master programme in Urban Economics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27"/>
          <p:cNvSpPr txBox="1">
            <a:spLocks noGrp="1"/>
          </p:cNvSpPr>
          <p:nvPr>
            <p:ph type="title"/>
          </p:nvPr>
        </p:nvSpPr>
        <p:spPr>
          <a:xfrm>
            <a:off x="929710" y="257436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Project end-users</a:t>
            </a:r>
            <a:endParaRPr dirty="0"/>
          </a:p>
        </p:txBody>
      </p:sp>
      <p:grpSp>
        <p:nvGrpSpPr>
          <p:cNvPr id="2783" name="Google Shape;2783;p27"/>
          <p:cNvGrpSpPr/>
          <p:nvPr/>
        </p:nvGrpSpPr>
        <p:grpSpPr>
          <a:xfrm>
            <a:off x="151008" y="2637140"/>
            <a:ext cx="3687516" cy="553324"/>
            <a:chOff x="1138559" y="3298054"/>
            <a:chExt cx="3687516" cy="553324"/>
          </a:xfrm>
        </p:grpSpPr>
        <p:sp>
          <p:nvSpPr>
            <p:cNvPr id="2784" name="Google Shape;2784;p27"/>
            <p:cNvSpPr/>
            <p:nvPr/>
          </p:nvSpPr>
          <p:spPr>
            <a:xfrm>
              <a:off x="1138559" y="3298054"/>
              <a:ext cx="3687516" cy="553324"/>
            </a:xfrm>
            <a:custGeom>
              <a:avLst/>
              <a:gdLst/>
              <a:ahLst/>
              <a:cxnLst/>
              <a:rect l="l" t="t" r="r" b="b"/>
              <a:pathLst>
                <a:path w="312369" h="46872" extrusionOk="0">
                  <a:moveTo>
                    <a:pt x="23462" y="1"/>
                  </a:moveTo>
                  <a:cubicBezTo>
                    <a:pt x="10521" y="1"/>
                    <a:pt x="0" y="10522"/>
                    <a:pt x="0" y="23463"/>
                  </a:cubicBezTo>
                  <a:cubicBezTo>
                    <a:pt x="0" y="36403"/>
                    <a:pt x="10521" y="46872"/>
                    <a:pt x="23462" y="46872"/>
                  </a:cubicBezTo>
                  <a:lnTo>
                    <a:pt x="288959" y="46872"/>
                  </a:lnTo>
                  <a:cubicBezTo>
                    <a:pt x="301900" y="46872"/>
                    <a:pt x="312368" y="36403"/>
                    <a:pt x="312368" y="23463"/>
                  </a:cubicBezTo>
                  <a:cubicBezTo>
                    <a:pt x="312368" y="10522"/>
                    <a:pt x="301900" y="1"/>
                    <a:pt x="288959" y="1"/>
                  </a:cubicBezTo>
                  <a:close/>
                </a:path>
              </a:pathLst>
            </a:custGeom>
            <a:solidFill>
              <a:srgbClr val="F2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1445302" y="3342129"/>
              <a:ext cx="74525" cy="65234"/>
            </a:xfrm>
            <a:custGeom>
              <a:avLst/>
              <a:gdLst/>
              <a:ahLst/>
              <a:cxnLst/>
              <a:rect l="l" t="t" r="r" b="b"/>
              <a:pathLst>
                <a:path w="6313" h="5526" extrusionOk="0">
                  <a:moveTo>
                    <a:pt x="1952" y="0"/>
                  </a:moveTo>
                  <a:cubicBezTo>
                    <a:pt x="1933" y="0"/>
                    <a:pt x="1913" y="1"/>
                    <a:pt x="1894" y="2"/>
                  </a:cubicBezTo>
                  <a:cubicBezTo>
                    <a:pt x="0" y="1738"/>
                    <a:pt x="3525" y="2264"/>
                    <a:pt x="5103" y="5052"/>
                  </a:cubicBezTo>
                  <a:cubicBezTo>
                    <a:pt x="5471" y="5315"/>
                    <a:pt x="6313" y="5525"/>
                    <a:pt x="6313" y="5525"/>
                  </a:cubicBezTo>
                  <a:cubicBezTo>
                    <a:pt x="6313" y="5525"/>
                    <a:pt x="4041" y="0"/>
                    <a:pt x="1952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1460199" y="3342767"/>
              <a:ext cx="11805" cy="15535"/>
            </a:xfrm>
            <a:custGeom>
              <a:avLst/>
              <a:gdLst/>
              <a:ahLst/>
              <a:cxnLst/>
              <a:rect l="l" t="t" r="r" b="b"/>
              <a:pathLst>
                <a:path w="1000" h="1316" extrusionOk="0">
                  <a:moveTo>
                    <a:pt x="632" y="0"/>
                  </a:moveTo>
                  <a:lnTo>
                    <a:pt x="632" y="0"/>
                  </a:lnTo>
                  <a:cubicBezTo>
                    <a:pt x="53" y="527"/>
                    <a:pt x="1" y="895"/>
                    <a:pt x="211" y="1316"/>
                  </a:cubicBezTo>
                  <a:cubicBezTo>
                    <a:pt x="369" y="1263"/>
                    <a:pt x="474" y="1210"/>
                    <a:pt x="579" y="1158"/>
                  </a:cubicBezTo>
                  <a:cubicBezTo>
                    <a:pt x="737" y="1000"/>
                    <a:pt x="1000" y="264"/>
                    <a:pt x="632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1475720" y="3344006"/>
              <a:ext cx="43478" cy="63357"/>
            </a:xfrm>
            <a:custGeom>
              <a:avLst/>
              <a:gdLst/>
              <a:ahLst/>
              <a:cxnLst/>
              <a:rect l="l" t="t" r="r" b="b"/>
              <a:pathLst>
                <a:path w="3683" h="5367" extrusionOk="0">
                  <a:moveTo>
                    <a:pt x="1" y="1"/>
                  </a:moveTo>
                  <a:lnTo>
                    <a:pt x="1" y="1"/>
                  </a:lnTo>
                  <a:cubicBezTo>
                    <a:pt x="737" y="685"/>
                    <a:pt x="1947" y="1631"/>
                    <a:pt x="1631" y="2736"/>
                  </a:cubicBezTo>
                  <a:cubicBezTo>
                    <a:pt x="1579" y="2841"/>
                    <a:pt x="948" y="2947"/>
                    <a:pt x="842" y="2947"/>
                  </a:cubicBezTo>
                  <a:cubicBezTo>
                    <a:pt x="1474" y="3473"/>
                    <a:pt x="2105" y="4104"/>
                    <a:pt x="2526" y="4893"/>
                  </a:cubicBezTo>
                  <a:cubicBezTo>
                    <a:pt x="2894" y="5156"/>
                    <a:pt x="3683" y="5366"/>
                    <a:pt x="3683" y="5366"/>
                  </a:cubicBezTo>
                  <a:cubicBezTo>
                    <a:pt x="3683" y="5366"/>
                    <a:pt x="1894" y="842"/>
                    <a:pt x="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1453990" y="3366197"/>
              <a:ext cx="91300" cy="66238"/>
            </a:xfrm>
            <a:custGeom>
              <a:avLst/>
              <a:gdLst/>
              <a:ahLst/>
              <a:cxnLst/>
              <a:rect l="l" t="t" r="r" b="b"/>
              <a:pathLst>
                <a:path w="7734" h="5611" extrusionOk="0">
                  <a:moveTo>
                    <a:pt x="7637" y="0"/>
                  </a:moveTo>
                  <a:cubicBezTo>
                    <a:pt x="7483" y="0"/>
                    <a:pt x="7284" y="86"/>
                    <a:pt x="7155" y="172"/>
                  </a:cubicBezTo>
                  <a:cubicBezTo>
                    <a:pt x="6892" y="330"/>
                    <a:pt x="6629" y="541"/>
                    <a:pt x="6313" y="751"/>
                  </a:cubicBezTo>
                  <a:cubicBezTo>
                    <a:pt x="5997" y="961"/>
                    <a:pt x="5629" y="1014"/>
                    <a:pt x="5261" y="1119"/>
                  </a:cubicBezTo>
                  <a:cubicBezTo>
                    <a:pt x="4998" y="1172"/>
                    <a:pt x="4682" y="1224"/>
                    <a:pt x="4419" y="1277"/>
                  </a:cubicBezTo>
                  <a:cubicBezTo>
                    <a:pt x="4288" y="1303"/>
                    <a:pt x="4156" y="1303"/>
                    <a:pt x="4025" y="1303"/>
                  </a:cubicBezTo>
                  <a:cubicBezTo>
                    <a:pt x="3893" y="1303"/>
                    <a:pt x="3762" y="1303"/>
                    <a:pt x="3630" y="1330"/>
                  </a:cubicBezTo>
                  <a:cubicBezTo>
                    <a:pt x="3420" y="1382"/>
                    <a:pt x="3209" y="1487"/>
                    <a:pt x="3052" y="1593"/>
                  </a:cubicBezTo>
                  <a:cubicBezTo>
                    <a:pt x="2841" y="1698"/>
                    <a:pt x="2631" y="1803"/>
                    <a:pt x="2420" y="1961"/>
                  </a:cubicBezTo>
                  <a:cubicBezTo>
                    <a:pt x="2157" y="2119"/>
                    <a:pt x="1947" y="2382"/>
                    <a:pt x="1684" y="2539"/>
                  </a:cubicBezTo>
                  <a:cubicBezTo>
                    <a:pt x="1251" y="2799"/>
                    <a:pt x="782" y="2988"/>
                    <a:pt x="308" y="2988"/>
                  </a:cubicBezTo>
                  <a:cubicBezTo>
                    <a:pt x="205" y="2988"/>
                    <a:pt x="103" y="2979"/>
                    <a:pt x="1" y="2960"/>
                  </a:cubicBezTo>
                  <a:lnTo>
                    <a:pt x="1" y="2960"/>
                  </a:lnTo>
                  <a:cubicBezTo>
                    <a:pt x="211" y="3276"/>
                    <a:pt x="579" y="3539"/>
                    <a:pt x="947" y="3592"/>
                  </a:cubicBezTo>
                  <a:cubicBezTo>
                    <a:pt x="1000" y="3592"/>
                    <a:pt x="1053" y="3592"/>
                    <a:pt x="1105" y="3644"/>
                  </a:cubicBezTo>
                  <a:cubicBezTo>
                    <a:pt x="1158" y="3644"/>
                    <a:pt x="1158" y="3697"/>
                    <a:pt x="1158" y="3697"/>
                  </a:cubicBezTo>
                  <a:cubicBezTo>
                    <a:pt x="1316" y="3855"/>
                    <a:pt x="1368" y="4118"/>
                    <a:pt x="1421" y="4275"/>
                  </a:cubicBezTo>
                  <a:cubicBezTo>
                    <a:pt x="1473" y="4486"/>
                    <a:pt x="1526" y="4644"/>
                    <a:pt x="1579" y="4802"/>
                  </a:cubicBezTo>
                  <a:cubicBezTo>
                    <a:pt x="1684" y="5012"/>
                    <a:pt x="1789" y="5222"/>
                    <a:pt x="1947" y="5380"/>
                  </a:cubicBezTo>
                  <a:cubicBezTo>
                    <a:pt x="2096" y="5554"/>
                    <a:pt x="2281" y="5611"/>
                    <a:pt x="2479" y="5611"/>
                  </a:cubicBezTo>
                  <a:cubicBezTo>
                    <a:pt x="2699" y="5611"/>
                    <a:pt x="2935" y="5541"/>
                    <a:pt x="3157" y="5485"/>
                  </a:cubicBezTo>
                  <a:cubicBezTo>
                    <a:pt x="3683" y="5380"/>
                    <a:pt x="4209" y="5275"/>
                    <a:pt x="4682" y="5065"/>
                  </a:cubicBezTo>
                  <a:cubicBezTo>
                    <a:pt x="4893" y="5012"/>
                    <a:pt x="5156" y="4907"/>
                    <a:pt x="5366" y="4854"/>
                  </a:cubicBezTo>
                  <a:cubicBezTo>
                    <a:pt x="5471" y="4802"/>
                    <a:pt x="5524" y="4802"/>
                    <a:pt x="5577" y="4696"/>
                  </a:cubicBezTo>
                  <a:lnTo>
                    <a:pt x="5787" y="4433"/>
                  </a:lnTo>
                  <a:cubicBezTo>
                    <a:pt x="5892" y="4328"/>
                    <a:pt x="5997" y="4170"/>
                    <a:pt x="6103" y="4065"/>
                  </a:cubicBezTo>
                  <a:cubicBezTo>
                    <a:pt x="6155" y="3855"/>
                    <a:pt x="6155" y="3644"/>
                    <a:pt x="6208" y="3434"/>
                  </a:cubicBezTo>
                  <a:cubicBezTo>
                    <a:pt x="6208" y="3066"/>
                    <a:pt x="6313" y="2697"/>
                    <a:pt x="6418" y="2382"/>
                  </a:cubicBezTo>
                  <a:cubicBezTo>
                    <a:pt x="6471" y="2224"/>
                    <a:pt x="6524" y="2119"/>
                    <a:pt x="6576" y="1961"/>
                  </a:cubicBezTo>
                  <a:cubicBezTo>
                    <a:pt x="6629" y="1803"/>
                    <a:pt x="6681" y="1645"/>
                    <a:pt x="6734" y="1487"/>
                  </a:cubicBezTo>
                  <a:cubicBezTo>
                    <a:pt x="6787" y="1330"/>
                    <a:pt x="6892" y="1224"/>
                    <a:pt x="6944" y="1067"/>
                  </a:cubicBezTo>
                  <a:cubicBezTo>
                    <a:pt x="7050" y="909"/>
                    <a:pt x="7102" y="751"/>
                    <a:pt x="7207" y="593"/>
                  </a:cubicBezTo>
                  <a:cubicBezTo>
                    <a:pt x="7260" y="488"/>
                    <a:pt x="7365" y="330"/>
                    <a:pt x="7470" y="225"/>
                  </a:cubicBezTo>
                  <a:cubicBezTo>
                    <a:pt x="7576" y="120"/>
                    <a:pt x="7681" y="120"/>
                    <a:pt x="7733" y="14"/>
                  </a:cubicBezTo>
                  <a:cubicBezTo>
                    <a:pt x="7704" y="5"/>
                    <a:pt x="7672" y="0"/>
                    <a:pt x="763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1510494" y="3372913"/>
              <a:ext cx="95030" cy="179873"/>
            </a:xfrm>
            <a:custGeom>
              <a:avLst/>
              <a:gdLst/>
              <a:ahLst/>
              <a:cxnLst/>
              <a:rect l="l" t="t" r="r" b="b"/>
              <a:pathLst>
                <a:path w="8050" h="15237" extrusionOk="0">
                  <a:moveTo>
                    <a:pt x="3512" y="1"/>
                  </a:moveTo>
                  <a:cubicBezTo>
                    <a:pt x="3394" y="1"/>
                    <a:pt x="3275" y="9"/>
                    <a:pt x="3157" y="24"/>
                  </a:cubicBezTo>
                  <a:cubicBezTo>
                    <a:pt x="1210" y="340"/>
                    <a:pt x="1" y="2865"/>
                    <a:pt x="474" y="5653"/>
                  </a:cubicBezTo>
                  <a:cubicBezTo>
                    <a:pt x="937" y="8381"/>
                    <a:pt x="3666" y="15237"/>
                    <a:pt x="5607" y="15237"/>
                  </a:cubicBezTo>
                  <a:cubicBezTo>
                    <a:pt x="5650" y="15237"/>
                    <a:pt x="5692" y="15234"/>
                    <a:pt x="5734" y="15227"/>
                  </a:cubicBezTo>
                  <a:cubicBezTo>
                    <a:pt x="7733" y="14911"/>
                    <a:pt x="8049" y="7336"/>
                    <a:pt x="7576" y="4548"/>
                  </a:cubicBezTo>
                  <a:cubicBezTo>
                    <a:pt x="7130" y="1925"/>
                    <a:pt x="5381" y="1"/>
                    <a:pt x="3512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1512359" y="3386853"/>
              <a:ext cx="88195" cy="165931"/>
            </a:xfrm>
            <a:custGeom>
              <a:avLst/>
              <a:gdLst/>
              <a:ahLst/>
              <a:cxnLst/>
              <a:rect l="l" t="t" r="r" b="b"/>
              <a:pathLst>
                <a:path w="7471" h="14056" extrusionOk="0">
                  <a:moveTo>
                    <a:pt x="1105" y="0"/>
                  </a:moveTo>
                  <a:cubicBezTo>
                    <a:pt x="211" y="1053"/>
                    <a:pt x="0" y="2578"/>
                    <a:pt x="316" y="4472"/>
                  </a:cubicBezTo>
                  <a:cubicBezTo>
                    <a:pt x="779" y="7200"/>
                    <a:pt x="3508" y="14056"/>
                    <a:pt x="5449" y="14056"/>
                  </a:cubicBezTo>
                  <a:cubicBezTo>
                    <a:pt x="5492" y="14056"/>
                    <a:pt x="5534" y="14053"/>
                    <a:pt x="5576" y="14046"/>
                  </a:cubicBezTo>
                  <a:cubicBezTo>
                    <a:pt x="6629" y="13888"/>
                    <a:pt x="7207" y="11731"/>
                    <a:pt x="7470" y="9259"/>
                  </a:cubicBezTo>
                  <a:lnTo>
                    <a:pt x="7470" y="9259"/>
                  </a:lnTo>
                  <a:cubicBezTo>
                    <a:pt x="7372" y="9552"/>
                    <a:pt x="7216" y="9664"/>
                    <a:pt x="7051" y="9664"/>
                  </a:cubicBezTo>
                  <a:cubicBezTo>
                    <a:pt x="6771" y="9664"/>
                    <a:pt x="6465" y="9346"/>
                    <a:pt x="6366" y="9048"/>
                  </a:cubicBezTo>
                  <a:cubicBezTo>
                    <a:pt x="5156" y="5997"/>
                    <a:pt x="4630" y="789"/>
                    <a:pt x="110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1423560" y="3403556"/>
              <a:ext cx="125464" cy="167714"/>
            </a:xfrm>
            <a:custGeom>
              <a:avLst/>
              <a:gdLst/>
              <a:ahLst/>
              <a:cxnLst/>
              <a:rect l="l" t="t" r="r" b="b"/>
              <a:pathLst>
                <a:path w="10628" h="14207" extrusionOk="0">
                  <a:moveTo>
                    <a:pt x="3441" y="0"/>
                  </a:moveTo>
                  <a:cubicBezTo>
                    <a:pt x="2992" y="0"/>
                    <a:pt x="2557" y="104"/>
                    <a:pt x="2158" y="321"/>
                  </a:cubicBezTo>
                  <a:cubicBezTo>
                    <a:pt x="422" y="1321"/>
                    <a:pt x="1" y="4162"/>
                    <a:pt x="1211" y="6687"/>
                  </a:cubicBezTo>
                  <a:cubicBezTo>
                    <a:pt x="2380" y="9025"/>
                    <a:pt x="6483" y="14207"/>
                    <a:pt x="8461" y="14207"/>
                  </a:cubicBezTo>
                  <a:cubicBezTo>
                    <a:pt x="8619" y="14207"/>
                    <a:pt x="8763" y="14174"/>
                    <a:pt x="8891" y="14104"/>
                  </a:cubicBezTo>
                  <a:cubicBezTo>
                    <a:pt x="10627" y="13104"/>
                    <a:pt x="8786" y="5687"/>
                    <a:pt x="7576" y="3109"/>
                  </a:cubicBezTo>
                  <a:cubicBezTo>
                    <a:pt x="6604" y="1165"/>
                    <a:pt x="4945" y="0"/>
                    <a:pt x="3441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1447155" y="3406719"/>
              <a:ext cx="101865" cy="164196"/>
            </a:xfrm>
            <a:custGeom>
              <a:avLst/>
              <a:gdLst/>
              <a:ahLst/>
              <a:cxnLst/>
              <a:rect l="l" t="t" r="r" b="b"/>
              <a:pathLst>
                <a:path w="8629" h="13909" extrusionOk="0">
                  <a:moveTo>
                    <a:pt x="2684" y="1"/>
                  </a:moveTo>
                  <a:cubicBezTo>
                    <a:pt x="1" y="4840"/>
                    <a:pt x="4841" y="9101"/>
                    <a:pt x="4525" y="11784"/>
                  </a:cubicBezTo>
                  <a:cubicBezTo>
                    <a:pt x="4525" y="11837"/>
                    <a:pt x="4314" y="12363"/>
                    <a:pt x="3841" y="12416"/>
                  </a:cubicBezTo>
                  <a:cubicBezTo>
                    <a:pt x="4805" y="13296"/>
                    <a:pt x="5736" y="13909"/>
                    <a:pt x="6420" y="13909"/>
                  </a:cubicBezTo>
                  <a:cubicBezTo>
                    <a:pt x="6595" y="13909"/>
                    <a:pt x="6753" y="13869"/>
                    <a:pt x="6892" y="13783"/>
                  </a:cubicBezTo>
                  <a:cubicBezTo>
                    <a:pt x="8628" y="12836"/>
                    <a:pt x="6787" y="5366"/>
                    <a:pt x="5577" y="2841"/>
                  </a:cubicBezTo>
                  <a:cubicBezTo>
                    <a:pt x="4841" y="1421"/>
                    <a:pt x="3788" y="422"/>
                    <a:pt x="2684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458959" y="3379889"/>
              <a:ext cx="121107" cy="185220"/>
            </a:xfrm>
            <a:custGeom>
              <a:avLst/>
              <a:gdLst/>
              <a:ahLst/>
              <a:cxnLst/>
              <a:rect l="l" t="t" r="r" b="b"/>
              <a:pathLst>
                <a:path w="10259" h="15690" extrusionOk="0">
                  <a:moveTo>
                    <a:pt x="4179" y="0"/>
                  </a:moveTo>
                  <a:cubicBezTo>
                    <a:pt x="3836" y="0"/>
                    <a:pt x="3492" y="55"/>
                    <a:pt x="3157" y="170"/>
                  </a:cubicBezTo>
                  <a:cubicBezTo>
                    <a:pt x="1000" y="906"/>
                    <a:pt x="0" y="3799"/>
                    <a:pt x="947" y="6640"/>
                  </a:cubicBezTo>
                  <a:cubicBezTo>
                    <a:pt x="1797" y="9338"/>
                    <a:pt x="5588" y="15690"/>
                    <a:pt x="7770" y="15690"/>
                  </a:cubicBezTo>
                  <a:cubicBezTo>
                    <a:pt x="7885" y="15690"/>
                    <a:pt x="7996" y="15672"/>
                    <a:pt x="8102" y="15635"/>
                  </a:cubicBezTo>
                  <a:cubicBezTo>
                    <a:pt x="10258" y="14899"/>
                    <a:pt x="9574" y="6850"/>
                    <a:pt x="8680" y="4010"/>
                  </a:cubicBezTo>
                  <a:cubicBezTo>
                    <a:pt x="7925" y="1611"/>
                    <a:pt x="6045" y="0"/>
                    <a:pt x="417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487524" y="3389332"/>
              <a:ext cx="92539" cy="175788"/>
            </a:xfrm>
            <a:custGeom>
              <a:avLst/>
              <a:gdLst/>
              <a:ahLst/>
              <a:cxnLst/>
              <a:rect l="l" t="t" r="r" b="b"/>
              <a:pathLst>
                <a:path w="7839" h="14891" extrusionOk="0">
                  <a:moveTo>
                    <a:pt x="3998" y="1"/>
                  </a:moveTo>
                  <a:cubicBezTo>
                    <a:pt x="5734" y="3683"/>
                    <a:pt x="6891" y="7576"/>
                    <a:pt x="4682" y="10627"/>
                  </a:cubicBezTo>
                  <a:cubicBezTo>
                    <a:pt x="4407" y="10993"/>
                    <a:pt x="4030" y="11152"/>
                    <a:pt x="3595" y="11152"/>
                  </a:cubicBezTo>
                  <a:cubicBezTo>
                    <a:pt x="2532" y="11152"/>
                    <a:pt x="1120" y="10206"/>
                    <a:pt x="0" y="9049"/>
                  </a:cubicBezTo>
                  <a:lnTo>
                    <a:pt x="0" y="9049"/>
                  </a:lnTo>
                  <a:cubicBezTo>
                    <a:pt x="1515" y="11834"/>
                    <a:pt x="3801" y="14891"/>
                    <a:pt x="5341" y="14891"/>
                  </a:cubicBezTo>
                  <a:cubicBezTo>
                    <a:pt x="5459" y="14891"/>
                    <a:pt x="5573" y="14873"/>
                    <a:pt x="5682" y="14835"/>
                  </a:cubicBezTo>
                  <a:cubicBezTo>
                    <a:pt x="7838" y="14099"/>
                    <a:pt x="7154" y="6050"/>
                    <a:pt x="6260" y="3210"/>
                  </a:cubicBezTo>
                  <a:cubicBezTo>
                    <a:pt x="5787" y="1789"/>
                    <a:pt x="4998" y="685"/>
                    <a:pt x="399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1431020" y="3414179"/>
              <a:ext cx="22359" cy="65825"/>
            </a:xfrm>
            <a:custGeom>
              <a:avLst/>
              <a:gdLst/>
              <a:ahLst/>
              <a:cxnLst/>
              <a:rect l="l" t="t" r="r" b="b"/>
              <a:pathLst>
                <a:path w="1894" h="5576" extrusionOk="0">
                  <a:moveTo>
                    <a:pt x="1526" y="0"/>
                  </a:moveTo>
                  <a:cubicBezTo>
                    <a:pt x="1210" y="0"/>
                    <a:pt x="947" y="210"/>
                    <a:pt x="737" y="473"/>
                  </a:cubicBezTo>
                  <a:cubicBezTo>
                    <a:pt x="526" y="684"/>
                    <a:pt x="421" y="1000"/>
                    <a:pt x="368" y="1315"/>
                  </a:cubicBezTo>
                  <a:cubicBezTo>
                    <a:pt x="0" y="2841"/>
                    <a:pt x="316" y="4261"/>
                    <a:pt x="1157" y="5471"/>
                  </a:cubicBezTo>
                  <a:cubicBezTo>
                    <a:pt x="1210" y="5524"/>
                    <a:pt x="1263" y="5576"/>
                    <a:pt x="1315" y="5576"/>
                  </a:cubicBezTo>
                  <a:cubicBezTo>
                    <a:pt x="1368" y="5576"/>
                    <a:pt x="1473" y="5524"/>
                    <a:pt x="1526" y="5471"/>
                  </a:cubicBezTo>
                  <a:cubicBezTo>
                    <a:pt x="1526" y="5366"/>
                    <a:pt x="1526" y="5261"/>
                    <a:pt x="1526" y="5208"/>
                  </a:cubicBezTo>
                  <a:cubicBezTo>
                    <a:pt x="1420" y="4577"/>
                    <a:pt x="1315" y="3998"/>
                    <a:pt x="1368" y="3367"/>
                  </a:cubicBezTo>
                  <a:cubicBezTo>
                    <a:pt x="1420" y="2841"/>
                    <a:pt x="1578" y="2315"/>
                    <a:pt x="1683" y="1736"/>
                  </a:cubicBezTo>
                  <a:cubicBezTo>
                    <a:pt x="1841" y="1210"/>
                    <a:pt x="1894" y="684"/>
                    <a:pt x="1736" y="158"/>
                  </a:cubicBezTo>
                  <a:cubicBezTo>
                    <a:pt x="1683" y="105"/>
                    <a:pt x="1683" y="53"/>
                    <a:pt x="1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1553342" y="3377540"/>
              <a:ext cx="35403" cy="36489"/>
            </a:xfrm>
            <a:custGeom>
              <a:avLst/>
              <a:gdLst/>
              <a:ahLst/>
              <a:cxnLst/>
              <a:rect l="l" t="t" r="r" b="b"/>
              <a:pathLst>
                <a:path w="2999" h="3091" extrusionOk="0">
                  <a:moveTo>
                    <a:pt x="737" y="0"/>
                  </a:moveTo>
                  <a:cubicBezTo>
                    <a:pt x="474" y="0"/>
                    <a:pt x="211" y="53"/>
                    <a:pt x="53" y="211"/>
                  </a:cubicBezTo>
                  <a:cubicBezTo>
                    <a:pt x="53" y="211"/>
                    <a:pt x="53" y="263"/>
                    <a:pt x="0" y="263"/>
                  </a:cubicBezTo>
                  <a:cubicBezTo>
                    <a:pt x="0" y="316"/>
                    <a:pt x="0" y="369"/>
                    <a:pt x="53" y="369"/>
                  </a:cubicBezTo>
                  <a:cubicBezTo>
                    <a:pt x="211" y="737"/>
                    <a:pt x="526" y="1000"/>
                    <a:pt x="842" y="1210"/>
                  </a:cubicBezTo>
                  <a:cubicBezTo>
                    <a:pt x="1210" y="1473"/>
                    <a:pt x="1526" y="1631"/>
                    <a:pt x="1841" y="1894"/>
                  </a:cubicBezTo>
                  <a:cubicBezTo>
                    <a:pt x="2157" y="2210"/>
                    <a:pt x="2420" y="2578"/>
                    <a:pt x="2683" y="2946"/>
                  </a:cubicBezTo>
                  <a:cubicBezTo>
                    <a:pt x="2736" y="2999"/>
                    <a:pt x="2788" y="3051"/>
                    <a:pt x="2841" y="3051"/>
                  </a:cubicBezTo>
                  <a:cubicBezTo>
                    <a:pt x="2841" y="3078"/>
                    <a:pt x="2867" y="3091"/>
                    <a:pt x="2900" y="3091"/>
                  </a:cubicBezTo>
                  <a:cubicBezTo>
                    <a:pt x="2933" y="3091"/>
                    <a:pt x="2972" y="3078"/>
                    <a:pt x="2999" y="3051"/>
                  </a:cubicBezTo>
                  <a:cubicBezTo>
                    <a:pt x="2999" y="2999"/>
                    <a:pt x="2999" y="2946"/>
                    <a:pt x="2999" y="2894"/>
                  </a:cubicBezTo>
                  <a:cubicBezTo>
                    <a:pt x="2841" y="1789"/>
                    <a:pt x="2315" y="842"/>
                    <a:pt x="1368" y="263"/>
                  </a:cubicBezTo>
                  <a:cubicBezTo>
                    <a:pt x="1158" y="158"/>
                    <a:pt x="947" y="53"/>
                    <a:pt x="7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1472616" y="3388140"/>
              <a:ext cx="42238" cy="85161"/>
            </a:xfrm>
            <a:custGeom>
              <a:avLst/>
              <a:gdLst/>
              <a:ahLst/>
              <a:cxnLst/>
              <a:rect l="l" t="t" r="r" b="b"/>
              <a:pathLst>
                <a:path w="3578" h="7214" extrusionOk="0">
                  <a:moveTo>
                    <a:pt x="2168" y="0"/>
                  </a:moveTo>
                  <a:cubicBezTo>
                    <a:pt x="1896" y="0"/>
                    <a:pt x="1696" y="178"/>
                    <a:pt x="1368" y="260"/>
                  </a:cubicBezTo>
                  <a:cubicBezTo>
                    <a:pt x="1105" y="365"/>
                    <a:pt x="895" y="417"/>
                    <a:pt x="737" y="786"/>
                  </a:cubicBezTo>
                  <a:cubicBezTo>
                    <a:pt x="264" y="1575"/>
                    <a:pt x="1" y="2574"/>
                    <a:pt x="53" y="3574"/>
                  </a:cubicBezTo>
                  <a:cubicBezTo>
                    <a:pt x="106" y="3995"/>
                    <a:pt x="158" y="4468"/>
                    <a:pt x="264" y="4889"/>
                  </a:cubicBezTo>
                  <a:cubicBezTo>
                    <a:pt x="474" y="5625"/>
                    <a:pt x="790" y="6362"/>
                    <a:pt x="1263" y="6940"/>
                  </a:cubicBezTo>
                  <a:cubicBezTo>
                    <a:pt x="1400" y="7077"/>
                    <a:pt x="1576" y="7214"/>
                    <a:pt x="1757" y="7214"/>
                  </a:cubicBezTo>
                  <a:cubicBezTo>
                    <a:pt x="1785" y="7214"/>
                    <a:pt x="1814" y="7211"/>
                    <a:pt x="1842" y="7203"/>
                  </a:cubicBezTo>
                  <a:cubicBezTo>
                    <a:pt x="2000" y="7098"/>
                    <a:pt x="2052" y="6940"/>
                    <a:pt x="2052" y="6783"/>
                  </a:cubicBezTo>
                  <a:cubicBezTo>
                    <a:pt x="2157" y="6362"/>
                    <a:pt x="2105" y="5941"/>
                    <a:pt x="2157" y="5468"/>
                  </a:cubicBezTo>
                  <a:cubicBezTo>
                    <a:pt x="2210" y="4731"/>
                    <a:pt x="2631" y="4047"/>
                    <a:pt x="2999" y="3363"/>
                  </a:cubicBezTo>
                  <a:cubicBezTo>
                    <a:pt x="3157" y="3153"/>
                    <a:pt x="3315" y="2890"/>
                    <a:pt x="3367" y="2627"/>
                  </a:cubicBezTo>
                  <a:cubicBezTo>
                    <a:pt x="3578" y="2101"/>
                    <a:pt x="3525" y="1627"/>
                    <a:pt x="3420" y="1049"/>
                  </a:cubicBezTo>
                  <a:cubicBezTo>
                    <a:pt x="3315" y="575"/>
                    <a:pt x="2841" y="207"/>
                    <a:pt x="2420" y="49"/>
                  </a:cubicBezTo>
                  <a:cubicBezTo>
                    <a:pt x="2327" y="14"/>
                    <a:pt x="2245" y="0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763825" y="3552176"/>
              <a:ext cx="60253" cy="101700"/>
            </a:xfrm>
            <a:custGeom>
              <a:avLst/>
              <a:gdLst/>
              <a:ahLst/>
              <a:cxnLst/>
              <a:rect l="l" t="t" r="r" b="b"/>
              <a:pathLst>
                <a:path w="5104" h="8615" extrusionOk="0">
                  <a:moveTo>
                    <a:pt x="2540" y="0"/>
                  </a:moveTo>
                  <a:cubicBezTo>
                    <a:pt x="0" y="0"/>
                    <a:pt x="2520" y="3618"/>
                    <a:pt x="1527" y="7142"/>
                  </a:cubicBezTo>
                  <a:cubicBezTo>
                    <a:pt x="1632" y="7668"/>
                    <a:pt x="2211" y="8614"/>
                    <a:pt x="2211" y="8614"/>
                  </a:cubicBezTo>
                  <a:cubicBezTo>
                    <a:pt x="2211" y="8614"/>
                    <a:pt x="5104" y="1934"/>
                    <a:pt x="3052" y="40"/>
                  </a:cubicBezTo>
                  <a:cubicBezTo>
                    <a:pt x="2862" y="13"/>
                    <a:pt x="2692" y="0"/>
                    <a:pt x="254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780598" y="3552105"/>
              <a:ext cx="19266" cy="11097"/>
            </a:xfrm>
            <a:custGeom>
              <a:avLst/>
              <a:gdLst/>
              <a:ahLst/>
              <a:cxnLst/>
              <a:rect l="l" t="t" r="r" b="b"/>
              <a:pathLst>
                <a:path w="1632" h="940" extrusionOk="0">
                  <a:moveTo>
                    <a:pt x="1092" y="1"/>
                  </a:moveTo>
                  <a:cubicBezTo>
                    <a:pt x="427" y="1"/>
                    <a:pt x="128" y="262"/>
                    <a:pt x="1" y="730"/>
                  </a:cubicBezTo>
                  <a:cubicBezTo>
                    <a:pt x="159" y="782"/>
                    <a:pt x="369" y="888"/>
                    <a:pt x="474" y="940"/>
                  </a:cubicBezTo>
                  <a:cubicBezTo>
                    <a:pt x="790" y="940"/>
                    <a:pt x="1631" y="625"/>
                    <a:pt x="1631" y="46"/>
                  </a:cubicBezTo>
                  <a:cubicBezTo>
                    <a:pt x="1429" y="16"/>
                    <a:pt x="1251" y="1"/>
                    <a:pt x="109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781838" y="3561336"/>
              <a:ext cx="35415" cy="92539"/>
            </a:xfrm>
            <a:custGeom>
              <a:avLst/>
              <a:gdLst/>
              <a:ahLst/>
              <a:cxnLst/>
              <a:rect l="l" t="t" r="r" b="b"/>
              <a:pathLst>
                <a:path w="3000" h="7839" extrusionOk="0">
                  <a:moveTo>
                    <a:pt x="2000" y="0"/>
                  </a:moveTo>
                  <a:cubicBezTo>
                    <a:pt x="2053" y="1263"/>
                    <a:pt x="2368" y="3157"/>
                    <a:pt x="1106" y="3788"/>
                  </a:cubicBezTo>
                  <a:cubicBezTo>
                    <a:pt x="1098" y="3790"/>
                    <a:pt x="1089" y="3792"/>
                    <a:pt x="1080" y="3792"/>
                  </a:cubicBezTo>
                  <a:cubicBezTo>
                    <a:pt x="884" y="3792"/>
                    <a:pt x="259" y="3309"/>
                    <a:pt x="159" y="3209"/>
                  </a:cubicBezTo>
                  <a:lnTo>
                    <a:pt x="159" y="3209"/>
                  </a:lnTo>
                  <a:cubicBezTo>
                    <a:pt x="264" y="4209"/>
                    <a:pt x="264" y="5261"/>
                    <a:pt x="1" y="6366"/>
                  </a:cubicBezTo>
                  <a:cubicBezTo>
                    <a:pt x="106" y="6892"/>
                    <a:pt x="632" y="7838"/>
                    <a:pt x="632" y="7838"/>
                  </a:cubicBezTo>
                  <a:cubicBezTo>
                    <a:pt x="632" y="7838"/>
                    <a:pt x="2999" y="2473"/>
                    <a:pt x="200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1631577" y="3584400"/>
              <a:ext cx="237233" cy="244257"/>
            </a:xfrm>
            <a:custGeom>
              <a:avLst/>
              <a:gdLst/>
              <a:ahLst/>
              <a:cxnLst/>
              <a:rect l="l" t="t" r="r" b="b"/>
              <a:pathLst>
                <a:path w="20096" h="20691" extrusionOk="0">
                  <a:moveTo>
                    <a:pt x="6699" y="0"/>
                  </a:moveTo>
                  <a:cubicBezTo>
                    <a:pt x="4197" y="0"/>
                    <a:pt x="2071" y="1960"/>
                    <a:pt x="1210" y="4412"/>
                  </a:cubicBezTo>
                  <a:cubicBezTo>
                    <a:pt x="684" y="5990"/>
                    <a:pt x="421" y="7726"/>
                    <a:pt x="264" y="9409"/>
                  </a:cubicBezTo>
                  <a:cubicBezTo>
                    <a:pt x="106" y="11250"/>
                    <a:pt x="1" y="13197"/>
                    <a:pt x="316" y="15090"/>
                  </a:cubicBezTo>
                  <a:cubicBezTo>
                    <a:pt x="474" y="15827"/>
                    <a:pt x="684" y="16668"/>
                    <a:pt x="1263" y="17195"/>
                  </a:cubicBezTo>
                  <a:cubicBezTo>
                    <a:pt x="1947" y="17721"/>
                    <a:pt x="2631" y="18299"/>
                    <a:pt x="3472" y="18457"/>
                  </a:cubicBezTo>
                  <a:cubicBezTo>
                    <a:pt x="3630" y="18510"/>
                    <a:pt x="3841" y="18510"/>
                    <a:pt x="3998" y="18562"/>
                  </a:cubicBezTo>
                  <a:cubicBezTo>
                    <a:pt x="4682" y="18720"/>
                    <a:pt x="5208" y="19299"/>
                    <a:pt x="5734" y="19772"/>
                  </a:cubicBezTo>
                  <a:cubicBezTo>
                    <a:pt x="6460" y="20428"/>
                    <a:pt x="7259" y="20691"/>
                    <a:pt x="8084" y="20691"/>
                  </a:cubicBezTo>
                  <a:cubicBezTo>
                    <a:pt x="10371" y="20691"/>
                    <a:pt x="12857" y="18667"/>
                    <a:pt x="14519" y="17352"/>
                  </a:cubicBezTo>
                  <a:cubicBezTo>
                    <a:pt x="15887" y="16248"/>
                    <a:pt x="17255" y="15090"/>
                    <a:pt x="18360" y="13670"/>
                  </a:cubicBezTo>
                  <a:cubicBezTo>
                    <a:pt x="19412" y="12250"/>
                    <a:pt x="20096" y="10409"/>
                    <a:pt x="19833" y="8620"/>
                  </a:cubicBezTo>
                  <a:cubicBezTo>
                    <a:pt x="19727" y="7989"/>
                    <a:pt x="19517" y="7357"/>
                    <a:pt x="19149" y="6779"/>
                  </a:cubicBezTo>
                  <a:cubicBezTo>
                    <a:pt x="18886" y="6411"/>
                    <a:pt x="18570" y="6148"/>
                    <a:pt x="18254" y="5884"/>
                  </a:cubicBezTo>
                  <a:cubicBezTo>
                    <a:pt x="18044" y="5727"/>
                    <a:pt x="17834" y="5621"/>
                    <a:pt x="17623" y="5464"/>
                  </a:cubicBezTo>
                  <a:cubicBezTo>
                    <a:pt x="15887" y="4412"/>
                    <a:pt x="13993" y="3675"/>
                    <a:pt x="12205" y="2570"/>
                  </a:cubicBezTo>
                  <a:cubicBezTo>
                    <a:pt x="11416" y="2097"/>
                    <a:pt x="10679" y="1518"/>
                    <a:pt x="9890" y="1045"/>
                  </a:cubicBezTo>
                  <a:cubicBezTo>
                    <a:pt x="9417" y="782"/>
                    <a:pt x="8943" y="519"/>
                    <a:pt x="8417" y="308"/>
                  </a:cubicBezTo>
                  <a:cubicBezTo>
                    <a:pt x="7832" y="97"/>
                    <a:pt x="7256" y="0"/>
                    <a:pt x="669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1631577" y="3656332"/>
              <a:ext cx="237233" cy="172318"/>
            </a:xfrm>
            <a:custGeom>
              <a:avLst/>
              <a:gdLst/>
              <a:ahLst/>
              <a:cxnLst/>
              <a:rect l="l" t="t" r="r" b="b"/>
              <a:pathLst>
                <a:path w="20096" h="14597" extrusionOk="0">
                  <a:moveTo>
                    <a:pt x="18517" y="1"/>
                  </a:moveTo>
                  <a:lnTo>
                    <a:pt x="18517" y="1"/>
                  </a:lnTo>
                  <a:cubicBezTo>
                    <a:pt x="18780" y="632"/>
                    <a:pt x="18833" y="1316"/>
                    <a:pt x="18675" y="1947"/>
                  </a:cubicBezTo>
                  <a:cubicBezTo>
                    <a:pt x="16984" y="8861"/>
                    <a:pt x="12754" y="10272"/>
                    <a:pt x="8607" y="10272"/>
                  </a:cubicBezTo>
                  <a:cubicBezTo>
                    <a:pt x="8368" y="10272"/>
                    <a:pt x="8129" y="10267"/>
                    <a:pt x="7891" y="10259"/>
                  </a:cubicBezTo>
                  <a:cubicBezTo>
                    <a:pt x="3472" y="10048"/>
                    <a:pt x="1947" y="5682"/>
                    <a:pt x="421" y="2000"/>
                  </a:cubicBezTo>
                  <a:cubicBezTo>
                    <a:pt x="369" y="2421"/>
                    <a:pt x="316" y="2842"/>
                    <a:pt x="264" y="3315"/>
                  </a:cubicBezTo>
                  <a:cubicBezTo>
                    <a:pt x="106" y="5156"/>
                    <a:pt x="1" y="7103"/>
                    <a:pt x="316" y="8996"/>
                  </a:cubicBezTo>
                  <a:cubicBezTo>
                    <a:pt x="474" y="9733"/>
                    <a:pt x="684" y="10574"/>
                    <a:pt x="1263" y="11101"/>
                  </a:cubicBezTo>
                  <a:cubicBezTo>
                    <a:pt x="1947" y="11627"/>
                    <a:pt x="2631" y="12205"/>
                    <a:pt x="3472" y="12363"/>
                  </a:cubicBezTo>
                  <a:cubicBezTo>
                    <a:pt x="3630" y="12416"/>
                    <a:pt x="3841" y="12416"/>
                    <a:pt x="3998" y="12468"/>
                  </a:cubicBezTo>
                  <a:cubicBezTo>
                    <a:pt x="4682" y="12626"/>
                    <a:pt x="5208" y="13152"/>
                    <a:pt x="5734" y="13678"/>
                  </a:cubicBezTo>
                  <a:cubicBezTo>
                    <a:pt x="6446" y="14334"/>
                    <a:pt x="7238" y="14597"/>
                    <a:pt x="8062" y="14597"/>
                  </a:cubicBezTo>
                  <a:cubicBezTo>
                    <a:pt x="10343" y="14597"/>
                    <a:pt x="12857" y="12573"/>
                    <a:pt x="14519" y="11258"/>
                  </a:cubicBezTo>
                  <a:cubicBezTo>
                    <a:pt x="15887" y="10154"/>
                    <a:pt x="17255" y="8944"/>
                    <a:pt x="18360" y="7576"/>
                  </a:cubicBezTo>
                  <a:cubicBezTo>
                    <a:pt x="19412" y="6156"/>
                    <a:pt x="20096" y="4315"/>
                    <a:pt x="19833" y="2526"/>
                  </a:cubicBezTo>
                  <a:cubicBezTo>
                    <a:pt x="19727" y="1895"/>
                    <a:pt x="19517" y="1263"/>
                    <a:pt x="19149" y="685"/>
                  </a:cubicBezTo>
                  <a:cubicBezTo>
                    <a:pt x="18938" y="422"/>
                    <a:pt x="18728" y="211"/>
                    <a:pt x="1851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1645859" y="3595944"/>
              <a:ext cx="101228" cy="73451"/>
            </a:xfrm>
            <a:custGeom>
              <a:avLst/>
              <a:gdLst/>
              <a:ahLst/>
              <a:cxnLst/>
              <a:rect l="l" t="t" r="r" b="b"/>
              <a:pathLst>
                <a:path w="8575" h="6222" extrusionOk="0">
                  <a:moveTo>
                    <a:pt x="5860" y="1"/>
                  </a:moveTo>
                  <a:cubicBezTo>
                    <a:pt x="5309" y="1"/>
                    <a:pt x="4793" y="103"/>
                    <a:pt x="4314" y="277"/>
                  </a:cubicBezTo>
                  <a:cubicBezTo>
                    <a:pt x="1526" y="1172"/>
                    <a:pt x="106" y="3118"/>
                    <a:pt x="0" y="5696"/>
                  </a:cubicBezTo>
                  <a:cubicBezTo>
                    <a:pt x="0" y="5801"/>
                    <a:pt x="0" y="5906"/>
                    <a:pt x="53" y="6011"/>
                  </a:cubicBezTo>
                  <a:cubicBezTo>
                    <a:pt x="158" y="6169"/>
                    <a:pt x="421" y="6222"/>
                    <a:pt x="579" y="6222"/>
                  </a:cubicBezTo>
                  <a:cubicBezTo>
                    <a:pt x="790" y="6169"/>
                    <a:pt x="895" y="6064"/>
                    <a:pt x="947" y="6011"/>
                  </a:cubicBezTo>
                  <a:cubicBezTo>
                    <a:pt x="1684" y="5275"/>
                    <a:pt x="2315" y="4486"/>
                    <a:pt x="3315" y="3960"/>
                  </a:cubicBezTo>
                  <a:cubicBezTo>
                    <a:pt x="4156" y="3486"/>
                    <a:pt x="5208" y="3223"/>
                    <a:pt x="6208" y="2855"/>
                  </a:cubicBezTo>
                  <a:cubicBezTo>
                    <a:pt x="7155" y="2539"/>
                    <a:pt x="8102" y="2066"/>
                    <a:pt x="8522" y="1277"/>
                  </a:cubicBezTo>
                  <a:cubicBezTo>
                    <a:pt x="8575" y="1224"/>
                    <a:pt x="8575" y="1119"/>
                    <a:pt x="8522" y="1014"/>
                  </a:cubicBezTo>
                  <a:cubicBezTo>
                    <a:pt x="8522" y="961"/>
                    <a:pt x="8417" y="909"/>
                    <a:pt x="8365" y="856"/>
                  </a:cubicBezTo>
                  <a:cubicBezTo>
                    <a:pt x="7786" y="330"/>
                    <a:pt x="6944" y="67"/>
                    <a:pt x="6208" y="14"/>
                  </a:cubicBezTo>
                  <a:cubicBezTo>
                    <a:pt x="6090" y="5"/>
                    <a:pt x="5975" y="1"/>
                    <a:pt x="5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1904171" y="3561324"/>
              <a:ext cx="267655" cy="243089"/>
            </a:xfrm>
            <a:custGeom>
              <a:avLst/>
              <a:gdLst/>
              <a:ahLst/>
              <a:cxnLst/>
              <a:rect l="l" t="t" r="r" b="b"/>
              <a:pathLst>
                <a:path w="22673" h="20592" extrusionOk="0">
                  <a:moveTo>
                    <a:pt x="11215" y="0"/>
                  </a:moveTo>
                  <a:cubicBezTo>
                    <a:pt x="11212" y="0"/>
                    <a:pt x="11208" y="0"/>
                    <a:pt x="11205" y="1"/>
                  </a:cubicBezTo>
                  <a:cubicBezTo>
                    <a:pt x="10153" y="54"/>
                    <a:pt x="10258" y="1211"/>
                    <a:pt x="10100" y="1316"/>
                  </a:cubicBezTo>
                  <a:cubicBezTo>
                    <a:pt x="10082" y="1328"/>
                    <a:pt x="10063" y="1333"/>
                    <a:pt x="10044" y="1333"/>
                  </a:cubicBezTo>
                  <a:cubicBezTo>
                    <a:pt x="9819" y="1333"/>
                    <a:pt x="9572" y="605"/>
                    <a:pt x="9490" y="605"/>
                  </a:cubicBezTo>
                  <a:cubicBezTo>
                    <a:pt x="9481" y="605"/>
                    <a:pt x="9474" y="613"/>
                    <a:pt x="9469" y="633"/>
                  </a:cubicBezTo>
                  <a:cubicBezTo>
                    <a:pt x="9206" y="1159"/>
                    <a:pt x="9574" y="1737"/>
                    <a:pt x="9259" y="1790"/>
                  </a:cubicBezTo>
                  <a:cubicBezTo>
                    <a:pt x="9252" y="1792"/>
                    <a:pt x="9245" y="1792"/>
                    <a:pt x="9238" y="1792"/>
                  </a:cubicBezTo>
                  <a:cubicBezTo>
                    <a:pt x="9081" y="1792"/>
                    <a:pt x="8792" y="1396"/>
                    <a:pt x="8266" y="1396"/>
                  </a:cubicBezTo>
                  <a:cubicBezTo>
                    <a:pt x="8058" y="1396"/>
                    <a:pt x="7812" y="1458"/>
                    <a:pt x="7523" y="1632"/>
                  </a:cubicBezTo>
                  <a:cubicBezTo>
                    <a:pt x="8049" y="2158"/>
                    <a:pt x="9522" y="2842"/>
                    <a:pt x="8627" y="3052"/>
                  </a:cubicBezTo>
                  <a:cubicBezTo>
                    <a:pt x="8101" y="3210"/>
                    <a:pt x="6418" y="3526"/>
                    <a:pt x="4208" y="5262"/>
                  </a:cubicBezTo>
                  <a:cubicBezTo>
                    <a:pt x="1473" y="7366"/>
                    <a:pt x="0" y="16519"/>
                    <a:pt x="7786" y="19886"/>
                  </a:cubicBezTo>
                  <a:cubicBezTo>
                    <a:pt x="8880" y="20370"/>
                    <a:pt x="10023" y="20592"/>
                    <a:pt x="11205" y="20592"/>
                  </a:cubicBezTo>
                  <a:cubicBezTo>
                    <a:pt x="13488" y="20592"/>
                    <a:pt x="15916" y="19765"/>
                    <a:pt x="18412" y="18413"/>
                  </a:cubicBezTo>
                  <a:cubicBezTo>
                    <a:pt x="22620" y="16098"/>
                    <a:pt x="22410" y="12469"/>
                    <a:pt x="22515" y="11364"/>
                  </a:cubicBezTo>
                  <a:cubicBezTo>
                    <a:pt x="22620" y="10417"/>
                    <a:pt x="22673" y="5946"/>
                    <a:pt x="18727" y="3368"/>
                  </a:cubicBezTo>
                  <a:cubicBezTo>
                    <a:pt x="17048" y="2281"/>
                    <a:pt x="14853" y="1957"/>
                    <a:pt x="13253" y="1957"/>
                  </a:cubicBezTo>
                  <a:cubicBezTo>
                    <a:pt x="12297" y="1957"/>
                    <a:pt x="11553" y="2073"/>
                    <a:pt x="11258" y="2211"/>
                  </a:cubicBezTo>
                  <a:cubicBezTo>
                    <a:pt x="10482" y="1487"/>
                    <a:pt x="11384" y="0"/>
                    <a:pt x="1121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1992959" y="3561324"/>
              <a:ext cx="178858" cy="243136"/>
            </a:xfrm>
            <a:custGeom>
              <a:avLst/>
              <a:gdLst/>
              <a:ahLst/>
              <a:cxnLst/>
              <a:rect l="l" t="t" r="r" b="b"/>
              <a:pathLst>
                <a:path w="15151" h="20596" extrusionOk="0">
                  <a:moveTo>
                    <a:pt x="3643" y="0"/>
                  </a:moveTo>
                  <a:cubicBezTo>
                    <a:pt x="3639" y="0"/>
                    <a:pt x="3635" y="0"/>
                    <a:pt x="3630" y="1"/>
                  </a:cubicBezTo>
                  <a:cubicBezTo>
                    <a:pt x="2631" y="54"/>
                    <a:pt x="2736" y="1211"/>
                    <a:pt x="2578" y="1316"/>
                  </a:cubicBezTo>
                  <a:cubicBezTo>
                    <a:pt x="2560" y="1328"/>
                    <a:pt x="2541" y="1333"/>
                    <a:pt x="2522" y="1333"/>
                  </a:cubicBezTo>
                  <a:cubicBezTo>
                    <a:pt x="2297" y="1333"/>
                    <a:pt x="2047" y="605"/>
                    <a:pt x="1928" y="605"/>
                  </a:cubicBezTo>
                  <a:cubicBezTo>
                    <a:pt x="1915" y="605"/>
                    <a:pt x="1904" y="613"/>
                    <a:pt x="1894" y="633"/>
                  </a:cubicBezTo>
                  <a:cubicBezTo>
                    <a:pt x="1684" y="1159"/>
                    <a:pt x="2052" y="1737"/>
                    <a:pt x="1684" y="1843"/>
                  </a:cubicBezTo>
                  <a:cubicBezTo>
                    <a:pt x="1531" y="1843"/>
                    <a:pt x="1239" y="1397"/>
                    <a:pt x="706" y="1397"/>
                  </a:cubicBezTo>
                  <a:cubicBezTo>
                    <a:pt x="507" y="1397"/>
                    <a:pt x="273" y="1460"/>
                    <a:pt x="1" y="1632"/>
                  </a:cubicBezTo>
                  <a:cubicBezTo>
                    <a:pt x="474" y="2158"/>
                    <a:pt x="2000" y="2842"/>
                    <a:pt x="1105" y="3105"/>
                  </a:cubicBezTo>
                  <a:cubicBezTo>
                    <a:pt x="947" y="3105"/>
                    <a:pt x="684" y="3158"/>
                    <a:pt x="421" y="3263"/>
                  </a:cubicBezTo>
                  <a:cubicBezTo>
                    <a:pt x="580" y="3470"/>
                    <a:pt x="812" y="3542"/>
                    <a:pt x="1057" y="3542"/>
                  </a:cubicBezTo>
                  <a:cubicBezTo>
                    <a:pt x="1622" y="3542"/>
                    <a:pt x="2263" y="3158"/>
                    <a:pt x="2263" y="3158"/>
                  </a:cubicBezTo>
                  <a:cubicBezTo>
                    <a:pt x="2957" y="2914"/>
                    <a:pt x="3625" y="2770"/>
                    <a:pt x="4357" y="2770"/>
                  </a:cubicBezTo>
                  <a:cubicBezTo>
                    <a:pt x="5676" y="2770"/>
                    <a:pt x="7203" y="3236"/>
                    <a:pt x="9469" y="4420"/>
                  </a:cubicBezTo>
                  <a:cubicBezTo>
                    <a:pt x="13047" y="6209"/>
                    <a:pt x="13520" y="14205"/>
                    <a:pt x="10101" y="16677"/>
                  </a:cubicBezTo>
                  <a:cubicBezTo>
                    <a:pt x="6629" y="19150"/>
                    <a:pt x="6681" y="20202"/>
                    <a:pt x="2263" y="20465"/>
                  </a:cubicBezTo>
                  <a:cubicBezTo>
                    <a:pt x="2762" y="20553"/>
                    <a:pt x="3271" y="20595"/>
                    <a:pt x="3788" y="20595"/>
                  </a:cubicBezTo>
                  <a:cubicBezTo>
                    <a:pt x="6045" y="20595"/>
                    <a:pt x="8450" y="19783"/>
                    <a:pt x="10890" y="18413"/>
                  </a:cubicBezTo>
                  <a:cubicBezTo>
                    <a:pt x="15098" y="16098"/>
                    <a:pt x="14888" y="12469"/>
                    <a:pt x="14993" y="11364"/>
                  </a:cubicBezTo>
                  <a:cubicBezTo>
                    <a:pt x="15098" y="10417"/>
                    <a:pt x="15151" y="5946"/>
                    <a:pt x="11205" y="3368"/>
                  </a:cubicBezTo>
                  <a:cubicBezTo>
                    <a:pt x="9526" y="2281"/>
                    <a:pt x="7331" y="1957"/>
                    <a:pt x="5731" y="1957"/>
                  </a:cubicBezTo>
                  <a:cubicBezTo>
                    <a:pt x="4775" y="1957"/>
                    <a:pt x="4031" y="2073"/>
                    <a:pt x="3736" y="2211"/>
                  </a:cubicBezTo>
                  <a:cubicBezTo>
                    <a:pt x="2960" y="1487"/>
                    <a:pt x="3862" y="0"/>
                    <a:pt x="364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1933976" y="3607901"/>
              <a:ext cx="80734" cy="145945"/>
            </a:xfrm>
            <a:custGeom>
              <a:avLst/>
              <a:gdLst/>
              <a:ahLst/>
              <a:cxnLst/>
              <a:rect l="l" t="t" r="r" b="b"/>
              <a:pathLst>
                <a:path w="6839" h="12363" extrusionOk="0">
                  <a:moveTo>
                    <a:pt x="5997" y="1"/>
                  </a:moveTo>
                  <a:cubicBezTo>
                    <a:pt x="4998" y="106"/>
                    <a:pt x="3998" y="632"/>
                    <a:pt x="3262" y="1211"/>
                  </a:cubicBezTo>
                  <a:cubicBezTo>
                    <a:pt x="2578" y="1842"/>
                    <a:pt x="2104" y="2526"/>
                    <a:pt x="1736" y="3210"/>
                  </a:cubicBezTo>
                  <a:cubicBezTo>
                    <a:pt x="0" y="6576"/>
                    <a:pt x="526" y="9627"/>
                    <a:pt x="2788" y="12152"/>
                  </a:cubicBezTo>
                  <a:cubicBezTo>
                    <a:pt x="2893" y="12258"/>
                    <a:pt x="2999" y="12363"/>
                    <a:pt x="3156" y="12363"/>
                  </a:cubicBezTo>
                  <a:cubicBezTo>
                    <a:pt x="3419" y="12363"/>
                    <a:pt x="3682" y="12205"/>
                    <a:pt x="3788" y="12047"/>
                  </a:cubicBezTo>
                  <a:cubicBezTo>
                    <a:pt x="3945" y="11837"/>
                    <a:pt x="3945" y="11679"/>
                    <a:pt x="3945" y="11521"/>
                  </a:cubicBezTo>
                  <a:cubicBezTo>
                    <a:pt x="3893" y="10153"/>
                    <a:pt x="3788" y="8838"/>
                    <a:pt x="4209" y="7471"/>
                  </a:cubicBezTo>
                  <a:cubicBezTo>
                    <a:pt x="4577" y="6261"/>
                    <a:pt x="5313" y="5051"/>
                    <a:pt x="5892" y="3841"/>
                  </a:cubicBezTo>
                  <a:cubicBezTo>
                    <a:pt x="6418" y="2684"/>
                    <a:pt x="6839" y="1421"/>
                    <a:pt x="6523" y="316"/>
                  </a:cubicBezTo>
                  <a:cubicBezTo>
                    <a:pt x="6523" y="211"/>
                    <a:pt x="6471" y="106"/>
                    <a:pt x="6313" y="53"/>
                  </a:cubicBezTo>
                  <a:cubicBezTo>
                    <a:pt x="6208" y="1"/>
                    <a:pt x="6102" y="1"/>
                    <a:pt x="5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>
              <a:off x="1979916" y="3566907"/>
              <a:ext cx="57148" cy="44375"/>
            </a:xfrm>
            <a:custGeom>
              <a:avLst/>
              <a:gdLst/>
              <a:ahLst/>
              <a:cxnLst/>
              <a:rect l="l" t="t" r="r" b="b"/>
              <a:pathLst>
                <a:path w="4841" h="3759" extrusionOk="0">
                  <a:moveTo>
                    <a:pt x="4325" y="0"/>
                  </a:moveTo>
                  <a:cubicBezTo>
                    <a:pt x="4322" y="0"/>
                    <a:pt x="4318" y="1"/>
                    <a:pt x="4314" y="2"/>
                  </a:cubicBezTo>
                  <a:cubicBezTo>
                    <a:pt x="3262" y="54"/>
                    <a:pt x="3368" y="1212"/>
                    <a:pt x="3210" y="1317"/>
                  </a:cubicBezTo>
                  <a:cubicBezTo>
                    <a:pt x="3191" y="1328"/>
                    <a:pt x="3171" y="1333"/>
                    <a:pt x="3149" y="1333"/>
                  </a:cubicBezTo>
                  <a:cubicBezTo>
                    <a:pt x="2889" y="1333"/>
                    <a:pt x="2414" y="605"/>
                    <a:pt x="2252" y="605"/>
                  </a:cubicBezTo>
                  <a:cubicBezTo>
                    <a:pt x="2234" y="605"/>
                    <a:pt x="2220" y="614"/>
                    <a:pt x="2210" y="633"/>
                  </a:cubicBezTo>
                  <a:cubicBezTo>
                    <a:pt x="1947" y="1159"/>
                    <a:pt x="2684" y="1738"/>
                    <a:pt x="2368" y="1843"/>
                  </a:cubicBezTo>
                  <a:cubicBezTo>
                    <a:pt x="2221" y="1843"/>
                    <a:pt x="1614" y="1459"/>
                    <a:pt x="920" y="1459"/>
                  </a:cubicBezTo>
                  <a:cubicBezTo>
                    <a:pt x="620" y="1459"/>
                    <a:pt x="303" y="1531"/>
                    <a:pt x="1" y="1738"/>
                  </a:cubicBezTo>
                  <a:cubicBezTo>
                    <a:pt x="1211" y="1948"/>
                    <a:pt x="1106" y="3158"/>
                    <a:pt x="1106" y="3579"/>
                  </a:cubicBezTo>
                  <a:cubicBezTo>
                    <a:pt x="1345" y="3704"/>
                    <a:pt x="1611" y="3759"/>
                    <a:pt x="1889" y="3759"/>
                  </a:cubicBezTo>
                  <a:cubicBezTo>
                    <a:pt x="3015" y="3759"/>
                    <a:pt x="4334" y="2855"/>
                    <a:pt x="4841" y="2053"/>
                  </a:cubicBezTo>
                  <a:lnTo>
                    <a:pt x="4841" y="2053"/>
                  </a:lnTo>
                  <a:cubicBezTo>
                    <a:pt x="4798" y="2064"/>
                    <a:pt x="4761" y="2068"/>
                    <a:pt x="4726" y="2068"/>
                  </a:cubicBezTo>
                  <a:cubicBezTo>
                    <a:pt x="4588" y="2068"/>
                    <a:pt x="4504" y="2001"/>
                    <a:pt x="4420" y="2001"/>
                  </a:cubicBezTo>
                  <a:cubicBezTo>
                    <a:pt x="3645" y="1330"/>
                    <a:pt x="4492" y="0"/>
                    <a:pt x="432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>
              <a:off x="1838342" y="3373822"/>
              <a:ext cx="57148" cy="43466"/>
            </a:xfrm>
            <a:custGeom>
              <a:avLst/>
              <a:gdLst/>
              <a:ahLst/>
              <a:cxnLst/>
              <a:rect l="l" t="t" r="r" b="b"/>
              <a:pathLst>
                <a:path w="4841" h="3682" extrusionOk="0">
                  <a:moveTo>
                    <a:pt x="4094" y="1"/>
                  </a:moveTo>
                  <a:cubicBezTo>
                    <a:pt x="3211" y="1"/>
                    <a:pt x="2382" y="1917"/>
                    <a:pt x="474" y="2788"/>
                  </a:cubicBezTo>
                  <a:cubicBezTo>
                    <a:pt x="211" y="3051"/>
                    <a:pt x="1" y="3682"/>
                    <a:pt x="1" y="3682"/>
                  </a:cubicBezTo>
                  <a:cubicBezTo>
                    <a:pt x="1" y="3682"/>
                    <a:pt x="4841" y="2104"/>
                    <a:pt x="4841" y="473"/>
                  </a:cubicBezTo>
                  <a:cubicBezTo>
                    <a:pt x="4573" y="139"/>
                    <a:pt x="4332" y="1"/>
                    <a:pt x="409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1882429" y="3373834"/>
              <a:ext cx="13056" cy="7048"/>
            </a:xfrm>
            <a:custGeom>
              <a:avLst/>
              <a:gdLst/>
              <a:ahLst/>
              <a:cxnLst/>
              <a:rect l="l" t="t" r="r" b="b"/>
              <a:pathLst>
                <a:path w="1106" h="597" extrusionOk="0">
                  <a:moveTo>
                    <a:pt x="359" y="1"/>
                  </a:moveTo>
                  <a:cubicBezTo>
                    <a:pt x="240" y="1"/>
                    <a:pt x="120" y="36"/>
                    <a:pt x="1" y="104"/>
                  </a:cubicBezTo>
                  <a:cubicBezTo>
                    <a:pt x="54" y="209"/>
                    <a:pt x="106" y="314"/>
                    <a:pt x="159" y="367"/>
                  </a:cubicBezTo>
                  <a:cubicBezTo>
                    <a:pt x="228" y="471"/>
                    <a:pt x="501" y="597"/>
                    <a:pt x="755" y="597"/>
                  </a:cubicBezTo>
                  <a:cubicBezTo>
                    <a:pt x="888" y="597"/>
                    <a:pt x="1015" y="562"/>
                    <a:pt x="1106" y="472"/>
                  </a:cubicBezTo>
                  <a:cubicBezTo>
                    <a:pt x="857" y="152"/>
                    <a:pt x="608" y="1"/>
                    <a:pt x="35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1838342" y="3385614"/>
              <a:ext cx="55908" cy="31673"/>
            </a:xfrm>
            <a:custGeom>
              <a:avLst/>
              <a:gdLst/>
              <a:ahLst/>
              <a:cxnLst/>
              <a:rect l="l" t="t" r="r" b="b"/>
              <a:pathLst>
                <a:path w="4736" h="2683" extrusionOk="0">
                  <a:moveTo>
                    <a:pt x="4735" y="0"/>
                  </a:moveTo>
                  <a:lnTo>
                    <a:pt x="4735" y="0"/>
                  </a:lnTo>
                  <a:cubicBezTo>
                    <a:pt x="4191" y="454"/>
                    <a:pt x="3451" y="1220"/>
                    <a:pt x="2684" y="1220"/>
                  </a:cubicBezTo>
                  <a:cubicBezTo>
                    <a:pt x="2562" y="1220"/>
                    <a:pt x="2439" y="1201"/>
                    <a:pt x="2316" y="1158"/>
                  </a:cubicBezTo>
                  <a:cubicBezTo>
                    <a:pt x="2210" y="1158"/>
                    <a:pt x="2158" y="631"/>
                    <a:pt x="2210" y="579"/>
                  </a:cubicBezTo>
                  <a:lnTo>
                    <a:pt x="2210" y="579"/>
                  </a:lnTo>
                  <a:cubicBezTo>
                    <a:pt x="1737" y="1000"/>
                    <a:pt x="1158" y="1473"/>
                    <a:pt x="474" y="1789"/>
                  </a:cubicBezTo>
                  <a:cubicBezTo>
                    <a:pt x="211" y="2052"/>
                    <a:pt x="1" y="2683"/>
                    <a:pt x="1" y="2683"/>
                  </a:cubicBezTo>
                  <a:cubicBezTo>
                    <a:pt x="1" y="2683"/>
                    <a:pt x="3894" y="1421"/>
                    <a:pt x="4735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1689946" y="3373421"/>
              <a:ext cx="176992" cy="96034"/>
            </a:xfrm>
            <a:custGeom>
              <a:avLst/>
              <a:gdLst/>
              <a:ahLst/>
              <a:cxnLst/>
              <a:rect l="l" t="t" r="r" b="b"/>
              <a:pathLst>
                <a:path w="14993" h="8135" extrusionOk="0">
                  <a:moveTo>
                    <a:pt x="11230" y="1"/>
                  </a:moveTo>
                  <a:cubicBezTo>
                    <a:pt x="10897" y="1"/>
                    <a:pt x="10539" y="29"/>
                    <a:pt x="10153" y="86"/>
                  </a:cubicBezTo>
                  <a:cubicBezTo>
                    <a:pt x="8943" y="297"/>
                    <a:pt x="7575" y="823"/>
                    <a:pt x="6786" y="1191"/>
                  </a:cubicBezTo>
                  <a:cubicBezTo>
                    <a:pt x="6576" y="1244"/>
                    <a:pt x="6418" y="1296"/>
                    <a:pt x="6260" y="1349"/>
                  </a:cubicBezTo>
                  <a:cubicBezTo>
                    <a:pt x="6050" y="1401"/>
                    <a:pt x="5787" y="1559"/>
                    <a:pt x="5577" y="1664"/>
                  </a:cubicBezTo>
                  <a:cubicBezTo>
                    <a:pt x="5156" y="1927"/>
                    <a:pt x="4735" y="2191"/>
                    <a:pt x="4314" y="2454"/>
                  </a:cubicBezTo>
                  <a:cubicBezTo>
                    <a:pt x="2788" y="3453"/>
                    <a:pt x="1316" y="4663"/>
                    <a:pt x="421" y="6136"/>
                  </a:cubicBezTo>
                  <a:cubicBezTo>
                    <a:pt x="316" y="6346"/>
                    <a:pt x="158" y="6557"/>
                    <a:pt x="106" y="6767"/>
                  </a:cubicBezTo>
                  <a:cubicBezTo>
                    <a:pt x="0" y="7135"/>
                    <a:pt x="0" y="7609"/>
                    <a:pt x="53" y="7977"/>
                  </a:cubicBezTo>
                  <a:cubicBezTo>
                    <a:pt x="53" y="8030"/>
                    <a:pt x="53" y="8082"/>
                    <a:pt x="106" y="8082"/>
                  </a:cubicBezTo>
                  <a:cubicBezTo>
                    <a:pt x="158" y="8135"/>
                    <a:pt x="211" y="8135"/>
                    <a:pt x="211" y="8135"/>
                  </a:cubicBezTo>
                  <a:cubicBezTo>
                    <a:pt x="842" y="8135"/>
                    <a:pt x="1473" y="7924"/>
                    <a:pt x="2052" y="7714"/>
                  </a:cubicBezTo>
                  <a:cubicBezTo>
                    <a:pt x="3420" y="7293"/>
                    <a:pt x="4893" y="7083"/>
                    <a:pt x="6366" y="6925"/>
                  </a:cubicBezTo>
                  <a:cubicBezTo>
                    <a:pt x="7681" y="6767"/>
                    <a:pt x="8996" y="6767"/>
                    <a:pt x="10311" y="6557"/>
                  </a:cubicBezTo>
                  <a:cubicBezTo>
                    <a:pt x="10521" y="6504"/>
                    <a:pt x="10784" y="6452"/>
                    <a:pt x="10995" y="6399"/>
                  </a:cubicBezTo>
                  <a:cubicBezTo>
                    <a:pt x="14309" y="5610"/>
                    <a:pt x="14993" y="3926"/>
                    <a:pt x="14519" y="2243"/>
                  </a:cubicBezTo>
                  <a:cubicBezTo>
                    <a:pt x="14075" y="822"/>
                    <a:pt x="13031" y="1"/>
                    <a:pt x="1123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1689946" y="3389958"/>
              <a:ext cx="165813" cy="79495"/>
            </a:xfrm>
            <a:custGeom>
              <a:avLst/>
              <a:gdLst/>
              <a:ahLst/>
              <a:cxnLst/>
              <a:rect l="l" t="t" r="r" b="b"/>
              <a:pathLst>
                <a:path w="14046" h="6734" extrusionOk="0">
                  <a:moveTo>
                    <a:pt x="6155" y="0"/>
                  </a:moveTo>
                  <a:cubicBezTo>
                    <a:pt x="5997" y="53"/>
                    <a:pt x="5787" y="158"/>
                    <a:pt x="5629" y="263"/>
                  </a:cubicBezTo>
                  <a:cubicBezTo>
                    <a:pt x="5366" y="421"/>
                    <a:pt x="5050" y="579"/>
                    <a:pt x="4787" y="737"/>
                  </a:cubicBezTo>
                  <a:cubicBezTo>
                    <a:pt x="3051" y="1842"/>
                    <a:pt x="1421" y="3157"/>
                    <a:pt x="421" y="4735"/>
                  </a:cubicBezTo>
                  <a:cubicBezTo>
                    <a:pt x="316" y="4945"/>
                    <a:pt x="211" y="5156"/>
                    <a:pt x="106" y="5366"/>
                  </a:cubicBezTo>
                  <a:cubicBezTo>
                    <a:pt x="0" y="5734"/>
                    <a:pt x="0" y="6155"/>
                    <a:pt x="53" y="6576"/>
                  </a:cubicBezTo>
                  <a:cubicBezTo>
                    <a:pt x="53" y="6629"/>
                    <a:pt x="53" y="6681"/>
                    <a:pt x="106" y="6681"/>
                  </a:cubicBezTo>
                  <a:cubicBezTo>
                    <a:pt x="158" y="6734"/>
                    <a:pt x="158" y="6734"/>
                    <a:pt x="211" y="6734"/>
                  </a:cubicBezTo>
                  <a:cubicBezTo>
                    <a:pt x="842" y="6734"/>
                    <a:pt x="1473" y="6523"/>
                    <a:pt x="2052" y="6313"/>
                  </a:cubicBezTo>
                  <a:cubicBezTo>
                    <a:pt x="3420" y="5892"/>
                    <a:pt x="4893" y="5682"/>
                    <a:pt x="6366" y="5524"/>
                  </a:cubicBezTo>
                  <a:cubicBezTo>
                    <a:pt x="7681" y="5366"/>
                    <a:pt x="8996" y="5366"/>
                    <a:pt x="10311" y="5156"/>
                  </a:cubicBezTo>
                  <a:cubicBezTo>
                    <a:pt x="10521" y="5103"/>
                    <a:pt x="10784" y="5051"/>
                    <a:pt x="10995" y="4998"/>
                  </a:cubicBezTo>
                  <a:cubicBezTo>
                    <a:pt x="12520" y="4630"/>
                    <a:pt x="13467" y="4104"/>
                    <a:pt x="14046" y="3472"/>
                  </a:cubicBezTo>
                  <a:lnTo>
                    <a:pt x="14046" y="3472"/>
                  </a:lnTo>
                  <a:cubicBezTo>
                    <a:pt x="12586" y="4102"/>
                    <a:pt x="11032" y="4218"/>
                    <a:pt x="9444" y="4218"/>
                  </a:cubicBezTo>
                  <a:cubicBezTo>
                    <a:pt x="8523" y="4218"/>
                    <a:pt x="7591" y="4179"/>
                    <a:pt x="6659" y="4179"/>
                  </a:cubicBezTo>
                  <a:cubicBezTo>
                    <a:pt x="6245" y="4179"/>
                    <a:pt x="5831" y="4187"/>
                    <a:pt x="5419" y="4209"/>
                  </a:cubicBezTo>
                  <a:cubicBezTo>
                    <a:pt x="5387" y="4210"/>
                    <a:pt x="5356" y="4211"/>
                    <a:pt x="5325" y="4211"/>
                  </a:cubicBezTo>
                  <a:cubicBezTo>
                    <a:pt x="4324" y="4211"/>
                    <a:pt x="3640" y="3395"/>
                    <a:pt x="3946" y="2578"/>
                  </a:cubicBezTo>
                  <a:cubicBezTo>
                    <a:pt x="4314" y="1631"/>
                    <a:pt x="5156" y="790"/>
                    <a:pt x="615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7"/>
            <p:cNvSpPr/>
            <p:nvPr/>
          </p:nvSpPr>
          <p:spPr>
            <a:xfrm>
              <a:off x="1784942" y="3380645"/>
              <a:ext cx="72058" cy="32239"/>
            </a:xfrm>
            <a:custGeom>
              <a:avLst/>
              <a:gdLst/>
              <a:ahLst/>
              <a:cxnLst/>
              <a:rect l="l" t="t" r="r" b="b"/>
              <a:pathLst>
                <a:path w="6104" h="2731" extrusionOk="0">
                  <a:moveTo>
                    <a:pt x="3157" y="0"/>
                  </a:moveTo>
                  <a:cubicBezTo>
                    <a:pt x="2789" y="0"/>
                    <a:pt x="2421" y="53"/>
                    <a:pt x="2053" y="106"/>
                  </a:cubicBezTo>
                  <a:cubicBezTo>
                    <a:pt x="1421" y="211"/>
                    <a:pt x="790" y="474"/>
                    <a:pt x="317" y="789"/>
                  </a:cubicBezTo>
                  <a:cubicBezTo>
                    <a:pt x="159" y="895"/>
                    <a:pt x="1" y="1052"/>
                    <a:pt x="54" y="1210"/>
                  </a:cubicBezTo>
                  <a:cubicBezTo>
                    <a:pt x="106" y="1368"/>
                    <a:pt x="211" y="1421"/>
                    <a:pt x="369" y="1421"/>
                  </a:cubicBezTo>
                  <a:cubicBezTo>
                    <a:pt x="685" y="1526"/>
                    <a:pt x="1053" y="1473"/>
                    <a:pt x="1421" y="1526"/>
                  </a:cubicBezTo>
                  <a:cubicBezTo>
                    <a:pt x="2105" y="1631"/>
                    <a:pt x="2631" y="1947"/>
                    <a:pt x="3157" y="2262"/>
                  </a:cubicBezTo>
                  <a:cubicBezTo>
                    <a:pt x="3315" y="2368"/>
                    <a:pt x="3525" y="2525"/>
                    <a:pt x="3736" y="2578"/>
                  </a:cubicBezTo>
                  <a:cubicBezTo>
                    <a:pt x="3969" y="2694"/>
                    <a:pt x="4201" y="2730"/>
                    <a:pt x="4443" y="2730"/>
                  </a:cubicBezTo>
                  <a:cubicBezTo>
                    <a:pt x="4638" y="2730"/>
                    <a:pt x="4839" y="2707"/>
                    <a:pt x="5051" y="2683"/>
                  </a:cubicBezTo>
                  <a:cubicBezTo>
                    <a:pt x="5472" y="2578"/>
                    <a:pt x="5787" y="2262"/>
                    <a:pt x="5945" y="1947"/>
                  </a:cubicBezTo>
                  <a:cubicBezTo>
                    <a:pt x="6103" y="1631"/>
                    <a:pt x="5893" y="1421"/>
                    <a:pt x="5840" y="1158"/>
                  </a:cubicBezTo>
                  <a:cubicBezTo>
                    <a:pt x="5787" y="895"/>
                    <a:pt x="5735" y="737"/>
                    <a:pt x="5472" y="579"/>
                  </a:cubicBezTo>
                  <a:cubicBezTo>
                    <a:pt x="4788" y="211"/>
                    <a:pt x="3999" y="0"/>
                    <a:pt x="3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7"/>
            <p:cNvSpPr/>
            <p:nvPr/>
          </p:nvSpPr>
          <p:spPr>
            <a:xfrm>
              <a:off x="1832133" y="3365123"/>
              <a:ext cx="46594" cy="72660"/>
            </a:xfrm>
            <a:custGeom>
              <a:avLst/>
              <a:gdLst/>
              <a:ahLst/>
              <a:cxnLst/>
              <a:rect l="l" t="t" r="r" b="b"/>
              <a:pathLst>
                <a:path w="3947" h="6155" extrusionOk="0">
                  <a:moveTo>
                    <a:pt x="1895" y="0"/>
                  </a:moveTo>
                  <a:cubicBezTo>
                    <a:pt x="1894" y="3"/>
                    <a:pt x="1893" y="6"/>
                    <a:pt x="1893" y="9"/>
                  </a:cubicBezTo>
                  <a:lnTo>
                    <a:pt x="1893" y="9"/>
                  </a:lnTo>
                  <a:cubicBezTo>
                    <a:pt x="1894" y="6"/>
                    <a:pt x="1895" y="3"/>
                    <a:pt x="1895" y="0"/>
                  </a:cubicBezTo>
                  <a:close/>
                  <a:moveTo>
                    <a:pt x="1893" y="9"/>
                  </a:moveTo>
                  <a:cubicBezTo>
                    <a:pt x="1869" y="68"/>
                    <a:pt x="1629" y="213"/>
                    <a:pt x="1579" y="263"/>
                  </a:cubicBezTo>
                  <a:cubicBezTo>
                    <a:pt x="1474" y="368"/>
                    <a:pt x="1421" y="474"/>
                    <a:pt x="1421" y="579"/>
                  </a:cubicBezTo>
                  <a:cubicBezTo>
                    <a:pt x="1316" y="842"/>
                    <a:pt x="1316" y="1158"/>
                    <a:pt x="1474" y="1421"/>
                  </a:cubicBezTo>
                  <a:cubicBezTo>
                    <a:pt x="1579" y="1684"/>
                    <a:pt x="1789" y="1894"/>
                    <a:pt x="2053" y="2104"/>
                  </a:cubicBezTo>
                  <a:cubicBezTo>
                    <a:pt x="1263" y="2262"/>
                    <a:pt x="527" y="2630"/>
                    <a:pt x="1" y="3104"/>
                  </a:cubicBezTo>
                  <a:cubicBezTo>
                    <a:pt x="205" y="3002"/>
                    <a:pt x="474" y="2944"/>
                    <a:pt x="739" y="2944"/>
                  </a:cubicBezTo>
                  <a:cubicBezTo>
                    <a:pt x="884" y="2944"/>
                    <a:pt x="1028" y="2961"/>
                    <a:pt x="1158" y="2999"/>
                  </a:cubicBezTo>
                  <a:cubicBezTo>
                    <a:pt x="1526" y="3051"/>
                    <a:pt x="1842" y="3262"/>
                    <a:pt x="2053" y="3577"/>
                  </a:cubicBezTo>
                  <a:cubicBezTo>
                    <a:pt x="2263" y="3893"/>
                    <a:pt x="2263" y="4261"/>
                    <a:pt x="2421" y="4629"/>
                  </a:cubicBezTo>
                  <a:cubicBezTo>
                    <a:pt x="2526" y="4893"/>
                    <a:pt x="2736" y="5156"/>
                    <a:pt x="2947" y="5313"/>
                  </a:cubicBezTo>
                  <a:cubicBezTo>
                    <a:pt x="2999" y="5366"/>
                    <a:pt x="3052" y="5419"/>
                    <a:pt x="3052" y="5471"/>
                  </a:cubicBezTo>
                  <a:cubicBezTo>
                    <a:pt x="3157" y="5524"/>
                    <a:pt x="3210" y="5576"/>
                    <a:pt x="3315" y="5629"/>
                  </a:cubicBezTo>
                  <a:cubicBezTo>
                    <a:pt x="3420" y="5734"/>
                    <a:pt x="3578" y="5787"/>
                    <a:pt x="3736" y="5945"/>
                  </a:cubicBezTo>
                  <a:cubicBezTo>
                    <a:pt x="3788" y="5997"/>
                    <a:pt x="3788" y="6102"/>
                    <a:pt x="3841" y="6155"/>
                  </a:cubicBezTo>
                  <a:cubicBezTo>
                    <a:pt x="3946" y="5997"/>
                    <a:pt x="3841" y="5839"/>
                    <a:pt x="3788" y="5682"/>
                  </a:cubicBezTo>
                  <a:cubicBezTo>
                    <a:pt x="3631" y="5471"/>
                    <a:pt x="3473" y="5261"/>
                    <a:pt x="3315" y="4998"/>
                  </a:cubicBezTo>
                  <a:cubicBezTo>
                    <a:pt x="3157" y="4735"/>
                    <a:pt x="3157" y="4472"/>
                    <a:pt x="3105" y="4156"/>
                  </a:cubicBezTo>
                  <a:cubicBezTo>
                    <a:pt x="3105" y="3946"/>
                    <a:pt x="3052" y="3735"/>
                    <a:pt x="2999" y="3525"/>
                  </a:cubicBezTo>
                  <a:cubicBezTo>
                    <a:pt x="2999" y="3314"/>
                    <a:pt x="3052" y="3104"/>
                    <a:pt x="2999" y="2894"/>
                  </a:cubicBezTo>
                  <a:cubicBezTo>
                    <a:pt x="2999" y="2736"/>
                    <a:pt x="2894" y="2578"/>
                    <a:pt x="2842" y="2420"/>
                  </a:cubicBezTo>
                  <a:cubicBezTo>
                    <a:pt x="2789" y="2262"/>
                    <a:pt x="2684" y="2104"/>
                    <a:pt x="2579" y="1947"/>
                  </a:cubicBezTo>
                  <a:cubicBezTo>
                    <a:pt x="2473" y="1736"/>
                    <a:pt x="2210" y="1578"/>
                    <a:pt x="2105" y="1368"/>
                  </a:cubicBezTo>
                  <a:cubicBezTo>
                    <a:pt x="1896" y="950"/>
                    <a:pt x="1791" y="479"/>
                    <a:pt x="1893" y="9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7"/>
            <p:cNvSpPr/>
            <p:nvPr/>
          </p:nvSpPr>
          <p:spPr>
            <a:xfrm>
              <a:off x="2009720" y="3336558"/>
              <a:ext cx="45355" cy="50927"/>
            </a:xfrm>
            <a:custGeom>
              <a:avLst/>
              <a:gdLst/>
              <a:ahLst/>
              <a:cxnLst/>
              <a:rect l="l" t="t" r="r" b="b"/>
              <a:pathLst>
                <a:path w="3842" h="4314" extrusionOk="0">
                  <a:moveTo>
                    <a:pt x="1421" y="0"/>
                  </a:moveTo>
                  <a:lnTo>
                    <a:pt x="1421" y="0"/>
                  </a:lnTo>
                  <a:cubicBezTo>
                    <a:pt x="1" y="1000"/>
                    <a:pt x="2316" y="1736"/>
                    <a:pt x="3105" y="3841"/>
                  </a:cubicBezTo>
                  <a:cubicBezTo>
                    <a:pt x="3315" y="4051"/>
                    <a:pt x="3841" y="4314"/>
                    <a:pt x="3841" y="4314"/>
                  </a:cubicBezTo>
                  <a:cubicBezTo>
                    <a:pt x="3841" y="4314"/>
                    <a:pt x="2842" y="106"/>
                    <a:pt x="1421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7"/>
            <p:cNvSpPr/>
            <p:nvPr/>
          </p:nvSpPr>
          <p:spPr>
            <a:xfrm>
              <a:off x="2020285" y="3336558"/>
              <a:ext cx="8700" cy="10565"/>
            </a:xfrm>
            <a:custGeom>
              <a:avLst/>
              <a:gdLst/>
              <a:ahLst/>
              <a:cxnLst/>
              <a:rect l="l" t="t" r="r" b="b"/>
              <a:pathLst>
                <a:path w="737" h="895" extrusionOk="0">
                  <a:moveTo>
                    <a:pt x="526" y="0"/>
                  </a:moveTo>
                  <a:cubicBezTo>
                    <a:pt x="105" y="316"/>
                    <a:pt x="0" y="579"/>
                    <a:pt x="158" y="895"/>
                  </a:cubicBezTo>
                  <a:cubicBezTo>
                    <a:pt x="263" y="895"/>
                    <a:pt x="316" y="842"/>
                    <a:pt x="368" y="842"/>
                  </a:cubicBezTo>
                  <a:cubicBezTo>
                    <a:pt x="526" y="684"/>
                    <a:pt x="737" y="263"/>
                    <a:pt x="526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7"/>
            <p:cNvSpPr/>
            <p:nvPr/>
          </p:nvSpPr>
          <p:spPr>
            <a:xfrm>
              <a:off x="2031463" y="3338423"/>
              <a:ext cx="23610" cy="49062"/>
            </a:xfrm>
            <a:custGeom>
              <a:avLst/>
              <a:gdLst/>
              <a:ahLst/>
              <a:cxnLst/>
              <a:rect l="l" t="t" r="r" b="b"/>
              <a:pathLst>
                <a:path w="2000" h="4156" extrusionOk="0">
                  <a:moveTo>
                    <a:pt x="0" y="0"/>
                  </a:moveTo>
                  <a:cubicBezTo>
                    <a:pt x="421" y="579"/>
                    <a:pt x="1157" y="1315"/>
                    <a:pt x="894" y="2104"/>
                  </a:cubicBezTo>
                  <a:cubicBezTo>
                    <a:pt x="842" y="2157"/>
                    <a:pt x="421" y="2157"/>
                    <a:pt x="316" y="2157"/>
                  </a:cubicBezTo>
                  <a:cubicBezTo>
                    <a:pt x="684" y="2578"/>
                    <a:pt x="1052" y="3104"/>
                    <a:pt x="1263" y="3683"/>
                  </a:cubicBezTo>
                  <a:cubicBezTo>
                    <a:pt x="1473" y="3893"/>
                    <a:pt x="1999" y="4156"/>
                    <a:pt x="1999" y="4156"/>
                  </a:cubicBezTo>
                  <a:cubicBezTo>
                    <a:pt x="1999" y="4156"/>
                    <a:pt x="1157" y="789"/>
                    <a:pt x="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7"/>
            <p:cNvSpPr/>
            <p:nvPr/>
          </p:nvSpPr>
          <p:spPr>
            <a:xfrm>
              <a:off x="1974958" y="3361464"/>
              <a:ext cx="193142" cy="157361"/>
            </a:xfrm>
            <a:custGeom>
              <a:avLst/>
              <a:gdLst/>
              <a:ahLst/>
              <a:cxnLst/>
              <a:rect l="l" t="t" r="r" b="b"/>
              <a:pathLst>
                <a:path w="16361" h="13330" extrusionOk="0">
                  <a:moveTo>
                    <a:pt x="9584" y="1"/>
                  </a:moveTo>
                  <a:cubicBezTo>
                    <a:pt x="8010" y="1"/>
                    <a:pt x="6522" y="488"/>
                    <a:pt x="5576" y="994"/>
                  </a:cubicBezTo>
                  <a:cubicBezTo>
                    <a:pt x="3998" y="1836"/>
                    <a:pt x="3262" y="2046"/>
                    <a:pt x="2472" y="2835"/>
                  </a:cubicBezTo>
                  <a:cubicBezTo>
                    <a:pt x="0" y="5623"/>
                    <a:pt x="1315" y="8780"/>
                    <a:pt x="2157" y="10200"/>
                  </a:cubicBezTo>
                  <a:cubicBezTo>
                    <a:pt x="3458" y="12470"/>
                    <a:pt x="5456" y="13329"/>
                    <a:pt x="7540" y="13329"/>
                  </a:cubicBezTo>
                  <a:cubicBezTo>
                    <a:pt x="9077" y="13329"/>
                    <a:pt x="10662" y="12861"/>
                    <a:pt x="12047" y="12146"/>
                  </a:cubicBezTo>
                  <a:cubicBezTo>
                    <a:pt x="15361" y="10516"/>
                    <a:pt x="16360" y="6518"/>
                    <a:pt x="15413" y="4098"/>
                  </a:cubicBezTo>
                  <a:cubicBezTo>
                    <a:pt x="14128" y="945"/>
                    <a:pt x="11773" y="1"/>
                    <a:pt x="9584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7"/>
            <p:cNvSpPr/>
            <p:nvPr/>
          </p:nvSpPr>
          <p:spPr>
            <a:xfrm>
              <a:off x="2024003" y="3363883"/>
              <a:ext cx="144092" cy="154846"/>
            </a:xfrm>
            <a:custGeom>
              <a:avLst/>
              <a:gdLst/>
              <a:ahLst/>
              <a:cxnLst/>
              <a:rect l="l" t="t" r="r" b="b"/>
              <a:pathLst>
                <a:path w="12206" h="13117" extrusionOk="0">
                  <a:moveTo>
                    <a:pt x="6997" y="0"/>
                  </a:moveTo>
                  <a:lnTo>
                    <a:pt x="6997" y="0"/>
                  </a:lnTo>
                  <a:cubicBezTo>
                    <a:pt x="11918" y="6655"/>
                    <a:pt x="7277" y="12475"/>
                    <a:pt x="1966" y="12475"/>
                  </a:cubicBezTo>
                  <a:cubicBezTo>
                    <a:pt x="1315" y="12475"/>
                    <a:pt x="655" y="12388"/>
                    <a:pt x="1" y="12204"/>
                  </a:cubicBezTo>
                  <a:lnTo>
                    <a:pt x="1" y="12204"/>
                  </a:lnTo>
                  <a:cubicBezTo>
                    <a:pt x="1029" y="12844"/>
                    <a:pt x="2187" y="13117"/>
                    <a:pt x="3370" y="13117"/>
                  </a:cubicBezTo>
                  <a:cubicBezTo>
                    <a:pt x="4910" y="13117"/>
                    <a:pt x="6493" y="12655"/>
                    <a:pt x="7892" y="11941"/>
                  </a:cubicBezTo>
                  <a:cubicBezTo>
                    <a:pt x="11206" y="10311"/>
                    <a:pt x="12205" y="6313"/>
                    <a:pt x="11258" y="3893"/>
                  </a:cubicBezTo>
                  <a:cubicBezTo>
                    <a:pt x="10259" y="1473"/>
                    <a:pt x="8628" y="368"/>
                    <a:pt x="699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7"/>
            <p:cNvSpPr/>
            <p:nvPr/>
          </p:nvSpPr>
          <p:spPr>
            <a:xfrm>
              <a:off x="1997303" y="3397524"/>
              <a:ext cx="47208" cy="102692"/>
            </a:xfrm>
            <a:custGeom>
              <a:avLst/>
              <a:gdLst/>
              <a:ahLst/>
              <a:cxnLst/>
              <a:rect l="l" t="t" r="r" b="b"/>
              <a:pathLst>
                <a:path w="3999" h="8699" extrusionOk="0">
                  <a:moveTo>
                    <a:pt x="2170" y="0"/>
                  </a:moveTo>
                  <a:cubicBezTo>
                    <a:pt x="1841" y="0"/>
                    <a:pt x="1604" y="231"/>
                    <a:pt x="1263" y="359"/>
                  </a:cubicBezTo>
                  <a:cubicBezTo>
                    <a:pt x="948" y="517"/>
                    <a:pt x="737" y="622"/>
                    <a:pt x="579" y="990"/>
                  </a:cubicBezTo>
                  <a:cubicBezTo>
                    <a:pt x="106" y="2042"/>
                    <a:pt x="1" y="3252"/>
                    <a:pt x="159" y="4462"/>
                  </a:cubicBezTo>
                  <a:cubicBezTo>
                    <a:pt x="264" y="4936"/>
                    <a:pt x="369" y="5514"/>
                    <a:pt x="579" y="6040"/>
                  </a:cubicBezTo>
                  <a:cubicBezTo>
                    <a:pt x="895" y="6882"/>
                    <a:pt x="1316" y="7724"/>
                    <a:pt x="1895" y="8407"/>
                  </a:cubicBezTo>
                  <a:cubicBezTo>
                    <a:pt x="2066" y="8536"/>
                    <a:pt x="2271" y="8699"/>
                    <a:pt x="2456" y="8699"/>
                  </a:cubicBezTo>
                  <a:cubicBezTo>
                    <a:pt x="2498" y="8699"/>
                    <a:pt x="2539" y="8690"/>
                    <a:pt x="2578" y="8670"/>
                  </a:cubicBezTo>
                  <a:cubicBezTo>
                    <a:pt x="2736" y="8565"/>
                    <a:pt x="2789" y="8355"/>
                    <a:pt x="2841" y="8144"/>
                  </a:cubicBezTo>
                  <a:cubicBezTo>
                    <a:pt x="2841" y="7671"/>
                    <a:pt x="2736" y="7145"/>
                    <a:pt x="2736" y="6619"/>
                  </a:cubicBezTo>
                  <a:cubicBezTo>
                    <a:pt x="2736" y="5672"/>
                    <a:pt x="3105" y="4778"/>
                    <a:pt x="3473" y="3989"/>
                  </a:cubicBezTo>
                  <a:cubicBezTo>
                    <a:pt x="3578" y="3726"/>
                    <a:pt x="3736" y="3410"/>
                    <a:pt x="3841" y="3094"/>
                  </a:cubicBezTo>
                  <a:cubicBezTo>
                    <a:pt x="3999" y="2463"/>
                    <a:pt x="3841" y="1832"/>
                    <a:pt x="3631" y="1148"/>
                  </a:cubicBezTo>
                  <a:cubicBezTo>
                    <a:pt x="3473" y="569"/>
                    <a:pt x="2947" y="201"/>
                    <a:pt x="2421" y="43"/>
                  </a:cubicBezTo>
                  <a:cubicBezTo>
                    <a:pt x="2330" y="13"/>
                    <a:pt x="2247" y="0"/>
                    <a:pt x="2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7"/>
            <p:cNvSpPr/>
            <p:nvPr/>
          </p:nvSpPr>
          <p:spPr>
            <a:xfrm>
              <a:off x="1999793" y="3347948"/>
              <a:ext cx="103093" cy="69343"/>
            </a:xfrm>
            <a:custGeom>
              <a:avLst/>
              <a:gdLst/>
              <a:ahLst/>
              <a:cxnLst/>
              <a:rect l="l" t="t" r="r" b="b"/>
              <a:pathLst>
                <a:path w="8733" h="5874" extrusionOk="0">
                  <a:moveTo>
                    <a:pt x="0" y="3349"/>
                  </a:moveTo>
                  <a:cubicBezTo>
                    <a:pt x="2" y="3349"/>
                    <a:pt x="3" y="3350"/>
                    <a:pt x="5" y="3350"/>
                  </a:cubicBezTo>
                  <a:lnTo>
                    <a:pt x="5" y="3350"/>
                  </a:lnTo>
                  <a:cubicBezTo>
                    <a:pt x="3" y="3349"/>
                    <a:pt x="2" y="3349"/>
                    <a:pt x="0" y="3349"/>
                  </a:cubicBezTo>
                  <a:close/>
                  <a:moveTo>
                    <a:pt x="8579" y="0"/>
                  </a:moveTo>
                  <a:cubicBezTo>
                    <a:pt x="8406" y="0"/>
                    <a:pt x="8223" y="112"/>
                    <a:pt x="8101" y="193"/>
                  </a:cubicBezTo>
                  <a:cubicBezTo>
                    <a:pt x="7733" y="403"/>
                    <a:pt x="7470" y="666"/>
                    <a:pt x="7102" y="877"/>
                  </a:cubicBezTo>
                  <a:cubicBezTo>
                    <a:pt x="6734" y="1087"/>
                    <a:pt x="6365" y="1192"/>
                    <a:pt x="5945" y="1245"/>
                  </a:cubicBezTo>
                  <a:cubicBezTo>
                    <a:pt x="5629" y="1297"/>
                    <a:pt x="5313" y="1403"/>
                    <a:pt x="4998" y="1455"/>
                  </a:cubicBezTo>
                  <a:cubicBezTo>
                    <a:pt x="4682" y="1455"/>
                    <a:pt x="4366" y="1455"/>
                    <a:pt x="4103" y="1508"/>
                  </a:cubicBezTo>
                  <a:cubicBezTo>
                    <a:pt x="3840" y="1560"/>
                    <a:pt x="3630" y="1666"/>
                    <a:pt x="3420" y="1771"/>
                  </a:cubicBezTo>
                  <a:cubicBezTo>
                    <a:pt x="3157" y="1876"/>
                    <a:pt x="2946" y="2034"/>
                    <a:pt x="2736" y="2192"/>
                  </a:cubicBezTo>
                  <a:cubicBezTo>
                    <a:pt x="2420" y="2402"/>
                    <a:pt x="2210" y="2718"/>
                    <a:pt x="1894" y="2928"/>
                  </a:cubicBezTo>
                  <a:cubicBezTo>
                    <a:pt x="1434" y="3221"/>
                    <a:pt x="906" y="3381"/>
                    <a:pt x="392" y="3381"/>
                  </a:cubicBezTo>
                  <a:cubicBezTo>
                    <a:pt x="262" y="3381"/>
                    <a:pt x="132" y="3371"/>
                    <a:pt x="5" y="3350"/>
                  </a:cubicBezTo>
                  <a:lnTo>
                    <a:pt x="5" y="3350"/>
                  </a:lnTo>
                  <a:cubicBezTo>
                    <a:pt x="67" y="3368"/>
                    <a:pt x="317" y="3719"/>
                    <a:pt x="368" y="3770"/>
                  </a:cubicBezTo>
                  <a:cubicBezTo>
                    <a:pt x="526" y="3928"/>
                    <a:pt x="684" y="3928"/>
                    <a:pt x="842" y="3980"/>
                  </a:cubicBezTo>
                  <a:cubicBezTo>
                    <a:pt x="1016" y="4024"/>
                    <a:pt x="1182" y="4049"/>
                    <a:pt x="1342" y="4049"/>
                  </a:cubicBezTo>
                  <a:cubicBezTo>
                    <a:pt x="1568" y="4049"/>
                    <a:pt x="1784" y="3998"/>
                    <a:pt x="1999" y="3875"/>
                  </a:cubicBezTo>
                  <a:cubicBezTo>
                    <a:pt x="2420" y="3665"/>
                    <a:pt x="2578" y="3296"/>
                    <a:pt x="2841" y="2981"/>
                  </a:cubicBezTo>
                  <a:lnTo>
                    <a:pt x="2841" y="2981"/>
                  </a:lnTo>
                  <a:cubicBezTo>
                    <a:pt x="3104" y="4085"/>
                    <a:pt x="1631" y="5085"/>
                    <a:pt x="2420" y="5874"/>
                  </a:cubicBezTo>
                  <a:cubicBezTo>
                    <a:pt x="2104" y="5348"/>
                    <a:pt x="3472" y="4506"/>
                    <a:pt x="3577" y="3928"/>
                  </a:cubicBezTo>
                  <a:cubicBezTo>
                    <a:pt x="3577" y="3788"/>
                    <a:pt x="3619" y="2657"/>
                    <a:pt x="3848" y="2657"/>
                  </a:cubicBezTo>
                  <a:cubicBezTo>
                    <a:pt x="3877" y="2657"/>
                    <a:pt x="3910" y="2676"/>
                    <a:pt x="3946" y="2718"/>
                  </a:cubicBezTo>
                  <a:cubicBezTo>
                    <a:pt x="4103" y="2876"/>
                    <a:pt x="4314" y="3822"/>
                    <a:pt x="4472" y="4243"/>
                  </a:cubicBezTo>
                  <a:cubicBezTo>
                    <a:pt x="4571" y="4742"/>
                    <a:pt x="4908" y="5194"/>
                    <a:pt x="5032" y="5194"/>
                  </a:cubicBezTo>
                  <a:cubicBezTo>
                    <a:pt x="5039" y="5194"/>
                    <a:pt x="5045" y="5193"/>
                    <a:pt x="5050" y="5190"/>
                  </a:cubicBezTo>
                  <a:cubicBezTo>
                    <a:pt x="4682" y="4401"/>
                    <a:pt x="4840" y="2560"/>
                    <a:pt x="4998" y="2455"/>
                  </a:cubicBezTo>
                  <a:cubicBezTo>
                    <a:pt x="5070" y="2406"/>
                    <a:pt x="5191" y="2386"/>
                    <a:pt x="5346" y="2386"/>
                  </a:cubicBezTo>
                  <a:cubicBezTo>
                    <a:pt x="6066" y="2386"/>
                    <a:pt x="7513" y="2819"/>
                    <a:pt x="8186" y="2819"/>
                  </a:cubicBezTo>
                  <a:cubicBezTo>
                    <a:pt x="8310" y="2819"/>
                    <a:pt x="8407" y="2805"/>
                    <a:pt x="8470" y="2770"/>
                  </a:cubicBezTo>
                  <a:cubicBezTo>
                    <a:pt x="8627" y="2718"/>
                    <a:pt x="7575" y="2350"/>
                    <a:pt x="6891" y="2087"/>
                  </a:cubicBezTo>
                  <a:cubicBezTo>
                    <a:pt x="6671" y="1985"/>
                    <a:pt x="6471" y="1954"/>
                    <a:pt x="6305" y="1954"/>
                  </a:cubicBezTo>
                  <a:cubicBezTo>
                    <a:pt x="6056" y="1954"/>
                    <a:pt x="5880" y="2023"/>
                    <a:pt x="5813" y="2023"/>
                  </a:cubicBezTo>
                  <a:cubicBezTo>
                    <a:pt x="5786" y="2023"/>
                    <a:pt x="5777" y="2012"/>
                    <a:pt x="5787" y="1981"/>
                  </a:cubicBezTo>
                  <a:cubicBezTo>
                    <a:pt x="5892" y="1718"/>
                    <a:pt x="7260" y="1876"/>
                    <a:pt x="7628" y="1403"/>
                  </a:cubicBezTo>
                  <a:cubicBezTo>
                    <a:pt x="7681" y="1350"/>
                    <a:pt x="7733" y="1297"/>
                    <a:pt x="7786" y="1192"/>
                  </a:cubicBezTo>
                  <a:cubicBezTo>
                    <a:pt x="7891" y="1087"/>
                    <a:pt x="7944" y="982"/>
                    <a:pt x="8049" y="877"/>
                  </a:cubicBezTo>
                  <a:cubicBezTo>
                    <a:pt x="8207" y="666"/>
                    <a:pt x="8259" y="403"/>
                    <a:pt x="8417" y="245"/>
                  </a:cubicBezTo>
                  <a:cubicBezTo>
                    <a:pt x="8522" y="140"/>
                    <a:pt x="8627" y="140"/>
                    <a:pt x="8733" y="35"/>
                  </a:cubicBezTo>
                  <a:cubicBezTo>
                    <a:pt x="8684" y="10"/>
                    <a:pt x="8632" y="0"/>
                    <a:pt x="857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7"/>
            <p:cNvSpPr/>
            <p:nvPr/>
          </p:nvSpPr>
          <p:spPr>
            <a:xfrm>
              <a:off x="1170842" y="3468818"/>
              <a:ext cx="421675" cy="308901"/>
            </a:xfrm>
            <a:custGeom>
              <a:avLst/>
              <a:gdLst/>
              <a:ahLst/>
              <a:cxnLst/>
              <a:rect l="l" t="t" r="r" b="b"/>
              <a:pathLst>
                <a:path w="35720" h="26167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1" y="8575"/>
                    <a:pt x="3157" y="19306"/>
                    <a:pt x="11732" y="23988"/>
                  </a:cubicBezTo>
                  <a:cubicBezTo>
                    <a:pt x="14420" y="25465"/>
                    <a:pt x="17328" y="26167"/>
                    <a:pt x="20199" y="26167"/>
                  </a:cubicBezTo>
                  <a:cubicBezTo>
                    <a:pt x="26428" y="26167"/>
                    <a:pt x="32479" y="22861"/>
                    <a:pt x="35719" y="16992"/>
                  </a:cubicBezTo>
                  <a:lnTo>
                    <a:pt x="4682" y="0"/>
                  </a:ln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7"/>
            <p:cNvSpPr/>
            <p:nvPr/>
          </p:nvSpPr>
          <p:spPr>
            <a:xfrm>
              <a:off x="1182646" y="3473788"/>
              <a:ext cx="400555" cy="294004"/>
            </a:xfrm>
            <a:custGeom>
              <a:avLst/>
              <a:gdLst/>
              <a:ahLst/>
              <a:cxnLst/>
              <a:rect l="l" t="t" r="r" b="b"/>
              <a:pathLst>
                <a:path w="33931" h="24905" extrusionOk="0">
                  <a:moveTo>
                    <a:pt x="4472" y="0"/>
                  </a:moveTo>
                  <a:cubicBezTo>
                    <a:pt x="0" y="8154"/>
                    <a:pt x="2946" y="18359"/>
                    <a:pt x="11100" y="22831"/>
                  </a:cubicBezTo>
                  <a:cubicBezTo>
                    <a:pt x="13665" y="24237"/>
                    <a:pt x="16439" y="24905"/>
                    <a:pt x="19174" y="24905"/>
                  </a:cubicBezTo>
                  <a:cubicBezTo>
                    <a:pt x="25131" y="24905"/>
                    <a:pt x="30902" y="21738"/>
                    <a:pt x="33930" y="16150"/>
                  </a:cubicBezTo>
                  <a:lnTo>
                    <a:pt x="4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7"/>
            <p:cNvSpPr/>
            <p:nvPr/>
          </p:nvSpPr>
          <p:spPr>
            <a:xfrm>
              <a:off x="1212450" y="3486205"/>
              <a:ext cx="348389" cy="255531"/>
            </a:xfrm>
            <a:custGeom>
              <a:avLst/>
              <a:gdLst/>
              <a:ahLst/>
              <a:cxnLst/>
              <a:rect l="l" t="t" r="r" b="b"/>
              <a:pathLst>
                <a:path w="29512" h="21646" extrusionOk="0">
                  <a:moveTo>
                    <a:pt x="3893" y="0"/>
                  </a:moveTo>
                  <a:lnTo>
                    <a:pt x="3893" y="0"/>
                  </a:lnTo>
                  <a:cubicBezTo>
                    <a:pt x="0" y="7102"/>
                    <a:pt x="2578" y="15939"/>
                    <a:pt x="9679" y="19832"/>
                  </a:cubicBezTo>
                  <a:cubicBezTo>
                    <a:pt x="11906" y="21062"/>
                    <a:pt x="14316" y="21646"/>
                    <a:pt x="16694" y="21646"/>
                  </a:cubicBezTo>
                  <a:cubicBezTo>
                    <a:pt x="21845" y="21646"/>
                    <a:pt x="26848" y="18905"/>
                    <a:pt x="29512" y="14046"/>
                  </a:cubicBezTo>
                  <a:lnTo>
                    <a:pt x="3893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7"/>
            <p:cNvSpPr/>
            <p:nvPr/>
          </p:nvSpPr>
          <p:spPr>
            <a:xfrm>
              <a:off x="1227347" y="3489309"/>
              <a:ext cx="273876" cy="200532"/>
            </a:xfrm>
            <a:custGeom>
              <a:avLst/>
              <a:gdLst/>
              <a:ahLst/>
              <a:cxnLst/>
              <a:rect l="l" t="t" r="r" b="b"/>
              <a:pathLst>
                <a:path w="23200" h="16987" extrusionOk="0">
                  <a:moveTo>
                    <a:pt x="3052" y="0"/>
                  </a:moveTo>
                  <a:lnTo>
                    <a:pt x="3052" y="0"/>
                  </a:lnTo>
                  <a:cubicBezTo>
                    <a:pt x="1" y="5524"/>
                    <a:pt x="2052" y="12520"/>
                    <a:pt x="7628" y="15571"/>
                  </a:cubicBezTo>
                  <a:cubicBezTo>
                    <a:pt x="9367" y="16532"/>
                    <a:pt x="11252" y="16987"/>
                    <a:pt x="13114" y="16987"/>
                  </a:cubicBezTo>
                  <a:cubicBezTo>
                    <a:pt x="17166" y="16987"/>
                    <a:pt x="21109" y="14832"/>
                    <a:pt x="23199" y="11047"/>
                  </a:cubicBezTo>
                  <a:lnTo>
                    <a:pt x="30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7"/>
            <p:cNvSpPr/>
            <p:nvPr/>
          </p:nvSpPr>
          <p:spPr>
            <a:xfrm>
              <a:off x="1326073" y="3582889"/>
              <a:ext cx="14296" cy="15370"/>
            </a:xfrm>
            <a:custGeom>
              <a:avLst/>
              <a:gdLst/>
              <a:ahLst/>
              <a:cxnLst/>
              <a:rect l="l" t="t" r="r" b="b"/>
              <a:pathLst>
                <a:path w="1211" h="1302" extrusionOk="0">
                  <a:moveTo>
                    <a:pt x="930" y="0"/>
                  </a:moveTo>
                  <a:cubicBezTo>
                    <a:pt x="691" y="0"/>
                    <a:pt x="254" y="404"/>
                    <a:pt x="159" y="594"/>
                  </a:cubicBezTo>
                  <a:cubicBezTo>
                    <a:pt x="1" y="805"/>
                    <a:pt x="106" y="1120"/>
                    <a:pt x="317" y="1225"/>
                  </a:cubicBezTo>
                  <a:cubicBezTo>
                    <a:pt x="404" y="1278"/>
                    <a:pt x="492" y="1301"/>
                    <a:pt x="576" y="1301"/>
                  </a:cubicBezTo>
                  <a:cubicBezTo>
                    <a:pt x="743" y="1301"/>
                    <a:pt x="895" y="1208"/>
                    <a:pt x="1000" y="1068"/>
                  </a:cubicBezTo>
                  <a:cubicBezTo>
                    <a:pt x="1106" y="805"/>
                    <a:pt x="1211" y="173"/>
                    <a:pt x="1000" y="16"/>
                  </a:cubicBezTo>
                  <a:cubicBezTo>
                    <a:pt x="980" y="5"/>
                    <a:pt x="956" y="0"/>
                    <a:pt x="930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7"/>
            <p:cNvSpPr/>
            <p:nvPr/>
          </p:nvSpPr>
          <p:spPr>
            <a:xfrm>
              <a:off x="1291311" y="3527010"/>
              <a:ext cx="14284" cy="15571"/>
            </a:xfrm>
            <a:custGeom>
              <a:avLst/>
              <a:gdLst/>
              <a:ahLst/>
              <a:cxnLst/>
              <a:rect l="l" t="t" r="r" b="b"/>
              <a:pathLst>
                <a:path w="1210" h="1319" extrusionOk="0">
                  <a:moveTo>
                    <a:pt x="877" y="0"/>
                  </a:moveTo>
                  <a:cubicBezTo>
                    <a:pt x="638" y="0"/>
                    <a:pt x="200" y="404"/>
                    <a:pt x="105" y="594"/>
                  </a:cubicBezTo>
                  <a:cubicBezTo>
                    <a:pt x="0" y="857"/>
                    <a:pt x="53" y="1120"/>
                    <a:pt x="316" y="1278"/>
                  </a:cubicBezTo>
                  <a:cubicBezTo>
                    <a:pt x="372" y="1306"/>
                    <a:pt x="436" y="1319"/>
                    <a:pt x="501" y="1319"/>
                  </a:cubicBezTo>
                  <a:cubicBezTo>
                    <a:pt x="680" y="1319"/>
                    <a:pt x="870" y="1221"/>
                    <a:pt x="947" y="1067"/>
                  </a:cubicBezTo>
                  <a:cubicBezTo>
                    <a:pt x="1052" y="857"/>
                    <a:pt x="1210" y="173"/>
                    <a:pt x="947" y="15"/>
                  </a:cubicBezTo>
                  <a:cubicBezTo>
                    <a:pt x="926" y="5"/>
                    <a:pt x="903" y="0"/>
                    <a:pt x="877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7"/>
            <p:cNvSpPr/>
            <p:nvPr/>
          </p:nvSpPr>
          <p:spPr>
            <a:xfrm>
              <a:off x="1348429" y="3636100"/>
              <a:ext cx="14296" cy="15559"/>
            </a:xfrm>
            <a:custGeom>
              <a:avLst/>
              <a:gdLst/>
              <a:ahLst/>
              <a:cxnLst/>
              <a:rect l="l" t="t" r="r" b="b"/>
              <a:pathLst>
                <a:path w="1211" h="1318" extrusionOk="0">
                  <a:moveTo>
                    <a:pt x="881" y="0"/>
                  </a:moveTo>
                  <a:cubicBezTo>
                    <a:pt x="613" y="0"/>
                    <a:pt x="242" y="383"/>
                    <a:pt x="106" y="610"/>
                  </a:cubicBezTo>
                  <a:cubicBezTo>
                    <a:pt x="1" y="821"/>
                    <a:pt x="53" y="1136"/>
                    <a:pt x="316" y="1241"/>
                  </a:cubicBezTo>
                  <a:cubicBezTo>
                    <a:pt x="386" y="1294"/>
                    <a:pt x="468" y="1317"/>
                    <a:pt x="550" y="1317"/>
                  </a:cubicBezTo>
                  <a:cubicBezTo>
                    <a:pt x="714" y="1317"/>
                    <a:pt x="877" y="1224"/>
                    <a:pt x="948" y="1084"/>
                  </a:cubicBezTo>
                  <a:cubicBezTo>
                    <a:pt x="1105" y="821"/>
                    <a:pt x="1211" y="137"/>
                    <a:pt x="1000" y="32"/>
                  </a:cubicBezTo>
                  <a:cubicBezTo>
                    <a:pt x="964" y="10"/>
                    <a:pt x="924" y="0"/>
                    <a:pt x="881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7"/>
            <p:cNvSpPr/>
            <p:nvPr/>
          </p:nvSpPr>
          <p:spPr>
            <a:xfrm>
              <a:off x="1414247" y="3631131"/>
              <a:ext cx="14296" cy="15264"/>
            </a:xfrm>
            <a:custGeom>
              <a:avLst/>
              <a:gdLst/>
              <a:ahLst/>
              <a:cxnLst/>
              <a:rect l="l" t="t" r="r" b="b"/>
              <a:pathLst>
                <a:path w="1211" h="1293" extrusionOk="0">
                  <a:moveTo>
                    <a:pt x="845" y="0"/>
                  </a:moveTo>
                  <a:cubicBezTo>
                    <a:pt x="600" y="0"/>
                    <a:pt x="197" y="384"/>
                    <a:pt x="106" y="610"/>
                  </a:cubicBezTo>
                  <a:cubicBezTo>
                    <a:pt x="1" y="821"/>
                    <a:pt x="53" y="1136"/>
                    <a:pt x="316" y="1242"/>
                  </a:cubicBezTo>
                  <a:cubicBezTo>
                    <a:pt x="383" y="1275"/>
                    <a:pt x="460" y="1292"/>
                    <a:pt x="538" y="1292"/>
                  </a:cubicBezTo>
                  <a:cubicBezTo>
                    <a:pt x="706" y="1292"/>
                    <a:pt x="876" y="1211"/>
                    <a:pt x="948" y="1031"/>
                  </a:cubicBezTo>
                  <a:cubicBezTo>
                    <a:pt x="1053" y="821"/>
                    <a:pt x="1211" y="137"/>
                    <a:pt x="948" y="32"/>
                  </a:cubicBezTo>
                  <a:cubicBezTo>
                    <a:pt x="919" y="10"/>
                    <a:pt x="884" y="0"/>
                    <a:pt x="845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7"/>
            <p:cNvSpPr/>
            <p:nvPr/>
          </p:nvSpPr>
          <p:spPr>
            <a:xfrm>
              <a:off x="1482555" y="3631945"/>
              <a:ext cx="14296" cy="15571"/>
            </a:xfrm>
            <a:custGeom>
              <a:avLst/>
              <a:gdLst/>
              <a:ahLst/>
              <a:cxnLst/>
              <a:rect l="l" t="t" r="r" b="b"/>
              <a:pathLst>
                <a:path w="1211" h="1319" extrusionOk="0">
                  <a:moveTo>
                    <a:pt x="878" y="0"/>
                  </a:moveTo>
                  <a:cubicBezTo>
                    <a:pt x="647" y="0"/>
                    <a:pt x="248" y="404"/>
                    <a:pt x="106" y="594"/>
                  </a:cubicBezTo>
                  <a:cubicBezTo>
                    <a:pt x="0" y="857"/>
                    <a:pt x="53" y="1120"/>
                    <a:pt x="316" y="1278"/>
                  </a:cubicBezTo>
                  <a:cubicBezTo>
                    <a:pt x="372" y="1306"/>
                    <a:pt x="436" y="1319"/>
                    <a:pt x="502" y="1319"/>
                  </a:cubicBezTo>
                  <a:cubicBezTo>
                    <a:pt x="680" y="1319"/>
                    <a:pt x="870" y="1221"/>
                    <a:pt x="947" y="1067"/>
                  </a:cubicBezTo>
                  <a:cubicBezTo>
                    <a:pt x="1105" y="857"/>
                    <a:pt x="1210" y="173"/>
                    <a:pt x="947" y="15"/>
                  </a:cubicBezTo>
                  <a:cubicBezTo>
                    <a:pt x="927" y="5"/>
                    <a:pt x="904" y="0"/>
                    <a:pt x="878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7"/>
            <p:cNvSpPr/>
            <p:nvPr/>
          </p:nvSpPr>
          <p:spPr>
            <a:xfrm>
              <a:off x="1389412" y="3584129"/>
              <a:ext cx="14296" cy="15583"/>
            </a:xfrm>
            <a:custGeom>
              <a:avLst/>
              <a:gdLst/>
              <a:ahLst/>
              <a:cxnLst/>
              <a:rect l="l" t="t" r="r" b="b"/>
              <a:pathLst>
                <a:path w="1211" h="1320" extrusionOk="0">
                  <a:moveTo>
                    <a:pt x="877" y="1"/>
                  </a:moveTo>
                  <a:cubicBezTo>
                    <a:pt x="638" y="1"/>
                    <a:pt x="201" y="405"/>
                    <a:pt x="106" y="594"/>
                  </a:cubicBezTo>
                  <a:cubicBezTo>
                    <a:pt x="1" y="857"/>
                    <a:pt x="53" y="1120"/>
                    <a:pt x="316" y="1278"/>
                  </a:cubicBezTo>
                  <a:cubicBezTo>
                    <a:pt x="373" y="1306"/>
                    <a:pt x="437" y="1320"/>
                    <a:pt x="502" y="1320"/>
                  </a:cubicBezTo>
                  <a:cubicBezTo>
                    <a:pt x="681" y="1320"/>
                    <a:pt x="870" y="1222"/>
                    <a:pt x="947" y="1068"/>
                  </a:cubicBezTo>
                  <a:cubicBezTo>
                    <a:pt x="1105" y="857"/>
                    <a:pt x="1211" y="174"/>
                    <a:pt x="947" y="16"/>
                  </a:cubicBezTo>
                  <a:cubicBezTo>
                    <a:pt x="927" y="5"/>
                    <a:pt x="903" y="1"/>
                    <a:pt x="877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7"/>
            <p:cNvSpPr/>
            <p:nvPr/>
          </p:nvSpPr>
          <p:spPr>
            <a:xfrm>
              <a:off x="2307776" y="3650347"/>
              <a:ext cx="190651" cy="174974"/>
            </a:xfrm>
            <a:custGeom>
              <a:avLst/>
              <a:gdLst/>
              <a:ahLst/>
              <a:cxnLst/>
              <a:rect l="l" t="t" r="r" b="b"/>
              <a:pathLst>
                <a:path w="16150" h="14822" extrusionOk="0">
                  <a:moveTo>
                    <a:pt x="6459" y="0"/>
                  </a:moveTo>
                  <a:cubicBezTo>
                    <a:pt x="4739" y="0"/>
                    <a:pt x="3189" y="761"/>
                    <a:pt x="2104" y="2559"/>
                  </a:cubicBezTo>
                  <a:cubicBezTo>
                    <a:pt x="106" y="5874"/>
                    <a:pt x="0" y="12186"/>
                    <a:pt x="3314" y="14185"/>
                  </a:cubicBezTo>
                  <a:cubicBezTo>
                    <a:pt x="4047" y="14627"/>
                    <a:pt x="4888" y="14822"/>
                    <a:pt x="5774" y="14822"/>
                  </a:cubicBezTo>
                  <a:cubicBezTo>
                    <a:pt x="8899" y="14822"/>
                    <a:pt x="12594" y="12400"/>
                    <a:pt x="14151" y="9819"/>
                  </a:cubicBezTo>
                  <a:cubicBezTo>
                    <a:pt x="16150" y="6505"/>
                    <a:pt x="14309" y="3454"/>
                    <a:pt x="10995" y="1455"/>
                  </a:cubicBezTo>
                  <a:cubicBezTo>
                    <a:pt x="9479" y="541"/>
                    <a:pt x="7908" y="0"/>
                    <a:pt x="645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7"/>
            <p:cNvSpPr/>
            <p:nvPr/>
          </p:nvSpPr>
          <p:spPr>
            <a:xfrm>
              <a:off x="2359311" y="3669033"/>
              <a:ext cx="9326" cy="9999"/>
            </a:xfrm>
            <a:custGeom>
              <a:avLst/>
              <a:gdLst/>
              <a:ahLst/>
              <a:cxnLst/>
              <a:rect l="l" t="t" r="r" b="b"/>
              <a:pathLst>
                <a:path w="790" h="847" extrusionOk="0">
                  <a:moveTo>
                    <a:pt x="447" y="0"/>
                  </a:moveTo>
                  <a:cubicBezTo>
                    <a:pt x="345" y="0"/>
                    <a:pt x="228" y="47"/>
                    <a:pt x="158" y="187"/>
                  </a:cubicBezTo>
                  <a:cubicBezTo>
                    <a:pt x="53" y="398"/>
                    <a:pt x="1" y="766"/>
                    <a:pt x="106" y="819"/>
                  </a:cubicBezTo>
                  <a:cubicBezTo>
                    <a:pt x="135" y="838"/>
                    <a:pt x="167" y="847"/>
                    <a:pt x="202" y="847"/>
                  </a:cubicBezTo>
                  <a:cubicBezTo>
                    <a:pt x="357" y="847"/>
                    <a:pt x="556" y="675"/>
                    <a:pt x="684" y="503"/>
                  </a:cubicBezTo>
                  <a:cubicBezTo>
                    <a:pt x="790" y="293"/>
                    <a:pt x="737" y="135"/>
                    <a:pt x="579" y="30"/>
                  </a:cubicBezTo>
                  <a:cubicBezTo>
                    <a:pt x="544" y="12"/>
                    <a:pt x="497" y="0"/>
                    <a:pt x="44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7"/>
            <p:cNvSpPr/>
            <p:nvPr/>
          </p:nvSpPr>
          <p:spPr>
            <a:xfrm>
              <a:off x="2399668" y="3680553"/>
              <a:ext cx="9326" cy="10235"/>
            </a:xfrm>
            <a:custGeom>
              <a:avLst/>
              <a:gdLst/>
              <a:ahLst/>
              <a:cxnLst/>
              <a:rect l="l" t="t" r="r" b="b"/>
              <a:pathLst>
                <a:path w="790" h="867" extrusionOk="0">
                  <a:moveTo>
                    <a:pt x="474" y="0"/>
                  </a:moveTo>
                  <a:cubicBezTo>
                    <a:pt x="369" y="0"/>
                    <a:pt x="264" y="71"/>
                    <a:pt x="159" y="211"/>
                  </a:cubicBezTo>
                  <a:cubicBezTo>
                    <a:pt x="53" y="369"/>
                    <a:pt x="1" y="737"/>
                    <a:pt x="159" y="842"/>
                  </a:cubicBezTo>
                  <a:cubicBezTo>
                    <a:pt x="175" y="859"/>
                    <a:pt x="197" y="866"/>
                    <a:pt x="223" y="866"/>
                  </a:cubicBezTo>
                  <a:cubicBezTo>
                    <a:pt x="359" y="866"/>
                    <a:pt x="596" y="659"/>
                    <a:pt x="685" y="527"/>
                  </a:cubicBezTo>
                  <a:cubicBezTo>
                    <a:pt x="790" y="316"/>
                    <a:pt x="737" y="158"/>
                    <a:pt x="632" y="53"/>
                  </a:cubicBezTo>
                  <a:cubicBezTo>
                    <a:pt x="579" y="18"/>
                    <a:pt x="527" y="0"/>
                    <a:pt x="474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7"/>
            <p:cNvSpPr/>
            <p:nvPr/>
          </p:nvSpPr>
          <p:spPr>
            <a:xfrm>
              <a:off x="2433828" y="3701316"/>
              <a:ext cx="9326" cy="9999"/>
            </a:xfrm>
            <a:custGeom>
              <a:avLst/>
              <a:gdLst/>
              <a:ahLst/>
              <a:cxnLst/>
              <a:rect l="l" t="t" r="r" b="b"/>
              <a:pathLst>
                <a:path w="790" h="847" extrusionOk="0">
                  <a:moveTo>
                    <a:pt x="474" y="1"/>
                  </a:moveTo>
                  <a:cubicBezTo>
                    <a:pt x="368" y="1"/>
                    <a:pt x="263" y="48"/>
                    <a:pt x="158" y="188"/>
                  </a:cubicBezTo>
                  <a:cubicBezTo>
                    <a:pt x="53" y="398"/>
                    <a:pt x="0" y="767"/>
                    <a:pt x="158" y="819"/>
                  </a:cubicBezTo>
                  <a:cubicBezTo>
                    <a:pt x="177" y="838"/>
                    <a:pt x="204" y="847"/>
                    <a:pt x="234" y="847"/>
                  </a:cubicBezTo>
                  <a:cubicBezTo>
                    <a:pt x="372" y="847"/>
                    <a:pt x="598" y="675"/>
                    <a:pt x="684" y="504"/>
                  </a:cubicBezTo>
                  <a:cubicBezTo>
                    <a:pt x="789" y="293"/>
                    <a:pt x="737" y="135"/>
                    <a:pt x="631" y="30"/>
                  </a:cubicBezTo>
                  <a:cubicBezTo>
                    <a:pt x="579" y="13"/>
                    <a:pt x="526" y="1"/>
                    <a:pt x="47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7"/>
            <p:cNvSpPr/>
            <p:nvPr/>
          </p:nvSpPr>
          <p:spPr>
            <a:xfrm>
              <a:off x="2459276" y="3738922"/>
              <a:ext cx="9952" cy="10223"/>
            </a:xfrm>
            <a:custGeom>
              <a:avLst/>
              <a:gdLst/>
              <a:ahLst/>
              <a:cxnLst/>
              <a:rect l="l" t="t" r="r" b="b"/>
              <a:pathLst>
                <a:path w="843" h="866" extrusionOk="0">
                  <a:moveTo>
                    <a:pt x="474" y="0"/>
                  </a:moveTo>
                  <a:cubicBezTo>
                    <a:pt x="369" y="0"/>
                    <a:pt x="264" y="70"/>
                    <a:pt x="159" y="211"/>
                  </a:cubicBezTo>
                  <a:cubicBezTo>
                    <a:pt x="54" y="369"/>
                    <a:pt x="1" y="737"/>
                    <a:pt x="159" y="842"/>
                  </a:cubicBezTo>
                  <a:cubicBezTo>
                    <a:pt x="175" y="859"/>
                    <a:pt x="197" y="866"/>
                    <a:pt x="222" y="866"/>
                  </a:cubicBezTo>
                  <a:cubicBezTo>
                    <a:pt x="358" y="866"/>
                    <a:pt x="596" y="651"/>
                    <a:pt x="685" y="474"/>
                  </a:cubicBezTo>
                  <a:cubicBezTo>
                    <a:pt x="843" y="316"/>
                    <a:pt x="737" y="158"/>
                    <a:pt x="632" y="53"/>
                  </a:cubicBezTo>
                  <a:cubicBezTo>
                    <a:pt x="580" y="18"/>
                    <a:pt x="527" y="0"/>
                    <a:pt x="474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7"/>
            <p:cNvSpPr/>
            <p:nvPr/>
          </p:nvSpPr>
          <p:spPr>
            <a:xfrm>
              <a:off x="2424514" y="3743077"/>
              <a:ext cx="9940" cy="10235"/>
            </a:xfrm>
            <a:custGeom>
              <a:avLst/>
              <a:gdLst/>
              <a:ahLst/>
              <a:cxnLst/>
              <a:rect l="l" t="t" r="r" b="b"/>
              <a:pathLst>
                <a:path w="842" h="867" extrusionOk="0">
                  <a:moveTo>
                    <a:pt x="435" y="0"/>
                  </a:moveTo>
                  <a:cubicBezTo>
                    <a:pt x="343" y="0"/>
                    <a:pt x="250" y="51"/>
                    <a:pt x="158" y="174"/>
                  </a:cubicBezTo>
                  <a:cubicBezTo>
                    <a:pt x="53" y="385"/>
                    <a:pt x="0" y="753"/>
                    <a:pt x="158" y="858"/>
                  </a:cubicBezTo>
                  <a:cubicBezTo>
                    <a:pt x="169" y="864"/>
                    <a:pt x="182" y="866"/>
                    <a:pt x="198" y="866"/>
                  </a:cubicBezTo>
                  <a:cubicBezTo>
                    <a:pt x="327" y="866"/>
                    <a:pt x="590" y="678"/>
                    <a:pt x="684" y="490"/>
                  </a:cubicBezTo>
                  <a:cubicBezTo>
                    <a:pt x="842" y="280"/>
                    <a:pt x="736" y="122"/>
                    <a:pt x="631" y="69"/>
                  </a:cubicBezTo>
                  <a:cubicBezTo>
                    <a:pt x="566" y="26"/>
                    <a:pt x="501" y="0"/>
                    <a:pt x="435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7"/>
            <p:cNvSpPr/>
            <p:nvPr/>
          </p:nvSpPr>
          <p:spPr>
            <a:xfrm>
              <a:off x="2403398" y="3711573"/>
              <a:ext cx="9952" cy="10070"/>
            </a:xfrm>
            <a:custGeom>
              <a:avLst/>
              <a:gdLst/>
              <a:ahLst/>
              <a:cxnLst/>
              <a:rect l="l" t="t" r="r" b="b"/>
              <a:pathLst>
                <a:path w="843" h="853" extrusionOk="0">
                  <a:moveTo>
                    <a:pt x="464" y="1"/>
                  </a:moveTo>
                  <a:cubicBezTo>
                    <a:pt x="362" y="1"/>
                    <a:pt x="260" y="59"/>
                    <a:pt x="158" y="161"/>
                  </a:cubicBezTo>
                  <a:cubicBezTo>
                    <a:pt x="53" y="371"/>
                    <a:pt x="0" y="739"/>
                    <a:pt x="158" y="844"/>
                  </a:cubicBezTo>
                  <a:cubicBezTo>
                    <a:pt x="169" y="850"/>
                    <a:pt x="183" y="853"/>
                    <a:pt x="198" y="853"/>
                  </a:cubicBezTo>
                  <a:cubicBezTo>
                    <a:pt x="328" y="853"/>
                    <a:pt x="590" y="664"/>
                    <a:pt x="684" y="476"/>
                  </a:cubicBezTo>
                  <a:cubicBezTo>
                    <a:pt x="842" y="266"/>
                    <a:pt x="737" y="108"/>
                    <a:pt x="632" y="55"/>
                  </a:cubicBezTo>
                  <a:cubicBezTo>
                    <a:pt x="576" y="18"/>
                    <a:pt x="520" y="1"/>
                    <a:pt x="46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7"/>
            <p:cNvSpPr/>
            <p:nvPr/>
          </p:nvSpPr>
          <p:spPr>
            <a:xfrm>
              <a:off x="2364894" y="3698990"/>
              <a:ext cx="9326" cy="10235"/>
            </a:xfrm>
            <a:custGeom>
              <a:avLst/>
              <a:gdLst/>
              <a:ahLst/>
              <a:cxnLst/>
              <a:rect l="l" t="t" r="r" b="b"/>
              <a:pathLst>
                <a:path w="790" h="867" extrusionOk="0">
                  <a:moveTo>
                    <a:pt x="426" y="0"/>
                  </a:moveTo>
                  <a:cubicBezTo>
                    <a:pt x="344" y="0"/>
                    <a:pt x="251" y="51"/>
                    <a:pt x="159" y="174"/>
                  </a:cubicBezTo>
                  <a:cubicBezTo>
                    <a:pt x="54" y="385"/>
                    <a:pt x="1" y="753"/>
                    <a:pt x="106" y="858"/>
                  </a:cubicBezTo>
                  <a:cubicBezTo>
                    <a:pt x="123" y="864"/>
                    <a:pt x="141" y="866"/>
                    <a:pt x="161" y="866"/>
                  </a:cubicBezTo>
                  <a:cubicBezTo>
                    <a:pt x="328" y="866"/>
                    <a:pt x="591" y="678"/>
                    <a:pt x="685" y="490"/>
                  </a:cubicBezTo>
                  <a:cubicBezTo>
                    <a:pt x="790" y="280"/>
                    <a:pt x="737" y="122"/>
                    <a:pt x="580" y="69"/>
                  </a:cubicBezTo>
                  <a:cubicBezTo>
                    <a:pt x="536" y="26"/>
                    <a:pt x="483" y="0"/>
                    <a:pt x="426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7"/>
            <p:cNvSpPr/>
            <p:nvPr/>
          </p:nvSpPr>
          <p:spPr>
            <a:xfrm>
              <a:off x="2382281" y="3743537"/>
              <a:ext cx="9326" cy="9999"/>
            </a:xfrm>
            <a:custGeom>
              <a:avLst/>
              <a:gdLst/>
              <a:ahLst/>
              <a:cxnLst/>
              <a:rect l="l" t="t" r="r" b="b"/>
              <a:pathLst>
                <a:path w="790" h="847" extrusionOk="0">
                  <a:moveTo>
                    <a:pt x="459" y="1"/>
                  </a:moveTo>
                  <a:cubicBezTo>
                    <a:pt x="369" y="1"/>
                    <a:pt x="264" y="48"/>
                    <a:pt x="159" y="188"/>
                  </a:cubicBezTo>
                  <a:cubicBezTo>
                    <a:pt x="53" y="398"/>
                    <a:pt x="1" y="767"/>
                    <a:pt x="106" y="819"/>
                  </a:cubicBezTo>
                  <a:cubicBezTo>
                    <a:pt x="135" y="839"/>
                    <a:pt x="169" y="847"/>
                    <a:pt x="207" y="847"/>
                  </a:cubicBezTo>
                  <a:cubicBezTo>
                    <a:pt x="373" y="847"/>
                    <a:pt x="599" y="675"/>
                    <a:pt x="685" y="504"/>
                  </a:cubicBezTo>
                  <a:cubicBezTo>
                    <a:pt x="790" y="293"/>
                    <a:pt x="737" y="135"/>
                    <a:pt x="580" y="30"/>
                  </a:cubicBezTo>
                  <a:cubicBezTo>
                    <a:pt x="544" y="13"/>
                    <a:pt x="504" y="1"/>
                    <a:pt x="45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7"/>
            <p:cNvSpPr/>
            <p:nvPr/>
          </p:nvSpPr>
          <p:spPr>
            <a:xfrm>
              <a:off x="2331985" y="3706911"/>
              <a:ext cx="9952" cy="9999"/>
            </a:xfrm>
            <a:custGeom>
              <a:avLst/>
              <a:gdLst/>
              <a:ahLst/>
              <a:cxnLst/>
              <a:rect l="l" t="t" r="r" b="b"/>
              <a:pathLst>
                <a:path w="843" h="847" extrusionOk="0">
                  <a:moveTo>
                    <a:pt x="476" y="0"/>
                  </a:moveTo>
                  <a:cubicBezTo>
                    <a:pt x="375" y="0"/>
                    <a:pt x="281" y="47"/>
                    <a:pt x="211" y="187"/>
                  </a:cubicBezTo>
                  <a:cubicBezTo>
                    <a:pt x="53" y="398"/>
                    <a:pt x="1" y="766"/>
                    <a:pt x="159" y="819"/>
                  </a:cubicBezTo>
                  <a:cubicBezTo>
                    <a:pt x="188" y="838"/>
                    <a:pt x="220" y="847"/>
                    <a:pt x="255" y="847"/>
                  </a:cubicBezTo>
                  <a:cubicBezTo>
                    <a:pt x="408" y="847"/>
                    <a:pt x="599" y="675"/>
                    <a:pt x="685" y="503"/>
                  </a:cubicBezTo>
                  <a:cubicBezTo>
                    <a:pt x="843" y="293"/>
                    <a:pt x="790" y="135"/>
                    <a:pt x="632" y="30"/>
                  </a:cubicBezTo>
                  <a:cubicBezTo>
                    <a:pt x="580" y="12"/>
                    <a:pt x="527" y="0"/>
                    <a:pt x="476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7"/>
            <p:cNvSpPr/>
            <p:nvPr/>
          </p:nvSpPr>
          <p:spPr>
            <a:xfrm>
              <a:off x="2341924" y="3747421"/>
              <a:ext cx="9952" cy="10235"/>
            </a:xfrm>
            <a:custGeom>
              <a:avLst/>
              <a:gdLst/>
              <a:ahLst/>
              <a:cxnLst/>
              <a:rect l="l" t="t" r="r" b="b"/>
              <a:pathLst>
                <a:path w="843" h="867" extrusionOk="0">
                  <a:moveTo>
                    <a:pt x="439" y="0"/>
                  </a:moveTo>
                  <a:cubicBezTo>
                    <a:pt x="352" y="0"/>
                    <a:pt x="273" y="51"/>
                    <a:pt x="211" y="175"/>
                  </a:cubicBezTo>
                  <a:cubicBezTo>
                    <a:pt x="106" y="385"/>
                    <a:pt x="1" y="753"/>
                    <a:pt x="158" y="858"/>
                  </a:cubicBezTo>
                  <a:cubicBezTo>
                    <a:pt x="175" y="864"/>
                    <a:pt x="193" y="867"/>
                    <a:pt x="212" y="867"/>
                  </a:cubicBezTo>
                  <a:cubicBezTo>
                    <a:pt x="371" y="867"/>
                    <a:pt x="596" y="678"/>
                    <a:pt x="737" y="490"/>
                  </a:cubicBezTo>
                  <a:cubicBezTo>
                    <a:pt x="842" y="280"/>
                    <a:pt x="790" y="122"/>
                    <a:pt x="632" y="69"/>
                  </a:cubicBezTo>
                  <a:cubicBezTo>
                    <a:pt x="566" y="26"/>
                    <a:pt x="501" y="0"/>
                    <a:pt x="43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7"/>
            <p:cNvSpPr/>
            <p:nvPr/>
          </p:nvSpPr>
          <p:spPr>
            <a:xfrm>
              <a:off x="2433828" y="3777072"/>
              <a:ext cx="9326" cy="9999"/>
            </a:xfrm>
            <a:custGeom>
              <a:avLst/>
              <a:gdLst/>
              <a:ahLst/>
              <a:cxnLst/>
              <a:rect l="l" t="t" r="r" b="b"/>
              <a:pathLst>
                <a:path w="790" h="847" extrusionOk="0">
                  <a:moveTo>
                    <a:pt x="458" y="1"/>
                  </a:moveTo>
                  <a:cubicBezTo>
                    <a:pt x="368" y="1"/>
                    <a:pt x="263" y="47"/>
                    <a:pt x="158" y="188"/>
                  </a:cubicBezTo>
                  <a:cubicBezTo>
                    <a:pt x="53" y="398"/>
                    <a:pt x="0" y="766"/>
                    <a:pt x="105" y="819"/>
                  </a:cubicBezTo>
                  <a:cubicBezTo>
                    <a:pt x="134" y="838"/>
                    <a:pt x="169" y="847"/>
                    <a:pt x="206" y="847"/>
                  </a:cubicBezTo>
                  <a:cubicBezTo>
                    <a:pt x="372" y="847"/>
                    <a:pt x="598" y="675"/>
                    <a:pt x="684" y="503"/>
                  </a:cubicBezTo>
                  <a:cubicBezTo>
                    <a:pt x="789" y="293"/>
                    <a:pt x="737" y="135"/>
                    <a:pt x="579" y="30"/>
                  </a:cubicBezTo>
                  <a:cubicBezTo>
                    <a:pt x="544" y="12"/>
                    <a:pt x="503" y="1"/>
                    <a:pt x="458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2393459" y="3781416"/>
              <a:ext cx="9952" cy="9999"/>
            </a:xfrm>
            <a:custGeom>
              <a:avLst/>
              <a:gdLst/>
              <a:ahLst/>
              <a:cxnLst/>
              <a:rect l="l" t="t" r="r" b="b"/>
              <a:pathLst>
                <a:path w="843" h="847" extrusionOk="0">
                  <a:moveTo>
                    <a:pt x="476" y="1"/>
                  </a:moveTo>
                  <a:cubicBezTo>
                    <a:pt x="375" y="1"/>
                    <a:pt x="281" y="48"/>
                    <a:pt x="211" y="188"/>
                  </a:cubicBezTo>
                  <a:cubicBezTo>
                    <a:pt x="53" y="398"/>
                    <a:pt x="1" y="767"/>
                    <a:pt x="159" y="819"/>
                  </a:cubicBezTo>
                  <a:cubicBezTo>
                    <a:pt x="188" y="838"/>
                    <a:pt x="220" y="847"/>
                    <a:pt x="255" y="847"/>
                  </a:cubicBezTo>
                  <a:cubicBezTo>
                    <a:pt x="409" y="847"/>
                    <a:pt x="608" y="675"/>
                    <a:pt x="737" y="504"/>
                  </a:cubicBezTo>
                  <a:cubicBezTo>
                    <a:pt x="842" y="293"/>
                    <a:pt x="790" y="135"/>
                    <a:pt x="632" y="30"/>
                  </a:cubicBezTo>
                  <a:cubicBezTo>
                    <a:pt x="579" y="13"/>
                    <a:pt x="527" y="1"/>
                    <a:pt x="476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2354967" y="3785145"/>
              <a:ext cx="9326" cy="9999"/>
            </a:xfrm>
            <a:custGeom>
              <a:avLst/>
              <a:gdLst/>
              <a:ahLst/>
              <a:cxnLst/>
              <a:rect l="l" t="t" r="r" b="b"/>
              <a:pathLst>
                <a:path w="790" h="847" extrusionOk="0">
                  <a:moveTo>
                    <a:pt x="458" y="0"/>
                  </a:moveTo>
                  <a:cubicBezTo>
                    <a:pt x="369" y="0"/>
                    <a:pt x="263" y="47"/>
                    <a:pt x="158" y="188"/>
                  </a:cubicBezTo>
                  <a:cubicBezTo>
                    <a:pt x="53" y="398"/>
                    <a:pt x="0" y="766"/>
                    <a:pt x="105" y="819"/>
                  </a:cubicBezTo>
                  <a:cubicBezTo>
                    <a:pt x="134" y="838"/>
                    <a:pt x="169" y="847"/>
                    <a:pt x="206" y="847"/>
                  </a:cubicBezTo>
                  <a:cubicBezTo>
                    <a:pt x="372" y="847"/>
                    <a:pt x="598" y="675"/>
                    <a:pt x="684" y="503"/>
                  </a:cubicBezTo>
                  <a:cubicBezTo>
                    <a:pt x="789" y="293"/>
                    <a:pt x="737" y="135"/>
                    <a:pt x="579" y="30"/>
                  </a:cubicBezTo>
                  <a:cubicBezTo>
                    <a:pt x="544" y="12"/>
                    <a:pt x="503" y="0"/>
                    <a:pt x="45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2369250" y="3808434"/>
              <a:ext cx="9326" cy="10070"/>
            </a:xfrm>
            <a:custGeom>
              <a:avLst/>
              <a:gdLst/>
              <a:ahLst/>
              <a:cxnLst/>
              <a:rect l="l" t="t" r="r" b="b"/>
              <a:pathLst>
                <a:path w="790" h="853" extrusionOk="0">
                  <a:moveTo>
                    <a:pt x="464" y="1"/>
                  </a:moveTo>
                  <a:cubicBezTo>
                    <a:pt x="362" y="1"/>
                    <a:pt x="260" y="59"/>
                    <a:pt x="158" y="161"/>
                  </a:cubicBezTo>
                  <a:cubicBezTo>
                    <a:pt x="53" y="371"/>
                    <a:pt x="0" y="740"/>
                    <a:pt x="158" y="845"/>
                  </a:cubicBezTo>
                  <a:cubicBezTo>
                    <a:pt x="169" y="850"/>
                    <a:pt x="183" y="853"/>
                    <a:pt x="198" y="853"/>
                  </a:cubicBezTo>
                  <a:cubicBezTo>
                    <a:pt x="328" y="853"/>
                    <a:pt x="590" y="665"/>
                    <a:pt x="684" y="477"/>
                  </a:cubicBezTo>
                  <a:cubicBezTo>
                    <a:pt x="789" y="266"/>
                    <a:pt x="737" y="108"/>
                    <a:pt x="631" y="56"/>
                  </a:cubicBezTo>
                  <a:cubicBezTo>
                    <a:pt x="576" y="18"/>
                    <a:pt x="520" y="1"/>
                    <a:pt x="46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2326402" y="3787164"/>
              <a:ext cx="9952" cy="10235"/>
            </a:xfrm>
            <a:custGeom>
              <a:avLst/>
              <a:gdLst/>
              <a:ahLst/>
              <a:cxnLst/>
              <a:rect l="l" t="t" r="r" b="b"/>
              <a:pathLst>
                <a:path w="843" h="867" extrusionOk="0">
                  <a:moveTo>
                    <a:pt x="439" y="0"/>
                  </a:moveTo>
                  <a:cubicBezTo>
                    <a:pt x="352" y="0"/>
                    <a:pt x="272" y="51"/>
                    <a:pt x="211" y="174"/>
                  </a:cubicBezTo>
                  <a:cubicBezTo>
                    <a:pt x="53" y="385"/>
                    <a:pt x="0" y="753"/>
                    <a:pt x="158" y="858"/>
                  </a:cubicBezTo>
                  <a:cubicBezTo>
                    <a:pt x="175" y="864"/>
                    <a:pt x="193" y="866"/>
                    <a:pt x="212" y="866"/>
                  </a:cubicBezTo>
                  <a:cubicBezTo>
                    <a:pt x="370" y="866"/>
                    <a:pt x="596" y="678"/>
                    <a:pt x="737" y="490"/>
                  </a:cubicBezTo>
                  <a:cubicBezTo>
                    <a:pt x="842" y="280"/>
                    <a:pt x="790" y="122"/>
                    <a:pt x="632" y="69"/>
                  </a:cubicBezTo>
                  <a:cubicBezTo>
                    <a:pt x="566" y="26"/>
                    <a:pt x="501" y="0"/>
                    <a:pt x="43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2331985" y="3660498"/>
              <a:ext cx="127317" cy="116858"/>
            </a:xfrm>
            <a:custGeom>
              <a:avLst/>
              <a:gdLst/>
              <a:ahLst/>
              <a:cxnLst/>
              <a:rect l="l" t="t" r="r" b="b"/>
              <a:pathLst>
                <a:path w="10785" h="9899" extrusionOk="0">
                  <a:moveTo>
                    <a:pt x="4292" y="1"/>
                  </a:moveTo>
                  <a:cubicBezTo>
                    <a:pt x="3155" y="1"/>
                    <a:pt x="2134" y="503"/>
                    <a:pt x="1421" y="1699"/>
                  </a:cubicBezTo>
                  <a:cubicBezTo>
                    <a:pt x="53" y="3909"/>
                    <a:pt x="1" y="8117"/>
                    <a:pt x="2210" y="9485"/>
                  </a:cubicBezTo>
                  <a:cubicBezTo>
                    <a:pt x="2692" y="9772"/>
                    <a:pt x="3243" y="9898"/>
                    <a:pt x="3825" y="9898"/>
                  </a:cubicBezTo>
                  <a:cubicBezTo>
                    <a:pt x="5912" y="9898"/>
                    <a:pt x="8389" y="8267"/>
                    <a:pt x="9417" y="6539"/>
                  </a:cubicBezTo>
                  <a:cubicBezTo>
                    <a:pt x="10785" y="4330"/>
                    <a:pt x="9522" y="2278"/>
                    <a:pt x="7313" y="963"/>
                  </a:cubicBezTo>
                  <a:cubicBezTo>
                    <a:pt x="6300" y="360"/>
                    <a:pt x="5254" y="1"/>
                    <a:pt x="4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2438785" y="3610734"/>
              <a:ext cx="41624" cy="69213"/>
            </a:xfrm>
            <a:custGeom>
              <a:avLst/>
              <a:gdLst/>
              <a:ahLst/>
              <a:cxnLst/>
              <a:rect l="l" t="t" r="r" b="b"/>
              <a:pathLst>
                <a:path w="3526" h="5863" extrusionOk="0">
                  <a:moveTo>
                    <a:pt x="2088" y="0"/>
                  </a:moveTo>
                  <a:cubicBezTo>
                    <a:pt x="642" y="0"/>
                    <a:pt x="1395" y="2558"/>
                    <a:pt x="54" y="4811"/>
                  </a:cubicBezTo>
                  <a:cubicBezTo>
                    <a:pt x="1" y="5179"/>
                    <a:pt x="159" y="5863"/>
                    <a:pt x="159" y="5863"/>
                  </a:cubicBezTo>
                  <a:cubicBezTo>
                    <a:pt x="159" y="5863"/>
                    <a:pt x="3525" y="1549"/>
                    <a:pt x="2579" y="76"/>
                  </a:cubicBezTo>
                  <a:cubicBezTo>
                    <a:pt x="2391" y="25"/>
                    <a:pt x="2229" y="0"/>
                    <a:pt x="208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2454319" y="3610911"/>
              <a:ext cx="14284" cy="7048"/>
            </a:xfrm>
            <a:custGeom>
              <a:avLst/>
              <a:gdLst/>
              <a:ahLst/>
              <a:cxnLst/>
              <a:rect l="l" t="t" r="r" b="b"/>
              <a:pathLst>
                <a:path w="1210" h="597" extrusionOk="0">
                  <a:moveTo>
                    <a:pt x="767" y="0"/>
                  </a:moveTo>
                  <a:cubicBezTo>
                    <a:pt x="397" y="0"/>
                    <a:pt x="155" y="158"/>
                    <a:pt x="0" y="430"/>
                  </a:cubicBezTo>
                  <a:cubicBezTo>
                    <a:pt x="105" y="482"/>
                    <a:pt x="210" y="535"/>
                    <a:pt x="316" y="587"/>
                  </a:cubicBezTo>
                  <a:cubicBezTo>
                    <a:pt x="342" y="594"/>
                    <a:pt x="374" y="597"/>
                    <a:pt x="411" y="597"/>
                  </a:cubicBezTo>
                  <a:cubicBezTo>
                    <a:pt x="673" y="597"/>
                    <a:pt x="1164" y="430"/>
                    <a:pt x="1210" y="61"/>
                  </a:cubicBezTo>
                  <a:cubicBezTo>
                    <a:pt x="1045" y="20"/>
                    <a:pt x="898" y="0"/>
                    <a:pt x="76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2438785" y="3618465"/>
              <a:ext cx="33550" cy="61480"/>
            </a:xfrm>
            <a:custGeom>
              <a:avLst/>
              <a:gdLst/>
              <a:ahLst/>
              <a:cxnLst/>
              <a:rect l="l" t="t" r="r" b="b"/>
              <a:pathLst>
                <a:path w="2842" h="5208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2473" y="842"/>
                    <a:pt x="2263" y="2209"/>
                    <a:pt x="1316" y="2472"/>
                  </a:cubicBezTo>
                  <a:cubicBezTo>
                    <a:pt x="1310" y="2476"/>
                    <a:pt x="1303" y="2477"/>
                    <a:pt x="1295" y="2477"/>
                  </a:cubicBezTo>
                  <a:cubicBezTo>
                    <a:pt x="1169" y="2477"/>
                    <a:pt x="843" y="2098"/>
                    <a:pt x="843" y="1999"/>
                  </a:cubicBezTo>
                  <a:cubicBezTo>
                    <a:pt x="685" y="2683"/>
                    <a:pt x="474" y="3419"/>
                    <a:pt x="1" y="4156"/>
                  </a:cubicBezTo>
                  <a:cubicBezTo>
                    <a:pt x="1" y="4524"/>
                    <a:pt x="159" y="5208"/>
                    <a:pt x="159" y="5208"/>
                  </a:cubicBezTo>
                  <a:cubicBezTo>
                    <a:pt x="159" y="5208"/>
                    <a:pt x="2842" y="1789"/>
                    <a:pt x="2736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2394698" y="3627153"/>
              <a:ext cx="104344" cy="80121"/>
            </a:xfrm>
            <a:custGeom>
              <a:avLst/>
              <a:gdLst/>
              <a:ahLst/>
              <a:cxnLst/>
              <a:rect l="l" t="t" r="r" b="b"/>
              <a:pathLst>
                <a:path w="8839" h="6787" extrusionOk="0">
                  <a:moveTo>
                    <a:pt x="211" y="0"/>
                  </a:moveTo>
                  <a:cubicBezTo>
                    <a:pt x="213" y="6"/>
                    <a:pt x="215" y="12"/>
                    <a:pt x="217" y="17"/>
                  </a:cubicBezTo>
                  <a:lnTo>
                    <a:pt x="217" y="17"/>
                  </a:lnTo>
                  <a:cubicBezTo>
                    <a:pt x="216" y="11"/>
                    <a:pt x="214" y="5"/>
                    <a:pt x="211" y="0"/>
                  </a:cubicBezTo>
                  <a:close/>
                  <a:moveTo>
                    <a:pt x="217" y="17"/>
                  </a:moveTo>
                  <a:cubicBezTo>
                    <a:pt x="245" y="148"/>
                    <a:pt x="51" y="584"/>
                    <a:pt x="1" y="684"/>
                  </a:cubicBezTo>
                  <a:cubicBezTo>
                    <a:pt x="1" y="947"/>
                    <a:pt x="1" y="1053"/>
                    <a:pt x="54" y="1263"/>
                  </a:cubicBezTo>
                  <a:cubicBezTo>
                    <a:pt x="211" y="1789"/>
                    <a:pt x="474" y="2157"/>
                    <a:pt x="948" y="2420"/>
                  </a:cubicBezTo>
                  <a:cubicBezTo>
                    <a:pt x="1369" y="2683"/>
                    <a:pt x="1474" y="3157"/>
                    <a:pt x="2000" y="3262"/>
                  </a:cubicBezTo>
                  <a:cubicBezTo>
                    <a:pt x="1053" y="4209"/>
                    <a:pt x="737" y="4998"/>
                    <a:pt x="474" y="6260"/>
                  </a:cubicBezTo>
                  <a:cubicBezTo>
                    <a:pt x="843" y="5682"/>
                    <a:pt x="1369" y="5156"/>
                    <a:pt x="2000" y="4945"/>
                  </a:cubicBezTo>
                  <a:cubicBezTo>
                    <a:pt x="2333" y="4806"/>
                    <a:pt x="2666" y="4741"/>
                    <a:pt x="2984" y="4741"/>
                  </a:cubicBezTo>
                  <a:cubicBezTo>
                    <a:pt x="3268" y="4741"/>
                    <a:pt x="3540" y="4793"/>
                    <a:pt x="3789" y="4893"/>
                  </a:cubicBezTo>
                  <a:cubicBezTo>
                    <a:pt x="4420" y="5156"/>
                    <a:pt x="4841" y="5682"/>
                    <a:pt x="5367" y="6050"/>
                  </a:cubicBezTo>
                  <a:cubicBezTo>
                    <a:pt x="5788" y="6313"/>
                    <a:pt x="6261" y="6471"/>
                    <a:pt x="6787" y="6523"/>
                  </a:cubicBezTo>
                  <a:cubicBezTo>
                    <a:pt x="6892" y="6523"/>
                    <a:pt x="6997" y="6576"/>
                    <a:pt x="7103" y="6576"/>
                  </a:cubicBezTo>
                  <a:cubicBezTo>
                    <a:pt x="7260" y="6576"/>
                    <a:pt x="7471" y="6629"/>
                    <a:pt x="7629" y="6629"/>
                  </a:cubicBezTo>
                  <a:cubicBezTo>
                    <a:pt x="7804" y="6629"/>
                    <a:pt x="8003" y="6605"/>
                    <a:pt x="8194" y="6605"/>
                  </a:cubicBezTo>
                  <a:cubicBezTo>
                    <a:pt x="8289" y="6605"/>
                    <a:pt x="8383" y="6611"/>
                    <a:pt x="8470" y="6629"/>
                  </a:cubicBezTo>
                  <a:cubicBezTo>
                    <a:pt x="8628" y="6681"/>
                    <a:pt x="8733" y="6787"/>
                    <a:pt x="8839" y="6787"/>
                  </a:cubicBezTo>
                  <a:cubicBezTo>
                    <a:pt x="8839" y="6523"/>
                    <a:pt x="8576" y="6366"/>
                    <a:pt x="8365" y="6260"/>
                  </a:cubicBezTo>
                  <a:cubicBezTo>
                    <a:pt x="7787" y="5997"/>
                    <a:pt x="7208" y="5682"/>
                    <a:pt x="6682" y="5314"/>
                  </a:cubicBezTo>
                  <a:cubicBezTo>
                    <a:pt x="6524" y="5156"/>
                    <a:pt x="6314" y="4998"/>
                    <a:pt x="6156" y="4788"/>
                  </a:cubicBezTo>
                  <a:cubicBezTo>
                    <a:pt x="6051" y="4577"/>
                    <a:pt x="5998" y="4367"/>
                    <a:pt x="5893" y="4156"/>
                  </a:cubicBezTo>
                  <a:cubicBezTo>
                    <a:pt x="5630" y="3735"/>
                    <a:pt x="5367" y="3262"/>
                    <a:pt x="5051" y="2841"/>
                  </a:cubicBezTo>
                  <a:cubicBezTo>
                    <a:pt x="4893" y="2683"/>
                    <a:pt x="4735" y="2526"/>
                    <a:pt x="4525" y="2420"/>
                  </a:cubicBezTo>
                  <a:cubicBezTo>
                    <a:pt x="4315" y="2262"/>
                    <a:pt x="4104" y="2210"/>
                    <a:pt x="3841" y="2157"/>
                  </a:cubicBezTo>
                  <a:cubicBezTo>
                    <a:pt x="3473" y="2105"/>
                    <a:pt x="3105" y="2052"/>
                    <a:pt x="2736" y="1947"/>
                  </a:cubicBezTo>
                  <a:cubicBezTo>
                    <a:pt x="2421" y="1894"/>
                    <a:pt x="2105" y="1842"/>
                    <a:pt x="1790" y="1684"/>
                  </a:cubicBezTo>
                  <a:cubicBezTo>
                    <a:pt x="1110" y="1318"/>
                    <a:pt x="483" y="797"/>
                    <a:pt x="217" y="17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2282315" y="3402375"/>
              <a:ext cx="90674" cy="95644"/>
            </a:xfrm>
            <a:custGeom>
              <a:avLst/>
              <a:gdLst/>
              <a:ahLst/>
              <a:cxnLst/>
              <a:rect l="l" t="t" r="r" b="b"/>
              <a:pathLst>
                <a:path w="7681" h="8102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842" y="1000"/>
                    <a:pt x="1894" y="2000"/>
                    <a:pt x="1684" y="3104"/>
                  </a:cubicBezTo>
                  <a:cubicBezTo>
                    <a:pt x="1210" y="5629"/>
                    <a:pt x="0" y="8102"/>
                    <a:pt x="0" y="8102"/>
                  </a:cubicBezTo>
                  <a:cubicBezTo>
                    <a:pt x="1526" y="6208"/>
                    <a:pt x="2052" y="4314"/>
                    <a:pt x="2315" y="2315"/>
                  </a:cubicBezTo>
                  <a:cubicBezTo>
                    <a:pt x="3852" y="5435"/>
                    <a:pt x="5759" y="7359"/>
                    <a:pt x="7162" y="7359"/>
                  </a:cubicBezTo>
                  <a:cubicBezTo>
                    <a:pt x="7344" y="7359"/>
                    <a:pt x="7518" y="7327"/>
                    <a:pt x="7681" y="7260"/>
                  </a:cubicBezTo>
                  <a:cubicBezTo>
                    <a:pt x="6313" y="6997"/>
                    <a:pt x="5682" y="6418"/>
                    <a:pt x="4945" y="5577"/>
                  </a:cubicBezTo>
                  <a:cubicBezTo>
                    <a:pt x="4104" y="4577"/>
                    <a:pt x="3525" y="3367"/>
                    <a:pt x="2473" y="1421"/>
                  </a:cubicBezTo>
                  <a:cubicBezTo>
                    <a:pt x="2420" y="1316"/>
                    <a:pt x="2894" y="474"/>
                    <a:pt x="2789" y="316"/>
                  </a:cubicBezTo>
                  <a:cubicBezTo>
                    <a:pt x="2683" y="106"/>
                    <a:pt x="1789" y="211"/>
                    <a:pt x="168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2282315" y="3423492"/>
              <a:ext cx="90674" cy="74525"/>
            </a:xfrm>
            <a:custGeom>
              <a:avLst/>
              <a:gdLst/>
              <a:ahLst/>
              <a:cxnLst/>
              <a:rect l="l" t="t" r="r" b="b"/>
              <a:pathLst>
                <a:path w="7681" h="6313" extrusionOk="0">
                  <a:moveTo>
                    <a:pt x="2315" y="0"/>
                  </a:moveTo>
                  <a:cubicBezTo>
                    <a:pt x="1947" y="684"/>
                    <a:pt x="1842" y="1789"/>
                    <a:pt x="1579" y="2630"/>
                  </a:cubicBezTo>
                  <a:cubicBezTo>
                    <a:pt x="1053" y="4840"/>
                    <a:pt x="0" y="6313"/>
                    <a:pt x="0" y="6313"/>
                  </a:cubicBezTo>
                  <a:cubicBezTo>
                    <a:pt x="1526" y="4419"/>
                    <a:pt x="2052" y="2525"/>
                    <a:pt x="2315" y="526"/>
                  </a:cubicBezTo>
                  <a:cubicBezTo>
                    <a:pt x="3812" y="3566"/>
                    <a:pt x="5766" y="5566"/>
                    <a:pt x="7179" y="5566"/>
                  </a:cubicBezTo>
                  <a:cubicBezTo>
                    <a:pt x="7355" y="5566"/>
                    <a:pt x="7523" y="5535"/>
                    <a:pt x="7681" y="5471"/>
                  </a:cubicBezTo>
                  <a:cubicBezTo>
                    <a:pt x="6734" y="5261"/>
                    <a:pt x="6103" y="4945"/>
                    <a:pt x="5577" y="4472"/>
                  </a:cubicBezTo>
                  <a:cubicBezTo>
                    <a:pt x="4472" y="3630"/>
                    <a:pt x="3157" y="1946"/>
                    <a:pt x="2315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2236989" y="3488448"/>
              <a:ext cx="88325" cy="76012"/>
            </a:xfrm>
            <a:custGeom>
              <a:avLst/>
              <a:gdLst/>
              <a:ahLst/>
              <a:cxnLst/>
              <a:rect l="l" t="t" r="r" b="b"/>
              <a:pathLst>
                <a:path w="7482" h="6439" extrusionOk="0">
                  <a:moveTo>
                    <a:pt x="2435" y="1"/>
                  </a:moveTo>
                  <a:cubicBezTo>
                    <a:pt x="739" y="1"/>
                    <a:pt x="0" y="1340"/>
                    <a:pt x="0" y="2966"/>
                  </a:cubicBezTo>
                  <a:cubicBezTo>
                    <a:pt x="0" y="4808"/>
                    <a:pt x="1578" y="6438"/>
                    <a:pt x="3420" y="6438"/>
                  </a:cubicBezTo>
                  <a:cubicBezTo>
                    <a:pt x="5261" y="6438"/>
                    <a:pt x="6734" y="5439"/>
                    <a:pt x="7207" y="3335"/>
                  </a:cubicBezTo>
                  <a:cubicBezTo>
                    <a:pt x="7482" y="1869"/>
                    <a:pt x="6880" y="164"/>
                    <a:pt x="4983" y="164"/>
                  </a:cubicBezTo>
                  <a:cubicBezTo>
                    <a:pt x="4702" y="164"/>
                    <a:pt x="4391" y="202"/>
                    <a:pt x="4051" y="284"/>
                  </a:cubicBezTo>
                  <a:cubicBezTo>
                    <a:pt x="3989" y="296"/>
                    <a:pt x="3933" y="303"/>
                    <a:pt x="3877" y="303"/>
                  </a:cubicBezTo>
                  <a:cubicBezTo>
                    <a:pt x="3696" y="303"/>
                    <a:pt x="3518" y="234"/>
                    <a:pt x="3157" y="73"/>
                  </a:cubicBezTo>
                  <a:cubicBezTo>
                    <a:pt x="2899" y="24"/>
                    <a:pt x="2659" y="1"/>
                    <a:pt x="243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2246928" y="3501101"/>
              <a:ext cx="76390" cy="63357"/>
            </a:xfrm>
            <a:custGeom>
              <a:avLst/>
              <a:gdLst/>
              <a:ahLst/>
              <a:cxnLst/>
              <a:rect l="l" t="t" r="r" b="b"/>
              <a:pathLst>
                <a:path w="6471" h="5367" extrusionOk="0">
                  <a:moveTo>
                    <a:pt x="5997" y="1"/>
                  </a:moveTo>
                  <a:cubicBezTo>
                    <a:pt x="5488" y="3395"/>
                    <a:pt x="2891" y="4223"/>
                    <a:pt x="1105" y="4223"/>
                  </a:cubicBezTo>
                  <a:cubicBezTo>
                    <a:pt x="677" y="4223"/>
                    <a:pt x="295" y="4175"/>
                    <a:pt x="0" y="4104"/>
                  </a:cubicBezTo>
                  <a:lnTo>
                    <a:pt x="0" y="4104"/>
                  </a:lnTo>
                  <a:cubicBezTo>
                    <a:pt x="631" y="4840"/>
                    <a:pt x="1578" y="5366"/>
                    <a:pt x="2578" y="5366"/>
                  </a:cubicBezTo>
                  <a:cubicBezTo>
                    <a:pt x="4419" y="5366"/>
                    <a:pt x="5892" y="4367"/>
                    <a:pt x="6365" y="2263"/>
                  </a:cubicBezTo>
                  <a:cubicBezTo>
                    <a:pt x="6418" y="1842"/>
                    <a:pt x="6470" y="895"/>
                    <a:pt x="599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2240707" y="3493606"/>
              <a:ext cx="32310" cy="34648"/>
            </a:xfrm>
            <a:custGeom>
              <a:avLst/>
              <a:gdLst/>
              <a:ahLst/>
              <a:cxnLst/>
              <a:rect l="l" t="t" r="r" b="b"/>
              <a:pathLst>
                <a:path w="2737" h="2935" extrusionOk="0">
                  <a:moveTo>
                    <a:pt x="1664" y="0"/>
                  </a:moveTo>
                  <a:cubicBezTo>
                    <a:pt x="1224" y="0"/>
                    <a:pt x="767" y="492"/>
                    <a:pt x="474" y="951"/>
                  </a:cubicBezTo>
                  <a:cubicBezTo>
                    <a:pt x="54" y="1583"/>
                    <a:pt x="1" y="2740"/>
                    <a:pt x="317" y="2898"/>
                  </a:cubicBezTo>
                  <a:cubicBezTo>
                    <a:pt x="348" y="2923"/>
                    <a:pt x="378" y="2934"/>
                    <a:pt x="409" y="2934"/>
                  </a:cubicBezTo>
                  <a:cubicBezTo>
                    <a:pt x="632" y="2934"/>
                    <a:pt x="834" y="2297"/>
                    <a:pt x="1158" y="1740"/>
                  </a:cubicBezTo>
                  <a:cubicBezTo>
                    <a:pt x="1527" y="1109"/>
                    <a:pt x="2736" y="583"/>
                    <a:pt x="2000" y="110"/>
                  </a:cubicBezTo>
                  <a:cubicBezTo>
                    <a:pt x="1891" y="34"/>
                    <a:pt x="1778" y="0"/>
                    <a:pt x="1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2340059" y="3466328"/>
              <a:ext cx="96895" cy="85244"/>
            </a:xfrm>
            <a:custGeom>
              <a:avLst/>
              <a:gdLst/>
              <a:ahLst/>
              <a:cxnLst/>
              <a:rect l="l" t="t" r="r" b="b"/>
              <a:pathLst>
                <a:path w="8208" h="7221" extrusionOk="0">
                  <a:moveTo>
                    <a:pt x="4803" y="0"/>
                  </a:moveTo>
                  <a:cubicBezTo>
                    <a:pt x="4068" y="0"/>
                    <a:pt x="3296" y="400"/>
                    <a:pt x="2631" y="1421"/>
                  </a:cubicBezTo>
                  <a:cubicBezTo>
                    <a:pt x="2473" y="1632"/>
                    <a:pt x="2368" y="1737"/>
                    <a:pt x="1895" y="1895"/>
                  </a:cubicBezTo>
                  <a:cubicBezTo>
                    <a:pt x="1" y="3157"/>
                    <a:pt x="369" y="4893"/>
                    <a:pt x="1684" y="6208"/>
                  </a:cubicBezTo>
                  <a:cubicBezTo>
                    <a:pt x="2328" y="6879"/>
                    <a:pt x="3246" y="7221"/>
                    <a:pt x="4165" y="7221"/>
                  </a:cubicBezTo>
                  <a:cubicBezTo>
                    <a:pt x="5048" y="7221"/>
                    <a:pt x="5932" y="6905"/>
                    <a:pt x="6576" y="6261"/>
                  </a:cubicBezTo>
                  <a:cubicBezTo>
                    <a:pt x="7839" y="4946"/>
                    <a:pt x="8207" y="3210"/>
                    <a:pt x="7050" y="1369"/>
                  </a:cubicBezTo>
                  <a:cubicBezTo>
                    <a:pt x="6530" y="590"/>
                    <a:pt x="5695" y="0"/>
                    <a:pt x="480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2385385" y="3466953"/>
              <a:ext cx="51564" cy="84111"/>
            </a:xfrm>
            <a:custGeom>
              <a:avLst/>
              <a:gdLst/>
              <a:ahLst/>
              <a:cxnLst/>
              <a:rect l="l" t="t" r="r" b="b"/>
              <a:pathLst>
                <a:path w="4368" h="7125" extrusionOk="0">
                  <a:moveTo>
                    <a:pt x="1369" y="0"/>
                  </a:moveTo>
                  <a:cubicBezTo>
                    <a:pt x="3473" y="3367"/>
                    <a:pt x="2368" y="6260"/>
                    <a:pt x="1" y="7102"/>
                  </a:cubicBezTo>
                  <a:cubicBezTo>
                    <a:pt x="134" y="7117"/>
                    <a:pt x="268" y="7124"/>
                    <a:pt x="404" y="7124"/>
                  </a:cubicBezTo>
                  <a:cubicBezTo>
                    <a:pt x="1235" y="7124"/>
                    <a:pt x="2096" y="6841"/>
                    <a:pt x="2684" y="6208"/>
                  </a:cubicBezTo>
                  <a:cubicBezTo>
                    <a:pt x="3999" y="4893"/>
                    <a:pt x="4367" y="3157"/>
                    <a:pt x="3210" y="1368"/>
                  </a:cubicBezTo>
                  <a:cubicBezTo>
                    <a:pt x="2947" y="1000"/>
                    <a:pt x="2316" y="263"/>
                    <a:pt x="136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2351237" y="3499590"/>
              <a:ext cx="21131" cy="38189"/>
            </a:xfrm>
            <a:custGeom>
              <a:avLst/>
              <a:gdLst/>
              <a:ahLst/>
              <a:cxnLst/>
              <a:rect l="l" t="t" r="r" b="b"/>
              <a:pathLst>
                <a:path w="1790" h="3235" extrusionOk="0">
                  <a:moveTo>
                    <a:pt x="853" y="0"/>
                  </a:moveTo>
                  <a:cubicBezTo>
                    <a:pt x="804" y="0"/>
                    <a:pt x="748" y="8"/>
                    <a:pt x="685" y="23"/>
                  </a:cubicBezTo>
                  <a:cubicBezTo>
                    <a:pt x="1" y="129"/>
                    <a:pt x="1" y="1023"/>
                    <a:pt x="158" y="1759"/>
                  </a:cubicBezTo>
                  <a:cubicBezTo>
                    <a:pt x="312" y="2423"/>
                    <a:pt x="1059" y="3235"/>
                    <a:pt x="1391" y="3235"/>
                  </a:cubicBezTo>
                  <a:cubicBezTo>
                    <a:pt x="1402" y="3235"/>
                    <a:pt x="1412" y="3234"/>
                    <a:pt x="1421" y="3232"/>
                  </a:cubicBezTo>
                  <a:cubicBezTo>
                    <a:pt x="1789" y="3127"/>
                    <a:pt x="1368" y="2496"/>
                    <a:pt x="1211" y="1759"/>
                  </a:cubicBezTo>
                  <a:cubicBezTo>
                    <a:pt x="1065" y="1127"/>
                    <a:pt x="1458" y="0"/>
                    <a:pt x="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1680007" y="3342637"/>
              <a:ext cx="45969" cy="43738"/>
            </a:xfrm>
            <a:custGeom>
              <a:avLst/>
              <a:gdLst/>
              <a:ahLst/>
              <a:cxnLst/>
              <a:rect l="l" t="t" r="r" b="b"/>
              <a:pathLst>
                <a:path w="3894" h="3705" extrusionOk="0">
                  <a:moveTo>
                    <a:pt x="1954" y="1"/>
                  </a:moveTo>
                  <a:cubicBezTo>
                    <a:pt x="1033" y="1"/>
                    <a:pt x="204" y="658"/>
                    <a:pt x="106" y="1590"/>
                  </a:cubicBezTo>
                  <a:cubicBezTo>
                    <a:pt x="1" y="2589"/>
                    <a:pt x="737" y="3536"/>
                    <a:pt x="1737" y="3694"/>
                  </a:cubicBezTo>
                  <a:cubicBezTo>
                    <a:pt x="1808" y="3701"/>
                    <a:pt x="1879" y="3704"/>
                    <a:pt x="1949" y="3704"/>
                  </a:cubicBezTo>
                  <a:cubicBezTo>
                    <a:pt x="2907" y="3704"/>
                    <a:pt x="3690" y="3047"/>
                    <a:pt x="3788" y="2116"/>
                  </a:cubicBezTo>
                  <a:cubicBezTo>
                    <a:pt x="3893" y="1116"/>
                    <a:pt x="3157" y="169"/>
                    <a:pt x="2158" y="11"/>
                  </a:cubicBezTo>
                  <a:cubicBezTo>
                    <a:pt x="2089" y="4"/>
                    <a:pt x="2022" y="1"/>
                    <a:pt x="1954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1680007" y="3342767"/>
              <a:ext cx="45969" cy="43608"/>
            </a:xfrm>
            <a:custGeom>
              <a:avLst/>
              <a:gdLst/>
              <a:ahLst/>
              <a:cxnLst/>
              <a:rect l="l" t="t" r="r" b="b"/>
              <a:pathLst>
                <a:path w="3894" h="3694" extrusionOk="0">
                  <a:moveTo>
                    <a:pt x="737" y="421"/>
                  </a:moveTo>
                  <a:cubicBezTo>
                    <a:pt x="716" y="439"/>
                    <a:pt x="695" y="457"/>
                    <a:pt x="674" y="476"/>
                  </a:cubicBezTo>
                  <a:lnTo>
                    <a:pt x="674" y="476"/>
                  </a:lnTo>
                  <a:cubicBezTo>
                    <a:pt x="695" y="457"/>
                    <a:pt x="716" y="439"/>
                    <a:pt x="737" y="421"/>
                  </a:cubicBezTo>
                  <a:close/>
                  <a:moveTo>
                    <a:pt x="2105" y="0"/>
                  </a:moveTo>
                  <a:cubicBezTo>
                    <a:pt x="2999" y="158"/>
                    <a:pt x="3578" y="947"/>
                    <a:pt x="3525" y="1842"/>
                  </a:cubicBezTo>
                  <a:cubicBezTo>
                    <a:pt x="3428" y="2666"/>
                    <a:pt x="2706" y="3222"/>
                    <a:pt x="1894" y="3222"/>
                  </a:cubicBezTo>
                  <a:cubicBezTo>
                    <a:pt x="1824" y="3222"/>
                    <a:pt x="1754" y="3218"/>
                    <a:pt x="1684" y="3209"/>
                  </a:cubicBezTo>
                  <a:cubicBezTo>
                    <a:pt x="790" y="3104"/>
                    <a:pt x="159" y="2262"/>
                    <a:pt x="264" y="1368"/>
                  </a:cubicBezTo>
                  <a:cubicBezTo>
                    <a:pt x="312" y="1030"/>
                    <a:pt x="449" y="692"/>
                    <a:pt x="674" y="476"/>
                  </a:cubicBezTo>
                  <a:lnTo>
                    <a:pt x="674" y="476"/>
                  </a:lnTo>
                  <a:cubicBezTo>
                    <a:pt x="387" y="741"/>
                    <a:pt x="155" y="1137"/>
                    <a:pt x="106" y="1579"/>
                  </a:cubicBezTo>
                  <a:cubicBezTo>
                    <a:pt x="1" y="2578"/>
                    <a:pt x="737" y="3525"/>
                    <a:pt x="1737" y="3683"/>
                  </a:cubicBezTo>
                  <a:cubicBezTo>
                    <a:pt x="1808" y="3690"/>
                    <a:pt x="1879" y="3693"/>
                    <a:pt x="1949" y="3693"/>
                  </a:cubicBezTo>
                  <a:cubicBezTo>
                    <a:pt x="2907" y="3693"/>
                    <a:pt x="3690" y="3036"/>
                    <a:pt x="3788" y="2105"/>
                  </a:cubicBezTo>
                  <a:cubicBezTo>
                    <a:pt x="3893" y="1105"/>
                    <a:pt x="3157" y="158"/>
                    <a:pt x="215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1686216" y="3346437"/>
              <a:ext cx="16787" cy="15642"/>
            </a:xfrm>
            <a:custGeom>
              <a:avLst/>
              <a:gdLst/>
              <a:ahLst/>
              <a:cxnLst/>
              <a:rect l="l" t="t" r="r" b="b"/>
              <a:pathLst>
                <a:path w="1422" h="1325" extrusionOk="0">
                  <a:moveTo>
                    <a:pt x="872" y="1"/>
                  </a:moveTo>
                  <a:cubicBezTo>
                    <a:pt x="669" y="1"/>
                    <a:pt x="434" y="117"/>
                    <a:pt x="264" y="321"/>
                  </a:cubicBezTo>
                  <a:cubicBezTo>
                    <a:pt x="1" y="584"/>
                    <a:pt x="1" y="1005"/>
                    <a:pt x="264" y="1215"/>
                  </a:cubicBezTo>
                  <a:cubicBezTo>
                    <a:pt x="338" y="1290"/>
                    <a:pt x="439" y="1324"/>
                    <a:pt x="548" y="1324"/>
                  </a:cubicBezTo>
                  <a:cubicBezTo>
                    <a:pt x="746" y="1324"/>
                    <a:pt x="970" y="1208"/>
                    <a:pt x="1105" y="1005"/>
                  </a:cubicBezTo>
                  <a:cubicBezTo>
                    <a:pt x="1368" y="689"/>
                    <a:pt x="1421" y="268"/>
                    <a:pt x="1158" y="110"/>
                  </a:cubicBezTo>
                  <a:cubicBezTo>
                    <a:pt x="1084" y="36"/>
                    <a:pt x="983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1319250" y="3409823"/>
              <a:ext cx="58388" cy="59013"/>
            </a:xfrm>
            <a:custGeom>
              <a:avLst/>
              <a:gdLst/>
              <a:ahLst/>
              <a:cxnLst/>
              <a:rect l="l" t="t" r="r" b="b"/>
              <a:pathLst>
                <a:path w="4946" h="4999" extrusionOk="0">
                  <a:moveTo>
                    <a:pt x="2473" y="1"/>
                  </a:moveTo>
                  <a:cubicBezTo>
                    <a:pt x="1105" y="1"/>
                    <a:pt x="0" y="1106"/>
                    <a:pt x="0" y="2473"/>
                  </a:cubicBezTo>
                  <a:cubicBezTo>
                    <a:pt x="0" y="3841"/>
                    <a:pt x="1105" y="4998"/>
                    <a:pt x="2473" y="4998"/>
                  </a:cubicBezTo>
                  <a:cubicBezTo>
                    <a:pt x="3840" y="4998"/>
                    <a:pt x="4945" y="3841"/>
                    <a:pt x="4945" y="2473"/>
                  </a:cubicBezTo>
                  <a:cubicBezTo>
                    <a:pt x="4945" y="1106"/>
                    <a:pt x="3840" y="1"/>
                    <a:pt x="247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1319250" y="3409823"/>
              <a:ext cx="58388" cy="59013"/>
            </a:xfrm>
            <a:custGeom>
              <a:avLst/>
              <a:gdLst/>
              <a:ahLst/>
              <a:cxnLst/>
              <a:rect l="l" t="t" r="r" b="b"/>
              <a:pathLst>
                <a:path w="4946" h="4999" extrusionOk="0">
                  <a:moveTo>
                    <a:pt x="2367" y="1"/>
                  </a:moveTo>
                  <a:cubicBezTo>
                    <a:pt x="3577" y="53"/>
                    <a:pt x="4524" y="1000"/>
                    <a:pt x="4524" y="2210"/>
                  </a:cubicBezTo>
                  <a:cubicBezTo>
                    <a:pt x="4524" y="3420"/>
                    <a:pt x="3525" y="4367"/>
                    <a:pt x="2315" y="4367"/>
                  </a:cubicBezTo>
                  <a:cubicBezTo>
                    <a:pt x="1105" y="4367"/>
                    <a:pt x="158" y="3420"/>
                    <a:pt x="158" y="2210"/>
                  </a:cubicBezTo>
                  <a:cubicBezTo>
                    <a:pt x="158" y="1684"/>
                    <a:pt x="316" y="1158"/>
                    <a:pt x="631" y="790"/>
                  </a:cubicBezTo>
                  <a:lnTo>
                    <a:pt x="631" y="790"/>
                  </a:lnTo>
                  <a:cubicBezTo>
                    <a:pt x="211" y="1263"/>
                    <a:pt x="0" y="1842"/>
                    <a:pt x="0" y="2473"/>
                  </a:cubicBezTo>
                  <a:cubicBezTo>
                    <a:pt x="0" y="3841"/>
                    <a:pt x="1105" y="4998"/>
                    <a:pt x="2473" y="4998"/>
                  </a:cubicBezTo>
                  <a:cubicBezTo>
                    <a:pt x="3840" y="4998"/>
                    <a:pt x="4945" y="3841"/>
                    <a:pt x="4945" y="2473"/>
                  </a:cubicBezTo>
                  <a:cubicBezTo>
                    <a:pt x="4945" y="1106"/>
                    <a:pt x="3840" y="1"/>
                    <a:pt x="2473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1324834" y="3416197"/>
              <a:ext cx="21131" cy="21922"/>
            </a:xfrm>
            <a:custGeom>
              <a:avLst/>
              <a:gdLst/>
              <a:ahLst/>
              <a:cxnLst/>
              <a:rect l="l" t="t" r="r" b="b"/>
              <a:pathLst>
                <a:path w="1790" h="1857" extrusionOk="0">
                  <a:moveTo>
                    <a:pt x="1078" y="1"/>
                  </a:moveTo>
                  <a:cubicBezTo>
                    <a:pt x="790" y="1"/>
                    <a:pt x="487" y="178"/>
                    <a:pt x="264" y="513"/>
                  </a:cubicBezTo>
                  <a:cubicBezTo>
                    <a:pt x="1" y="986"/>
                    <a:pt x="1" y="1512"/>
                    <a:pt x="369" y="1775"/>
                  </a:cubicBezTo>
                  <a:cubicBezTo>
                    <a:pt x="452" y="1831"/>
                    <a:pt x="549" y="1857"/>
                    <a:pt x="654" y="1857"/>
                  </a:cubicBezTo>
                  <a:cubicBezTo>
                    <a:pt x="947" y="1857"/>
                    <a:pt x="1294" y="1651"/>
                    <a:pt x="1526" y="1302"/>
                  </a:cubicBezTo>
                  <a:cubicBezTo>
                    <a:pt x="1789" y="829"/>
                    <a:pt x="1789" y="302"/>
                    <a:pt x="1421" y="92"/>
                  </a:cubicBezTo>
                  <a:cubicBezTo>
                    <a:pt x="1314" y="31"/>
                    <a:pt x="1197" y="1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346268" y="3331588"/>
              <a:ext cx="66462" cy="66462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789" y="1"/>
                  </a:moveTo>
                  <a:cubicBezTo>
                    <a:pt x="1263" y="1"/>
                    <a:pt x="1" y="1263"/>
                    <a:pt x="1" y="2841"/>
                  </a:cubicBezTo>
                  <a:cubicBezTo>
                    <a:pt x="1" y="4367"/>
                    <a:pt x="1263" y="5629"/>
                    <a:pt x="2789" y="5629"/>
                  </a:cubicBezTo>
                  <a:cubicBezTo>
                    <a:pt x="4367" y="5629"/>
                    <a:pt x="5630" y="4367"/>
                    <a:pt x="5630" y="2841"/>
                  </a:cubicBezTo>
                  <a:cubicBezTo>
                    <a:pt x="5630" y="1263"/>
                    <a:pt x="4367" y="1"/>
                    <a:pt x="27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2346268" y="3331588"/>
              <a:ext cx="66462" cy="66462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736" y="1"/>
                  </a:moveTo>
                  <a:cubicBezTo>
                    <a:pt x="4051" y="53"/>
                    <a:pt x="5156" y="1158"/>
                    <a:pt x="5156" y="2473"/>
                  </a:cubicBezTo>
                  <a:cubicBezTo>
                    <a:pt x="5156" y="3841"/>
                    <a:pt x="3999" y="4945"/>
                    <a:pt x="2631" y="4945"/>
                  </a:cubicBezTo>
                  <a:cubicBezTo>
                    <a:pt x="1263" y="4945"/>
                    <a:pt x="159" y="3841"/>
                    <a:pt x="159" y="2473"/>
                  </a:cubicBezTo>
                  <a:cubicBezTo>
                    <a:pt x="159" y="1894"/>
                    <a:pt x="369" y="1316"/>
                    <a:pt x="737" y="895"/>
                  </a:cubicBezTo>
                  <a:lnTo>
                    <a:pt x="737" y="895"/>
                  </a:lnTo>
                  <a:cubicBezTo>
                    <a:pt x="264" y="1421"/>
                    <a:pt x="1" y="2052"/>
                    <a:pt x="1" y="2841"/>
                  </a:cubicBezTo>
                  <a:cubicBezTo>
                    <a:pt x="1" y="4367"/>
                    <a:pt x="1263" y="5629"/>
                    <a:pt x="2789" y="5629"/>
                  </a:cubicBezTo>
                  <a:cubicBezTo>
                    <a:pt x="4367" y="5629"/>
                    <a:pt x="5630" y="4367"/>
                    <a:pt x="5630" y="2841"/>
                  </a:cubicBezTo>
                  <a:cubicBezTo>
                    <a:pt x="5630" y="1263"/>
                    <a:pt x="4367" y="1"/>
                    <a:pt x="278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352476" y="3338446"/>
              <a:ext cx="24236" cy="24920"/>
            </a:xfrm>
            <a:custGeom>
              <a:avLst/>
              <a:gdLst/>
              <a:ahLst/>
              <a:cxnLst/>
              <a:rect l="l" t="t" r="r" b="b"/>
              <a:pathLst>
                <a:path w="2053" h="2111" extrusionOk="0">
                  <a:moveTo>
                    <a:pt x="1298" y="0"/>
                  </a:moveTo>
                  <a:cubicBezTo>
                    <a:pt x="968" y="0"/>
                    <a:pt x="586" y="244"/>
                    <a:pt x="316" y="630"/>
                  </a:cubicBezTo>
                  <a:cubicBezTo>
                    <a:pt x="1" y="1156"/>
                    <a:pt x="53" y="1787"/>
                    <a:pt x="422" y="1997"/>
                  </a:cubicBezTo>
                  <a:cubicBezTo>
                    <a:pt x="545" y="2074"/>
                    <a:pt x="681" y="2110"/>
                    <a:pt x="820" y="2110"/>
                  </a:cubicBezTo>
                  <a:cubicBezTo>
                    <a:pt x="1158" y="2110"/>
                    <a:pt x="1513" y="1896"/>
                    <a:pt x="1737" y="1524"/>
                  </a:cubicBezTo>
                  <a:cubicBezTo>
                    <a:pt x="2052" y="998"/>
                    <a:pt x="2052" y="366"/>
                    <a:pt x="1632" y="103"/>
                  </a:cubicBezTo>
                  <a:cubicBezTo>
                    <a:pt x="1533" y="33"/>
                    <a:pt x="1419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2190411" y="3763757"/>
              <a:ext cx="49073" cy="49073"/>
            </a:xfrm>
            <a:custGeom>
              <a:avLst/>
              <a:gdLst/>
              <a:ahLst/>
              <a:cxnLst/>
              <a:rect l="l" t="t" r="r" b="b"/>
              <a:pathLst>
                <a:path w="4157" h="4157" extrusionOk="0">
                  <a:moveTo>
                    <a:pt x="2105" y="1"/>
                  </a:moveTo>
                  <a:cubicBezTo>
                    <a:pt x="948" y="1"/>
                    <a:pt x="1" y="947"/>
                    <a:pt x="1" y="2052"/>
                  </a:cubicBezTo>
                  <a:cubicBezTo>
                    <a:pt x="1" y="3209"/>
                    <a:pt x="948" y="4156"/>
                    <a:pt x="2105" y="4156"/>
                  </a:cubicBezTo>
                  <a:cubicBezTo>
                    <a:pt x="3210" y="4156"/>
                    <a:pt x="4157" y="3209"/>
                    <a:pt x="4157" y="2052"/>
                  </a:cubicBezTo>
                  <a:cubicBezTo>
                    <a:pt x="4157" y="947"/>
                    <a:pt x="3210" y="1"/>
                    <a:pt x="210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190411" y="3763757"/>
              <a:ext cx="49073" cy="49073"/>
            </a:xfrm>
            <a:custGeom>
              <a:avLst/>
              <a:gdLst/>
              <a:ahLst/>
              <a:cxnLst/>
              <a:rect l="l" t="t" r="r" b="b"/>
              <a:pathLst>
                <a:path w="4157" h="4157" extrusionOk="0">
                  <a:moveTo>
                    <a:pt x="2000" y="1"/>
                  </a:moveTo>
                  <a:cubicBezTo>
                    <a:pt x="2999" y="53"/>
                    <a:pt x="3789" y="842"/>
                    <a:pt x="3789" y="1842"/>
                  </a:cubicBezTo>
                  <a:cubicBezTo>
                    <a:pt x="3789" y="2841"/>
                    <a:pt x="2947" y="3630"/>
                    <a:pt x="1947" y="3630"/>
                  </a:cubicBezTo>
                  <a:cubicBezTo>
                    <a:pt x="948" y="3630"/>
                    <a:pt x="159" y="2841"/>
                    <a:pt x="159" y="1842"/>
                  </a:cubicBezTo>
                  <a:cubicBezTo>
                    <a:pt x="159" y="1368"/>
                    <a:pt x="317" y="1000"/>
                    <a:pt x="580" y="684"/>
                  </a:cubicBezTo>
                  <a:lnTo>
                    <a:pt x="580" y="684"/>
                  </a:lnTo>
                  <a:cubicBezTo>
                    <a:pt x="211" y="1053"/>
                    <a:pt x="1" y="1526"/>
                    <a:pt x="1" y="2052"/>
                  </a:cubicBezTo>
                  <a:cubicBezTo>
                    <a:pt x="1" y="3209"/>
                    <a:pt x="948" y="4156"/>
                    <a:pt x="2105" y="4156"/>
                  </a:cubicBezTo>
                  <a:cubicBezTo>
                    <a:pt x="3210" y="4156"/>
                    <a:pt x="4157" y="3209"/>
                    <a:pt x="4157" y="2052"/>
                  </a:cubicBezTo>
                  <a:cubicBezTo>
                    <a:pt x="4157" y="947"/>
                    <a:pt x="3210" y="1"/>
                    <a:pt x="2053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2195381" y="3768974"/>
              <a:ext cx="18026" cy="18239"/>
            </a:xfrm>
            <a:custGeom>
              <a:avLst/>
              <a:gdLst/>
              <a:ahLst/>
              <a:cxnLst/>
              <a:rect l="l" t="t" r="r" b="b"/>
              <a:pathLst>
                <a:path w="1527" h="1545" extrusionOk="0">
                  <a:moveTo>
                    <a:pt x="935" y="1"/>
                  </a:moveTo>
                  <a:cubicBezTo>
                    <a:pt x="681" y="1"/>
                    <a:pt x="417" y="185"/>
                    <a:pt x="264" y="453"/>
                  </a:cubicBezTo>
                  <a:cubicBezTo>
                    <a:pt x="1" y="821"/>
                    <a:pt x="53" y="1295"/>
                    <a:pt x="316" y="1452"/>
                  </a:cubicBezTo>
                  <a:cubicBezTo>
                    <a:pt x="411" y="1515"/>
                    <a:pt x="514" y="1545"/>
                    <a:pt x="619" y="1545"/>
                  </a:cubicBezTo>
                  <a:cubicBezTo>
                    <a:pt x="865" y="1545"/>
                    <a:pt x="1116" y="1379"/>
                    <a:pt x="1263" y="1084"/>
                  </a:cubicBezTo>
                  <a:cubicBezTo>
                    <a:pt x="1526" y="716"/>
                    <a:pt x="1474" y="242"/>
                    <a:pt x="1211" y="85"/>
                  </a:cubicBezTo>
                  <a:cubicBezTo>
                    <a:pt x="1124" y="27"/>
                    <a:pt x="1030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1545268" y="3797291"/>
              <a:ext cx="27329" cy="27954"/>
            </a:xfrm>
            <a:custGeom>
              <a:avLst/>
              <a:gdLst/>
              <a:ahLst/>
              <a:cxnLst/>
              <a:rect l="l" t="t" r="r" b="b"/>
              <a:pathLst>
                <a:path w="2315" h="2368" extrusionOk="0">
                  <a:moveTo>
                    <a:pt x="1158" y="0"/>
                  </a:moveTo>
                  <a:cubicBezTo>
                    <a:pt x="526" y="0"/>
                    <a:pt x="0" y="526"/>
                    <a:pt x="0" y="1210"/>
                  </a:cubicBezTo>
                  <a:cubicBezTo>
                    <a:pt x="0" y="1841"/>
                    <a:pt x="526" y="2367"/>
                    <a:pt x="1158" y="2367"/>
                  </a:cubicBezTo>
                  <a:cubicBezTo>
                    <a:pt x="1789" y="2367"/>
                    <a:pt x="2315" y="1841"/>
                    <a:pt x="2315" y="1210"/>
                  </a:cubicBezTo>
                  <a:cubicBezTo>
                    <a:pt x="2315" y="579"/>
                    <a:pt x="1789" y="0"/>
                    <a:pt x="115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1545268" y="3797905"/>
              <a:ext cx="27329" cy="27340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05" y="1"/>
                  </a:moveTo>
                  <a:cubicBezTo>
                    <a:pt x="1684" y="1"/>
                    <a:pt x="2105" y="422"/>
                    <a:pt x="2105" y="1000"/>
                  </a:cubicBezTo>
                  <a:cubicBezTo>
                    <a:pt x="2105" y="1579"/>
                    <a:pt x="1684" y="2052"/>
                    <a:pt x="1105" y="2052"/>
                  </a:cubicBezTo>
                  <a:cubicBezTo>
                    <a:pt x="526" y="2052"/>
                    <a:pt x="53" y="1579"/>
                    <a:pt x="53" y="1000"/>
                  </a:cubicBezTo>
                  <a:cubicBezTo>
                    <a:pt x="53" y="738"/>
                    <a:pt x="158" y="527"/>
                    <a:pt x="315" y="370"/>
                  </a:cubicBezTo>
                  <a:lnTo>
                    <a:pt x="315" y="370"/>
                  </a:lnTo>
                  <a:cubicBezTo>
                    <a:pt x="105" y="580"/>
                    <a:pt x="0" y="843"/>
                    <a:pt x="0" y="1158"/>
                  </a:cubicBezTo>
                  <a:cubicBezTo>
                    <a:pt x="0" y="1789"/>
                    <a:pt x="526" y="2315"/>
                    <a:pt x="1158" y="2315"/>
                  </a:cubicBezTo>
                  <a:cubicBezTo>
                    <a:pt x="1789" y="2315"/>
                    <a:pt x="2315" y="1789"/>
                    <a:pt x="2315" y="1158"/>
                  </a:cubicBezTo>
                  <a:cubicBezTo>
                    <a:pt x="2315" y="527"/>
                    <a:pt x="1789" y="1"/>
                    <a:pt x="115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1547747" y="3800526"/>
              <a:ext cx="9952" cy="10294"/>
            </a:xfrm>
            <a:custGeom>
              <a:avLst/>
              <a:gdLst/>
              <a:ahLst/>
              <a:cxnLst/>
              <a:rect l="l" t="t" r="r" b="b"/>
              <a:pathLst>
                <a:path w="843" h="872" extrusionOk="0">
                  <a:moveTo>
                    <a:pt x="540" y="1"/>
                  </a:moveTo>
                  <a:cubicBezTo>
                    <a:pt x="397" y="1"/>
                    <a:pt x="236" y="98"/>
                    <a:pt x="159" y="252"/>
                  </a:cubicBezTo>
                  <a:cubicBezTo>
                    <a:pt x="1" y="463"/>
                    <a:pt x="1" y="726"/>
                    <a:pt x="159" y="831"/>
                  </a:cubicBezTo>
                  <a:cubicBezTo>
                    <a:pt x="215" y="859"/>
                    <a:pt x="271" y="872"/>
                    <a:pt x="327" y="872"/>
                  </a:cubicBezTo>
                  <a:cubicBezTo>
                    <a:pt x="478" y="872"/>
                    <a:pt x="622" y="775"/>
                    <a:pt x="737" y="620"/>
                  </a:cubicBezTo>
                  <a:cubicBezTo>
                    <a:pt x="843" y="410"/>
                    <a:pt x="843" y="147"/>
                    <a:pt x="685" y="42"/>
                  </a:cubicBezTo>
                  <a:cubicBezTo>
                    <a:pt x="642" y="14"/>
                    <a:pt x="593" y="1"/>
                    <a:pt x="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1678768" y="3502341"/>
              <a:ext cx="27340" cy="27954"/>
            </a:xfrm>
            <a:custGeom>
              <a:avLst/>
              <a:gdLst/>
              <a:ahLst/>
              <a:cxnLst/>
              <a:rect l="l" t="t" r="r" b="b"/>
              <a:pathLst>
                <a:path w="2316" h="2368" extrusionOk="0">
                  <a:moveTo>
                    <a:pt x="1158" y="1"/>
                  </a:moveTo>
                  <a:cubicBezTo>
                    <a:pt x="527" y="1"/>
                    <a:pt x="0" y="527"/>
                    <a:pt x="0" y="1211"/>
                  </a:cubicBezTo>
                  <a:cubicBezTo>
                    <a:pt x="0" y="1842"/>
                    <a:pt x="527" y="2368"/>
                    <a:pt x="1158" y="2368"/>
                  </a:cubicBezTo>
                  <a:cubicBezTo>
                    <a:pt x="1789" y="2368"/>
                    <a:pt x="2315" y="1842"/>
                    <a:pt x="2315" y="1211"/>
                  </a:cubicBezTo>
                  <a:cubicBezTo>
                    <a:pt x="2315" y="580"/>
                    <a:pt x="1789" y="54"/>
                    <a:pt x="115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1678768" y="3502966"/>
              <a:ext cx="27340" cy="27329"/>
            </a:xfrm>
            <a:custGeom>
              <a:avLst/>
              <a:gdLst/>
              <a:ahLst/>
              <a:cxnLst/>
              <a:rect l="l" t="t" r="r" b="b"/>
              <a:pathLst>
                <a:path w="2316" h="2315" extrusionOk="0">
                  <a:moveTo>
                    <a:pt x="1105" y="1"/>
                  </a:moveTo>
                  <a:cubicBezTo>
                    <a:pt x="1684" y="1"/>
                    <a:pt x="2105" y="421"/>
                    <a:pt x="2105" y="1000"/>
                  </a:cubicBezTo>
                  <a:cubicBezTo>
                    <a:pt x="2105" y="1579"/>
                    <a:pt x="1684" y="2052"/>
                    <a:pt x="1105" y="2052"/>
                  </a:cubicBezTo>
                  <a:cubicBezTo>
                    <a:pt x="527" y="2052"/>
                    <a:pt x="53" y="1579"/>
                    <a:pt x="53" y="1000"/>
                  </a:cubicBezTo>
                  <a:cubicBezTo>
                    <a:pt x="53" y="737"/>
                    <a:pt x="158" y="527"/>
                    <a:pt x="316" y="369"/>
                  </a:cubicBezTo>
                  <a:lnTo>
                    <a:pt x="316" y="369"/>
                  </a:lnTo>
                  <a:cubicBezTo>
                    <a:pt x="106" y="580"/>
                    <a:pt x="0" y="843"/>
                    <a:pt x="0" y="1158"/>
                  </a:cubicBezTo>
                  <a:cubicBezTo>
                    <a:pt x="0" y="1789"/>
                    <a:pt x="527" y="2315"/>
                    <a:pt x="1158" y="2315"/>
                  </a:cubicBezTo>
                  <a:cubicBezTo>
                    <a:pt x="1789" y="2315"/>
                    <a:pt x="2315" y="1789"/>
                    <a:pt x="2315" y="1158"/>
                  </a:cubicBezTo>
                  <a:cubicBezTo>
                    <a:pt x="2315" y="527"/>
                    <a:pt x="1789" y="1"/>
                    <a:pt x="115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1681247" y="3505587"/>
              <a:ext cx="10577" cy="10294"/>
            </a:xfrm>
            <a:custGeom>
              <a:avLst/>
              <a:gdLst/>
              <a:ahLst/>
              <a:cxnLst/>
              <a:rect l="l" t="t" r="r" b="b"/>
              <a:pathLst>
                <a:path w="896" h="872" extrusionOk="0">
                  <a:moveTo>
                    <a:pt x="540" y="0"/>
                  </a:moveTo>
                  <a:cubicBezTo>
                    <a:pt x="397" y="0"/>
                    <a:pt x="236" y="98"/>
                    <a:pt x="159" y="252"/>
                  </a:cubicBezTo>
                  <a:cubicBezTo>
                    <a:pt x="1" y="462"/>
                    <a:pt x="1" y="725"/>
                    <a:pt x="211" y="831"/>
                  </a:cubicBezTo>
                  <a:cubicBezTo>
                    <a:pt x="254" y="859"/>
                    <a:pt x="300" y="872"/>
                    <a:pt x="347" y="872"/>
                  </a:cubicBezTo>
                  <a:cubicBezTo>
                    <a:pt x="478" y="872"/>
                    <a:pt x="622" y="774"/>
                    <a:pt x="737" y="620"/>
                  </a:cubicBezTo>
                  <a:cubicBezTo>
                    <a:pt x="895" y="410"/>
                    <a:pt x="843" y="147"/>
                    <a:pt x="685" y="42"/>
                  </a:cubicBezTo>
                  <a:cubicBezTo>
                    <a:pt x="642" y="13"/>
                    <a:pt x="593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284794" y="3597349"/>
              <a:ext cx="40385" cy="40373"/>
            </a:xfrm>
            <a:custGeom>
              <a:avLst/>
              <a:gdLst/>
              <a:ahLst/>
              <a:cxnLst/>
              <a:rect l="l" t="t" r="r" b="b"/>
              <a:pathLst>
                <a:path w="3421" h="3420" extrusionOk="0">
                  <a:moveTo>
                    <a:pt x="1737" y="0"/>
                  </a:moveTo>
                  <a:cubicBezTo>
                    <a:pt x="790" y="0"/>
                    <a:pt x="1" y="790"/>
                    <a:pt x="1" y="1736"/>
                  </a:cubicBezTo>
                  <a:cubicBezTo>
                    <a:pt x="1" y="2631"/>
                    <a:pt x="790" y="3420"/>
                    <a:pt x="1737" y="3420"/>
                  </a:cubicBezTo>
                  <a:cubicBezTo>
                    <a:pt x="2631" y="3420"/>
                    <a:pt x="3420" y="2631"/>
                    <a:pt x="3420" y="1736"/>
                  </a:cubicBezTo>
                  <a:cubicBezTo>
                    <a:pt x="3420" y="790"/>
                    <a:pt x="2631" y="0"/>
                    <a:pt x="1737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2284794" y="3597349"/>
              <a:ext cx="40385" cy="40373"/>
            </a:xfrm>
            <a:custGeom>
              <a:avLst/>
              <a:gdLst/>
              <a:ahLst/>
              <a:cxnLst/>
              <a:rect l="l" t="t" r="r" b="b"/>
              <a:pathLst>
                <a:path w="3421" h="3420" extrusionOk="0">
                  <a:moveTo>
                    <a:pt x="474" y="579"/>
                  </a:moveTo>
                  <a:cubicBezTo>
                    <a:pt x="410" y="643"/>
                    <a:pt x="351" y="723"/>
                    <a:pt x="299" y="812"/>
                  </a:cubicBezTo>
                  <a:lnTo>
                    <a:pt x="299" y="812"/>
                  </a:lnTo>
                  <a:cubicBezTo>
                    <a:pt x="353" y="731"/>
                    <a:pt x="412" y="654"/>
                    <a:pt x="474" y="579"/>
                  </a:cubicBezTo>
                  <a:close/>
                  <a:moveTo>
                    <a:pt x="1632" y="0"/>
                  </a:moveTo>
                  <a:cubicBezTo>
                    <a:pt x="2473" y="53"/>
                    <a:pt x="3105" y="684"/>
                    <a:pt x="3105" y="1526"/>
                  </a:cubicBezTo>
                  <a:cubicBezTo>
                    <a:pt x="3105" y="2315"/>
                    <a:pt x="2421" y="2999"/>
                    <a:pt x="1632" y="2999"/>
                  </a:cubicBezTo>
                  <a:cubicBezTo>
                    <a:pt x="790" y="2999"/>
                    <a:pt x="106" y="2315"/>
                    <a:pt x="106" y="1526"/>
                  </a:cubicBezTo>
                  <a:cubicBezTo>
                    <a:pt x="106" y="1270"/>
                    <a:pt x="182" y="1015"/>
                    <a:pt x="299" y="812"/>
                  </a:cubicBezTo>
                  <a:lnTo>
                    <a:pt x="299" y="812"/>
                  </a:lnTo>
                  <a:cubicBezTo>
                    <a:pt x="124" y="1074"/>
                    <a:pt x="1" y="1375"/>
                    <a:pt x="1" y="1736"/>
                  </a:cubicBezTo>
                  <a:cubicBezTo>
                    <a:pt x="1" y="2631"/>
                    <a:pt x="790" y="3420"/>
                    <a:pt x="1737" y="3420"/>
                  </a:cubicBezTo>
                  <a:cubicBezTo>
                    <a:pt x="2631" y="3420"/>
                    <a:pt x="3420" y="2631"/>
                    <a:pt x="3420" y="1736"/>
                  </a:cubicBezTo>
                  <a:cubicBezTo>
                    <a:pt x="3420" y="790"/>
                    <a:pt x="2631" y="0"/>
                    <a:pt x="1684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288524" y="3601846"/>
              <a:ext cx="14910" cy="14874"/>
            </a:xfrm>
            <a:custGeom>
              <a:avLst/>
              <a:gdLst/>
              <a:ahLst/>
              <a:cxnLst/>
              <a:rect l="l" t="t" r="r" b="b"/>
              <a:pathLst>
                <a:path w="1263" h="1260" extrusionOk="0">
                  <a:moveTo>
                    <a:pt x="818" y="1"/>
                  </a:moveTo>
                  <a:cubicBezTo>
                    <a:pt x="615" y="1"/>
                    <a:pt x="369" y="119"/>
                    <a:pt x="211" y="356"/>
                  </a:cubicBezTo>
                  <a:cubicBezTo>
                    <a:pt x="1" y="672"/>
                    <a:pt x="53" y="1040"/>
                    <a:pt x="264" y="1198"/>
                  </a:cubicBezTo>
                  <a:cubicBezTo>
                    <a:pt x="334" y="1240"/>
                    <a:pt x="412" y="1260"/>
                    <a:pt x="492" y="1260"/>
                  </a:cubicBezTo>
                  <a:cubicBezTo>
                    <a:pt x="709" y="1260"/>
                    <a:pt x="937" y="1113"/>
                    <a:pt x="1053" y="882"/>
                  </a:cubicBezTo>
                  <a:cubicBezTo>
                    <a:pt x="1263" y="566"/>
                    <a:pt x="1210" y="198"/>
                    <a:pt x="1000" y="40"/>
                  </a:cubicBezTo>
                  <a:cubicBezTo>
                    <a:pt x="947" y="14"/>
                    <a:pt x="885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2" name="Google Shape;2882;p27"/>
          <p:cNvGrpSpPr/>
          <p:nvPr/>
        </p:nvGrpSpPr>
        <p:grpSpPr>
          <a:xfrm>
            <a:off x="151008" y="2008759"/>
            <a:ext cx="3687516" cy="552698"/>
            <a:chOff x="1138559" y="2669673"/>
            <a:chExt cx="3687516" cy="552698"/>
          </a:xfrm>
        </p:grpSpPr>
        <p:sp>
          <p:nvSpPr>
            <p:cNvPr id="2883" name="Google Shape;2883;p27"/>
            <p:cNvSpPr/>
            <p:nvPr/>
          </p:nvSpPr>
          <p:spPr>
            <a:xfrm>
              <a:off x="1138559" y="2669673"/>
              <a:ext cx="3687516" cy="552698"/>
            </a:xfrm>
            <a:custGeom>
              <a:avLst/>
              <a:gdLst/>
              <a:ahLst/>
              <a:cxnLst/>
              <a:rect l="l" t="t" r="r" b="b"/>
              <a:pathLst>
                <a:path w="312369" h="46819" extrusionOk="0">
                  <a:moveTo>
                    <a:pt x="23462" y="1"/>
                  </a:moveTo>
                  <a:cubicBezTo>
                    <a:pt x="10521" y="1"/>
                    <a:pt x="0" y="10469"/>
                    <a:pt x="0" y="23410"/>
                  </a:cubicBezTo>
                  <a:cubicBezTo>
                    <a:pt x="0" y="36351"/>
                    <a:pt x="10521" y="46819"/>
                    <a:pt x="23462" y="46819"/>
                  </a:cubicBezTo>
                  <a:lnTo>
                    <a:pt x="288959" y="46819"/>
                  </a:lnTo>
                  <a:cubicBezTo>
                    <a:pt x="301900" y="46819"/>
                    <a:pt x="312368" y="36351"/>
                    <a:pt x="312368" y="23410"/>
                  </a:cubicBezTo>
                  <a:cubicBezTo>
                    <a:pt x="312368" y="10469"/>
                    <a:pt x="301900" y="1"/>
                    <a:pt x="288959" y="1"/>
                  </a:cubicBezTo>
                  <a:close/>
                </a:path>
              </a:pathLst>
            </a:custGeom>
            <a:solidFill>
              <a:srgbClr val="FBE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1423560" y="2719319"/>
              <a:ext cx="111793" cy="53878"/>
            </a:xfrm>
            <a:custGeom>
              <a:avLst/>
              <a:gdLst/>
              <a:ahLst/>
              <a:cxnLst/>
              <a:rect l="l" t="t" r="r" b="b"/>
              <a:pathLst>
                <a:path w="9470" h="4564" extrusionOk="0">
                  <a:moveTo>
                    <a:pt x="2655" y="0"/>
                  </a:moveTo>
                  <a:cubicBezTo>
                    <a:pt x="2367" y="0"/>
                    <a:pt x="2094" y="50"/>
                    <a:pt x="1842" y="161"/>
                  </a:cubicBezTo>
                  <a:cubicBezTo>
                    <a:pt x="1" y="3054"/>
                    <a:pt x="4735" y="2002"/>
                    <a:pt x="7786" y="4527"/>
                  </a:cubicBezTo>
                  <a:cubicBezTo>
                    <a:pt x="7918" y="4554"/>
                    <a:pt x="8089" y="4563"/>
                    <a:pt x="8271" y="4563"/>
                  </a:cubicBezTo>
                  <a:cubicBezTo>
                    <a:pt x="8819" y="4563"/>
                    <a:pt x="9470" y="4475"/>
                    <a:pt x="9470" y="4475"/>
                  </a:cubicBezTo>
                  <a:cubicBezTo>
                    <a:pt x="9470" y="4475"/>
                    <a:pt x="5383" y="0"/>
                    <a:pt x="2655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1438468" y="2721219"/>
              <a:ext cx="13056" cy="21119"/>
            </a:xfrm>
            <a:custGeom>
              <a:avLst/>
              <a:gdLst/>
              <a:ahLst/>
              <a:cxnLst/>
              <a:rect l="l" t="t" r="r" b="b"/>
              <a:pathLst>
                <a:path w="1106" h="1789" extrusionOk="0">
                  <a:moveTo>
                    <a:pt x="579" y="0"/>
                  </a:moveTo>
                  <a:cubicBezTo>
                    <a:pt x="0" y="894"/>
                    <a:pt x="53" y="1420"/>
                    <a:pt x="526" y="1789"/>
                  </a:cubicBezTo>
                  <a:cubicBezTo>
                    <a:pt x="684" y="1683"/>
                    <a:pt x="842" y="1526"/>
                    <a:pt x="947" y="1420"/>
                  </a:cubicBezTo>
                  <a:cubicBezTo>
                    <a:pt x="1052" y="1105"/>
                    <a:pt x="1105" y="210"/>
                    <a:pt x="57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1455855" y="2719354"/>
              <a:ext cx="78881" cy="53843"/>
            </a:xfrm>
            <a:custGeom>
              <a:avLst/>
              <a:gdLst/>
              <a:ahLst/>
              <a:cxnLst/>
              <a:rect l="l" t="t" r="r" b="b"/>
              <a:pathLst>
                <a:path w="6682" h="4561" extrusionOk="0">
                  <a:moveTo>
                    <a:pt x="0" y="0"/>
                  </a:moveTo>
                  <a:lnTo>
                    <a:pt x="0" y="0"/>
                  </a:lnTo>
                  <a:cubicBezTo>
                    <a:pt x="1210" y="474"/>
                    <a:pt x="3104" y="1000"/>
                    <a:pt x="3104" y="2420"/>
                  </a:cubicBezTo>
                  <a:cubicBezTo>
                    <a:pt x="3104" y="2578"/>
                    <a:pt x="2315" y="2999"/>
                    <a:pt x="2210" y="3051"/>
                  </a:cubicBezTo>
                  <a:cubicBezTo>
                    <a:pt x="3157" y="3367"/>
                    <a:pt x="4156" y="3788"/>
                    <a:pt x="5050" y="4524"/>
                  </a:cubicBezTo>
                  <a:cubicBezTo>
                    <a:pt x="5182" y="4551"/>
                    <a:pt x="5350" y="4560"/>
                    <a:pt x="5527" y="4560"/>
                  </a:cubicBezTo>
                  <a:cubicBezTo>
                    <a:pt x="6060" y="4560"/>
                    <a:pt x="6681" y="4472"/>
                    <a:pt x="6681" y="4472"/>
                  </a:cubicBezTo>
                  <a:cubicBezTo>
                    <a:pt x="6681" y="4472"/>
                    <a:pt x="2683" y="105"/>
                    <a:pt x="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1449020" y="2711894"/>
              <a:ext cx="103105" cy="107815"/>
            </a:xfrm>
            <a:custGeom>
              <a:avLst/>
              <a:gdLst/>
              <a:ahLst/>
              <a:cxnLst/>
              <a:rect l="l" t="t" r="r" b="b"/>
              <a:pathLst>
                <a:path w="8734" h="9133" extrusionOk="0">
                  <a:moveTo>
                    <a:pt x="8733" y="1"/>
                  </a:moveTo>
                  <a:cubicBezTo>
                    <a:pt x="8470" y="1"/>
                    <a:pt x="8260" y="264"/>
                    <a:pt x="8102" y="422"/>
                  </a:cubicBezTo>
                  <a:cubicBezTo>
                    <a:pt x="7786" y="790"/>
                    <a:pt x="7523" y="1211"/>
                    <a:pt x="7208" y="1527"/>
                  </a:cubicBezTo>
                  <a:cubicBezTo>
                    <a:pt x="6892" y="1947"/>
                    <a:pt x="6471" y="2210"/>
                    <a:pt x="5998" y="2473"/>
                  </a:cubicBezTo>
                  <a:cubicBezTo>
                    <a:pt x="5682" y="2631"/>
                    <a:pt x="5366" y="2894"/>
                    <a:pt x="4998" y="3052"/>
                  </a:cubicBezTo>
                  <a:cubicBezTo>
                    <a:pt x="4683" y="3262"/>
                    <a:pt x="4367" y="3368"/>
                    <a:pt x="4051" y="3526"/>
                  </a:cubicBezTo>
                  <a:cubicBezTo>
                    <a:pt x="3788" y="3683"/>
                    <a:pt x="3578" y="3894"/>
                    <a:pt x="3367" y="4104"/>
                  </a:cubicBezTo>
                  <a:cubicBezTo>
                    <a:pt x="3157" y="4315"/>
                    <a:pt x="2894" y="4525"/>
                    <a:pt x="2736" y="4788"/>
                  </a:cubicBezTo>
                  <a:cubicBezTo>
                    <a:pt x="2473" y="5156"/>
                    <a:pt x="2315" y="5577"/>
                    <a:pt x="2000" y="5893"/>
                  </a:cubicBezTo>
                  <a:cubicBezTo>
                    <a:pt x="1474" y="6471"/>
                    <a:pt x="790" y="6997"/>
                    <a:pt x="1" y="7155"/>
                  </a:cubicBezTo>
                  <a:cubicBezTo>
                    <a:pt x="313" y="7350"/>
                    <a:pt x="712" y="7459"/>
                    <a:pt x="1090" y="7459"/>
                  </a:cubicBezTo>
                  <a:cubicBezTo>
                    <a:pt x="1222" y="7459"/>
                    <a:pt x="1351" y="7445"/>
                    <a:pt x="1474" y="7418"/>
                  </a:cubicBezTo>
                  <a:cubicBezTo>
                    <a:pt x="1509" y="7418"/>
                    <a:pt x="1567" y="7395"/>
                    <a:pt x="1618" y="7395"/>
                  </a:cubicBezTo>
                  <a:cubicBezTo>
                    <a:pt x="1643" y="7395"/>
                    <a:pt x="1666" y="7401"/>
                    <a:pt x="1684" y="7418"/>
                  </a:cubicBezTo>
                  <a:cubicBezTo>
                    <a:pt x="1737" y="7418"/>
                    <a:pt x="1789" y="7418"/>
                    <a:pt x="1789" y="7471"/>
                  </a:cubicBezTo>
                  <a:cubicBezTo>
                    <a:pt x="2000" y="7629"/>
                    <a:pt x="2157" y="7839"/>
                    <a:pt x="2315" y="8050"/>
                  </a:cubicBezTo>
                  <a:cubicBezTo>
                    <a:pt x="2473" y="8207"/>
                    <a:pt x="2631" y="8418"/>
                    <a:pt x="2736" y="8576"/>
                  </a:cubicBezTo>
                  <a:cubicBezTo>
                    <a:pt x="2947" y="8733"/>
                    <a:pt x="3157" y="8944"/>
                    <a:pt x="3367" y="9049"/>
                  </a:cubicBezTo>
                  <a:cubicBezTo>
                    <a:pt x="3496" y="9108"/>
                    <a:pt x="3625" y="9132"/>
                    <a:pt x="3753" y="9132"/>
                  </a:cubicBezTo>
                  <a:cubicBezTo>
                    <a:pt x="4199" y="9132"/>
                    <a:pt x="4630" y="8833"/>
                    <a:pt x="4998" y="8628"/>
                  </a:cubicBezTo>
                  <a:cubicBezTo>
                    <a:pt x="5629" y="8207"/>
                    <a:pt x="6208" y="7839"/>
                    <a:pt x="6787" y="7366"/>
                  </a:cubicBezTo>
                  <a:cubicBezTo>
                    <a:pt x="7050" y="7155"/>
                    <a:pt x="7313" y="6945"/>
                    <a:pt x="7523" y="6734"/>
                  </a:cubicBezTo>
                  <a:cubicBezTo>
                    <a:pt x="7628" y="6682"/>
                    <a:pt x="7681" y="6629"/>
                    <a:pt x="7786" y="6524"/>
                  </a:cubicBezTo>
                  <a:lnTo>
                    <a:pt x="7944" y="6051"/>
                  </a:lnTo>
                  <a:cubicBezTo>
                    <a:pt x="8049" y="5893"/>
                    <a:pt x="8154" y="5682"/>
                    <a:pt x="8154" y="5472"/>
                  </a:cubicBezTo>
                  <a:cubicBezTo>
                    <a:pt x="8207" y="5261"/>
                    <a:pt x="8102" y="4998"/>
                    <a:pt x="8049" y="4735"/>
                  </a:cubicBezTo>
                  <a:cubicBezTo>
                    <a:pt x="7944" y="4315"/>
                    <a:pt x="7944" y="3841"/>
                    <a:pt x="7944" y="3368"/>
                  </a:cubicBezTo>
                  <a:cubicBezTo>
                    <a:pt x="7944" y="3210"/>
                    <a:pt x="7997" y="2999"/>
                    <a:pt x="7997" y="2842"/>
                  </a:cubicBezTo>
                  <a:cubicBezTo>
                    <a:pt x="7997" y="2631"/>
                    <a:pt x="7997" y="2368"/>
                    <a:pt x="8049" y="2158"/>
                  </a:cubicBezTo>
                  <a:cubicBezTo>
                    <a:pt x="8049" y="2000"/>
                    <a:pt x="8102" y="1790"/>
                    <a:pt x="8154" y="1632"/>
                  </a:cubicBezTo>
                  <a:cubicBezTo>
                    <a:pt x="8207" y="1421"/>
                    <a:pt x="8207" y="1158"/>
                    <a:pt x="8312" y="948"/>
                  </a:cubicBezTo>
                  <a:cubicBezTo>
                    <a:pt x="8365" y="737"/>
                    <a:pt x="8365" y="527"/>
                    <a:pt x="8470" y="369"/>
                  </a:cubicBezTo>
                  <a:cubicBezTo>
                    <a:pt x="8575" y="211"/>
                    <a:pt x="8680" y="159"/>
                    <a:pt x="8733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1522912" y="2712933"/>
              <a:ext cx="168930" cy="202113"/>
            </a:xfrm>
            <a:custGeom>
              <a:avLst/>
              <a:gdLst/>
              <a:ahLst/>
              <a:cxnLst/>
              <a:rect l="l" t="t" r="r" b="b"/>
              <a:pathLst>
                <a:path w="14310" h="17121" extrusionOk="0">
                  <a:moveTo>
                    <a:pt x="4960" y="1"/>
                  </a:moveTo>
                  <a:cubicBezTo>
                    <a:pt x="4279" y="1"/>
                    <a:pt x="3612" y="158"/>
                    <a:pt x="2999" y="492"/>
                  </a:cubicBezTo>
                  <a:cubicBezTo>
                    <a:pt x="632" y="1807"/>
                    <a:pt x="1" y="5279"/>
                    <a:pt x="1684" y="8330"/>
                  </a:cubicBezTo>
                  <a:cubicBezTo>
                    <a:pt x="3176" y="11074"/>
                    <a:pt x="8545" y="17121"/>
                    <a:pt x="11260" y="17121"/>
                  </a:cubicBezTo>
                  <a:cubicBezTo>
                    <a:pt x="11512" y="17121"/>
                    <a:pt x="11741" y="17069"/>
                    <a:pt x="11942" y="16957"/>
                  </a:cubicBezTo>
                  <a:cubicBezTo>
                    <a:pt x="14309" y="15694"/>
                    <a:pt x="11942" y="6646"/>
                    <a:pt x="10311" y="3648"/>
                  </a:cubicBezTo>
                  <a:cubicBezTo>
                    <a:pt x="9094" y="1370"/>
                    <a:pt x="6967" y="1"/>
                    <a:pt x="496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1526016" y="2744567"/>
              <a:ext cx="152780" cy="170476"/>
            </a:xfrm>
            <a:custGeom>
              <a:avLst/>
              <a:gdLst/>
              <a:ahLst/>
              <a:cxnLst/>
              <a:rect l="l" t="t" r="r" b="b"/>
              <a:pathLst>
                <a:path w="12942" h="14441" extrusionOk="0">
                  <a:moveTo>
                    <a:pt x="1649" y="0"/>
                  </a:moveTo>
                  <a:cubicBezTo>
                    <a:pt x="1370" y="0"/>
                    <a:pt x="1084" y="24"/>
                    <a:pt x="790" y="74"/>
                  </a:cubicBezTo>
                  <a:cubicBezTo>
                    <a:pt x="1" y="1704"/>
                    <a:pt x="316" y="3598"/>
                    <a:pt x="1421" y="5650"/>
                  </a:cubicBezTo>
                  <a:cubicBezTo>
                    <a:pt x="2913" y="8394"/>
                    <a:pt x="8282" y="14441"/>
                    <a:pt x="10997" y="14441"/>
                  </a:cubicBezTo>
                  <a:cubicBezTo>
                    <a:pt x="11249" y="14441"/>
                    <a:pt x="11478" y="14389"/>
                    <a:pt x="11679" y="14277"/>
                  </a:cubicBezTo>
                  <a:cubicBezTo>
                    <a:pt x="12941" y="13593"/>
                    <a:pt x="12889" y="10752"/>
                    <a:pt x="12310" y="7807"/>
                  </a:cubicBezTo>
                  <a:lnTo>
                    <a:pt x="12310" y="7807"/>
                  </a:lnTo>
                  <a:cubicBezTo>
                    <a:pt x="12259" y="8324"/>
                    <a:pt x="11978" y="8510"/>
                    <a:pt x="11669" y="8510"/>
                  </a:cubicBezTo>
                  <a:cubicBezTo>
                    <a:pt x="11349" y="8510"/>
                    <a:pt x="10998" y="8310"/>
                    <a:pt x="10837" y="8070"/>
                  </a:cubicBezTo>
                  <a:cubicBezTo>
                    <a:pt x="8323" y="5259"/>
                    <a:pt x="5809" y="0"/>
                    <a:pt x="164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1423560" y="2790743"/>
              <a:ext cx="205572" cy="172270"/>
            </a:xfrm>
            <a:custGeom>
              <a:avLst/>
              <a:gdLst/>
              <a:ahLst/>
              <a:cxnLst/>
              <a:rect l="l" t="t" r="r" b="b"/>
              <a:pathLst>
                <a:path w="17414" h="14593" extrusionOk="0">
                  <a:moveTo>
                    <a:pt x="5068" y="0"/>
                  </a:moveTo>
                  <a:cubicBezTo>
                    <a:pt x="3814" y="0"/>
                    <a:pt x="2658" y="431"/>
                    <a:pt x="1842" y="1317"/>
                  </a:cubicBezTo>
                  <a:cubicBezTo>
                    <a:pt x="1" y="3263"/>
                    <a:pt x="527" y="6788"/>
                    <a:pt x="3052" y="9155"/>
                  </a:cubicBezTo>
                  <a:cubicBezTo>
                    <a:pt x="5143" y="11116"/>
                    <a:pt x="11061" y="14592"/>
                    <a:pt x="14107" y="14592"/>
                  </a:cubicBezTo>
                  <a:cubicBezTo>
                    <a:pt x="14739" y="14592"/>
                    <a:pt x="15247" y="14443"/>
                    <a:pt x="15572" y="14100"/>
                  </a:cubicBezTo>
                  <a:cubicBezTo>
                    <a:pt x="17413" y="12101"/>
                    <a:pt x="12258" y="4315"/>
                    <a:pt x="9785" y="2001"/>
                  </a:cubicBezTo>
                  <a:cubicBezTo>
                    <a:pt x="8379" y="682"/>
                    <a:pt x="6646" y="0"/>
                    <a:pt x="506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1464542" y="2790755"/>
              <a:ext cx="164585" cy="172164"/>
            </a:xfrm>
            <a:custGeom>
              <a:avLst/>
              <a:gdLst/>
              <a:ahLst/>
              <a:cxnLst/>
              <a:rect l="l" t="t" r="r" b="b"/>
              <a:pathLst>
                <a:path w="13942" h="14584" extrusionOk="0">
                  <a:moveTo>
                    <a:pt x="1579" y="1"/>
                  </a:moveTo>
                  <a:cubicBezTo>
                    <a:pt x="1" y="6945"/>
                    <a:pt x="7734" y="9575"/>
                    <a:pt x="8312" y="12889"/>
                  </a:cubicBezTo>
                  <a:cubicBezTo>
                    <a:pt x="8312" y="12942"/>
                    <a:pt x="8260" y="13625"/>
                    <a:pt x="7681" y="13941"/>
                  </a:cubicBezTo>
                  <a:cubicBezTo>
                    <a:pt x="8789" y="14330"/>
                    <a:pt x="9829" y="14583"/>
                    <a:pt x="10646" y="14583"/>
                  </a:cubicBezTo>
                  <a:cubicBezTo>
                    <a:pt x="11263" y="14583"/>
                    <a:pt x="11753" y="14439"/>
                    <a:pt x="12047" y="14099"/>
                  </a:cubicBezTo>
                  <a:cubicBezTo>
                    <a:pt x="13941" y="12100"/>
                    <a:pt x="8786" y="4314"/>
                    <a:pt x="6261" y="2000"/>
                  </a:cubicBezTo>
                  <a:cubicBezTo>
                    <a:pt x="4893" y="632"/>
                    <a:pt x="3157" y="1"/>
                    <a:pt x="157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1464542" y="2741935"/>
              <a:ext cx="202456" cy="200709"/>
            </a:xfrm>
            <a:custGeom>
              <a:avLst/>
              <a:gdLst/>
              <a:ahLst/>
              <a:cxnLst/>
              <a:rect l="l" t="t" r="r" b="b"/>
              <a:pathLst>
                <a:path w="17150" h="17002" extrusionOk="0">
                  <a:moveTo>
                    <a:pt x="5759" y="1"/>
                  </a:moveTo>
                  <a:cubicBezTo>
                    <a:pt x="4635" y="1"/>
                    <a:pt x="3543" y="334"/>
                    <a:pt x="2631" y="1033"/>
                  </a:cubicBezTo>
                  <a:cubicBezTo>
                    <a:pt x="211" y="2927"/>
                    <a:pt x="1" y="6767"/>
                    <a:pt x="2263" y="9608"/>
                  </a:cubicBezTo>
                  <a:cubicBezTo>
                    <a:pt x="4187" y="12128"/>
                    <a:pt x="10381" y="17001"/>
                    <a:pt x="13546" y="17001"/>
                  </a:cubicBezTo>
                  <a:cubicBezTo>
                    <a:pt x="14015" y="17001"/>
                    <a:pt x="14418" y="16894"/>
                    <a:pt x="14730" y="16657"/>
                  </a:cubicBezTo>
                  <a:cubicBezTo>
                    <a:pt x="17150" y="14763"/>
                    <a:pt x="13310" y="5662"/>
                    <a:pt x="11100" y="2769"/>
                  </a:cubicBezTo>
                  <a:cubicBezTo>
                    <a:pt x="9706" y="976"/>
                    <a:pt x="7684" y="1"/>
                    <a:pt x="5759" y="1"/>
                  </a:cubicBezTo>
                  <a:close/>
                </a:path>
              </a:pathLst>
            </a:custGeom>
            <a:solidFill>
              <a:srgbClr val="F8C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1527255" y="2743564"/>
              <a:ext cx="139736" cy="199127"/>
            </a:xfrm>
            <a:custGeom>
              <a:avLst/>
              <a:gdLst/>
              <a:ahLst/>
              <a:cxnLst/>
              <a:rect l="l" t="t" r="r" b="b"/>
              <a:pathLst>
                <a:path w="11837" h="1686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5314" y="3473"/>
                    <a:pt x="8207" y="7471"/>
                    <a:pt x="6577" y="12100"/>
                  </a:cubicBezTo>
                  <a:cubicBezTo>
                    <a:pt x="6205" y="13055"/>
                    <a:pt x="5205" y="13435"/>
                    <a:pt x="3967" y="13435"/>
                  </a:cubicBezTo>
                  <a:cubicBezTo>
                    <a:pt x="2750" y="13435"/>
                    <a:pt x="1304" y="13068"/>
                    <a:pt x="1" y="12521"/>
                  </a:cubicBezTo>
                  <a:lnTo>
                    <a:pt x="1" y="12521"/>
                  </a:lnTo>
                  <a:cubicBezTo>
                    <a:pt x="2665" y="14712"/>
                    <a:pt x="6101" y="16868"/>
                    <a:pt x="8216" y="16868"/>
                  </a:cubicBezTo>
                  <a:cubicBezTo>
                    <a:pt x="8691" y="16868"/>
                    <a:pt x="9099" y="16760"/>
                    <a:pt x="9417" y="16519"/>
                  </a:cubicBezTo>
                  <a:cubicBezTo>
                    <a:pt x="11837" y="14625"/>
                    <a:pt x="7997" y="5524"/>
                    <a:pt x="5787" y="2631"/>
                  </a:cubicBezTo>
                  <a:cubicBezTo>
                    <a:pt x="4683" y="1263"/>
                    <a:pt x="3210" y="316"/>
                    <a:pt x="1684" y="1"/>
                  </a:cubicBezTo>
                  <a:close/>
                </a:path>
              </a:pathLst>
            </a:custGeom>
            <a:solidFill>
              <a:srgbClr val="F8C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1435977" y="2813737"/>
              <a:ext cx="36029" cy="78255"/>
            </a:xfrm>
            <a:custGeom>
              <a:avLst/>
              <a:gdLst/>
              <a:ahLst/>
              <a:cxnLst/>
              <a:rect l="l" t="t" r="r" b="b"/>
              <a:pathLst>
                <a:path w="3052" h="6629" extrusionOk="0">
                  <a:moveTo>
                    <a:pt x="1158" y="0"/>
                  </a:moveTo>
                  <a:cubicBezTo>
                    <a:pt x="1106" y="0"/>
                    <a:pt x="1053" y="0"/>
                    <a:pt x="1053" y="53"/>
                  </a:cubicBezTo>
                  <a:cubicBezTo>
                    <a:pt x="632" y="211"/>
                    <a:pt x="317" y="579"/>
                    <a:pt x="159" y="947"/>
                  </a:cubicBezTo>
                  <a:cubicBezTo>
                    <a:pt x="54" y="1368"/>
                    <a:pt x="1" y="1736"/>
                    <a:pt x="1" y="2157"/>
                  </a:cubicBezTo>
                  <a:cubicBezTo>
                    <a:pt x="106" y="4051"/>
                    <a:pt x="1106" y="5524"/>
                    <a:pt x="2631" y="6576"/>
                  </a:cubicBezTo>
                  <a:cubicBezTo>
                    <a:pt x="2684" y="6628"/>
                    <a:pt x="2736" y="6628"/>
                    <a:pt x="2842" y="6628"/>
                  </a:cubicBezTo>
                  <a:cubicBezTo>
                    <a:pt x="2947" y="6628"/>
                    <a:pt x="2999" y="6523"/>
                    <a:pt x="2999" y="6418"/>
                  </a:cubicBezTo>
                  <a:cubicBezTo>
                    <a:pt x="3052" y="6313"/>
                    <a:pt x="2999" y="6208"/>
                    <a:pt x="2947" y="6102"/>
                  </a:cubicBezTo>
                  <a:cubicBezTo>
                    <a:pt x="2631" y="5418"/>
                    <a:pt x="2263" y="4787"/>
                    <a:pt x="2105" y="4051"/>
                  </a:cubicBezTo>
                  <a:cubicBezTo>
                    <a:pt x="1947" y="3367"/>
                    <a:pt x="1947" y="2683"/>
                    <a:pt x="1895" y="1999"/>
                  </a:cubicBezTo>
                  <a:cubicBezTo>
                    <a:pt x="1842" y="1315"/>
                    <a:pt x="1737" y="631"/>
                    <a:pt x="1316" y="105"/>
                  </a:cubicBezTo>
                  <a:cubicBezTo>
                    <a:pt x="1263" y="53"/>
                    <a:pt x="1211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1568238" y="2716403"/>
              <a:ext cx="56522" cy="30905"/>
            </a:xfrm>
            <a:custGeom>
              <a:avLst/>
              <a:gdLst/>
              <a:ahLst/>
              <a:cxnLst/>
              <a:rect l="l" t="t" r="r" b="b"/>
              <a:pathLst>
                <a:path w="4788" h="2618" extrusionOk="0">
                  <a:moveTo>
                    <a:pt x="1237" y="0"/>
                  </a:moveTo>
                  <a:cubicBezTo>
                    <a:pt x="1092" y="0"/>
                    <a:pt x="948" y="14"/>
                    <a:pt x="790" y="40"/>
                  </a:cubicBezTo>
                  <a:cubicBezTo>
                    <a:pt x="474" y="145"/>
                    <a:pt x="159" y="303"/>
                    <a:pt x="1" y="618"/>
                  </a:cubicBezTo>
                  <a:cubicBezTo>
                    <a:pt x="1" y="618"/>
                    <a:pt x="1" y="671"/>
                    <a:pt x="1" y="671"/>
                  </a:cubicBezTo>
                  <a:cubicBezTo>
                    <a:pt x="1" y="724"/>
                    <a:pt x="53" y="776"/>
                    <a:pt x="53" y="829"/>
                  </a:cubicBezTo>
                  <a:cubicBezTo>
                    <a:pt x="422" y="1145"/>
                    <a:pt x="895" y="1302"/>
                    <a:pt x="1421" y="1408"/>
                  </a:cubicBezTo>
                  <a:cubicBezTo>
                    <a:pt x="1947" y="1513"/>
                    <a:pt x="2421" y="1565"/>
                    <a:pt x="2894" y="1723"/>
                  </a:cubicBezTo>
                  <a:cubicBezTo>
                    <a:pt x="3473" y="1934"/>
                    <a:pt x="3894" y="2249"/>
                    <a:pt x="4367" y="2565"/>
                  </a:cubicBezTo>
                  <a:cubicBezTo>
                    <a:pt x="4472" y="2565"/>
                    <a:pt x="4525" y="2617"/>
                    <a:pt x="4577" y="2617"/>
                  </a:cubicBezTo>
                  <a:cubicBezTo>
                    <a:pt x="4683" y="2617"/>
                    <a:pt x="4788" y="2565"/>
                    <a:pt x="4788" y="2512"/>
                  </a:cubicBezTo>
                  <a:cubicBezTo>
                    <a:pt x="4788" y="2460"/>
                    <a:pt x="4788" y="2407"/>
                    <a:pt x="4735" y="2354"/>
                  </a:cubicBezTo>
                  <a:cubicBezTo>
                    <a:pt x="4104" y="1092"/>
                    <a:pt x="3105" y="250"/>
                    <a:pt x="1684" y="40"/>
                  </a:cubicBezTo>
                  <a:cubicBezTo>
                    <a:pt x="1526" y="14"/>
                    <a:pt x="1382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1478825" y="2759086"/>
              <a:ext cx="52804" cy="102987"/>
            </a:xfrm>
            <a:custGeom>
              <a:avLst/>
              <a:gdLst/>
              <a:ahLst/>
              <a:cxnLst/>
              <a:rect l="l" t="t" r="r" b="b"/>
              <a:pathLst>
                <a:path w="4473" h="8724" extrusionOk="0">
                  <a:moveTo>
                    <a:pt x="2210" y="1"/>
                  </a:moveTo>
                  <a:cubicBezTo>
                    <a:pt x="1631" y="54"/>
                    <a:pt x="1421" y="422"/>
                    <a:pt x="948" y="737"/>
                  </a:cubicBezTo>
                  <a:cubicBezTo>
                    <a:pt x="632" y="1053"/>
                    <a:pt x="422" y="1211"/>
                    <a:pt x="316" y="1684"/>
                  </a:cubicBezTo>
                  <a:cubicBezTo>
                    <a:pt x="1" y="2842"/>
                    <a:pt x="106" y="4104"/>
                    <a:pt x="527" y="5261"/>
                  </a:cubicBezTo>
                  <a:cubicBezTo>
                    <a:pt x="737" y="5735"/>
                    <a:pt x="1000" y="6208"/>
                    <a:pt x="1316" y="6682"/>
                  </a:cubicBezTo>
                  <a:cubicBezTo>
                    <a:pt x="1842" y="7471"/>
                    <a:pt x="2526" y="8155"/>
                    <a:pt x="3315" y="8576"/>
                  </a:cubicBezTo>
                  <a:cubicBezTo>
                    <a:pt x="3468" y="8667"/>
                    <a:pt x="3638" y="8723"/>
                    <a:pt x="3796" y="8723"/>
                  </a:cubicBezTo>
                  <a:cubicBezTo>
                    <a:pt x="3909" y="8723"/>
                    <a:pt x="4016" y="8694"/>
                    <a:pt x="4104" y="8628"/>
                  </a:cubicBezTo>
                  <a:cubicBezTo>
                    <a:pt x="4262" y="8470"/>
                    <a:pt x="4314" y="8260"/>
                    <a:pt x="4262" y="8049"/>
                  </a:cubicBezTo>
                  <a:cubicBezTo>
                    <a:pt x="4209" y="7523"/>
                    <a:pt x="3999" y="6997"/>
                    <a:pt x="3893" y="6471"/>
                  </a:cubicBezTo>
                  <a:cubicBezTo>
                    <a:pt x="3683" y="5524"/>
                    <a:pt x="3946" y="4578"/>
                    <a:pt x="4209" y="3631"/>
                  </a:cubicBezTo>
                  <a:cubicBezTo>
                    <a:pt x="4262" y="3262"/>
                    <a:pt x="4367" y="2947"/>
                    <a:pt x="4420" y="2579"/>
                  </a:cubicBezTo>
                  <a:cubicBezTo>
                    <a:pt x="4472" y="1842"/>
                    <a:pt x="4156" y="1316"/>
                    <a:pt x="3788" y="737"/>
                  </a:cubicBezTo>
                  <a:cubicBezTo>
                    <a:pt x="3525" y="211"/>
                    <a:pt x="2789" y="1"/>
                    <a:pt x="2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1231077" y="2754836"/>
              <a:ext cx="285669" cy="435416"/>
            </a:xfrm>
            <a:custGeom>
              <a:avLst/>
              <a:gdLst/>
              <a:ahLst/>
              <a:cxnLst/>
              <a:rect l="l" t="t" r="r" b="b"/>
              <a:pathLst>
                <a:path w="24199" h="36884" extrusionOk="0">
                  <a:moveTo>
                    <a:pt x="5847" y="0"/>
                  </a:moveTo>
                  <a:cubicBezTo>
                    <a:pt x="5010" y="0"/>
                    <a:pt x="4840" y="414"/>
                    <a:pt x="4840" y="414"/>
                  </a:cubicBezTo>
                  <a:cubicBezTo>
                    <a:pt x="4840" y="414"/>
                    <a:pt x="4261" y="4517"/>
                    <a:pt x="4209" y="5727"/>
                  </a:cubicBezTo>
                  <a:cubicBezTo>
                    <a:pt x="0" y="10251"/>
                    <a:pt x="737" y="13880"/>
                    <a:pt x="1842" y="17668"/>
                  </a:cubicBezTo>
                  <a:cubicBezTo>
                    <a:pt x="2927" y="21440"/>
                    <a:pt x="12081" y="36884"/>
                    <a:pt x="22276" y="36884"/>
                  </a:cubicBezTo>
                  <a:cubicBezTo>
                    <a:pt x="22461" y="36884"/>
                    <a:pt x="22646" y="36879"/>
                    <a:pt x="22831" y="36869"/>
                  </a:cubicBezTo>
                  <a:cubicBezTo>
                    <a:pt x="24199" y="34238"/>
                    <a:pt x="23094" y="29767"/>
                    <a:pt x="19201" y="26769"/>
                  </a:cubicBezTo>
                  <a:cubicBezTo>
                    <a:pt x="15256" y="23770"/>
                    <a:pt x="11626" y="17300"/>
                    <a:pt x="10995" y="15459"/>
                  </a:cubicBezTo>
                  <a:cubicBezTo>
                    <a:pt x="10364" y="13565"/>
                    <a:pt x="10364" y="9567"/>
                    <a:pt x="6366" y="6358"/>
                  </a:cubicBezTo>
                  <a:cubicBezTo>
                    <a:pt x="6366" y="6358"/>
                    <a:pt x="8417" y="940"/>
                    <a:pt x="7523" y="361"/>
                  </a:cubicBezTo>
                  <a:cubicBezTo>
                    <a:pt x="6782" y="92"/>
                    <a:pt x="6241" y="0"/>
                    <a:pt x="584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1231077" y="2758472"/>
              <a:ext cx="270771" cy="431780"/>
            </a:xfrm>
            <a:custGeom>
              <a:avLst/>
              <a:gdLst/>
              <a:ahLst/>
              <a:cxnLst/>
              <a:rect l="l" t="t" r="r" b="b"/>
              <a:pathLst>
                <a:path w="22937" h="36576" extrusionOk="0">
                  <a:moveTo>
                    <a:pt x="4840" y="0"/>
                  </a:moveTo>
                  <a:lnTo>
                    <a:pt x="4840" y="0"/>
                  </a:lnTo>
                  <a:cubicBezTo>
                    <a:pt x="4839" y="41"/>
                    <a:pt x="4838" y="81"/>
                    <a:pt x="4838" y="122"/>
                  </a:cubicBezTo>
                  <a:lnTo>
                    <a:pt x="4838" y="122"/>
                  </a:lnTo>
                  <a:cubicBezTo>
                    <a:pt x="4839" y="111"/>
                    <a:pt x="4840" y="106"/>
                    <a:pt x="4840" y="106"/>
                  </a:cubicBezTo>
                  <a:cubicBezTo>
                    <a:pt x="4840" y="106"/>
                    <a:pt x="4840" y="53"/>
                    <a:pt x="4840" y="0"/>
                  </a:cubicBezTo>
                  <a:close/>
                  <a:moveTo>
                    <a:pt x="4838" y="122"/>
                  </a:moveTo>
                  <a:lnTo>
                    <a:pt x="4838" y="122"/>
                  </a:lnTo>
                  <a:cubicBezTo>
                    <a:pt x="4798" y="402"/>
                    <a:pt x="4257" y="4253"/>
                    <a:pt x="4156" y="5419"/>
                  </a:cubicBezTo>
                  <a:cubicBezTo>
                    <a:pt x="0" y="9943"/>
                    <a:pt x="737" y="13572"/>
                    <a:pt x="1842" y="17360"/>
                  </a:cubicBezTo>
                  <a:cubicBezTo>
                    <a:pt x="2927" y="21132"/>
                    <a:pt x="12081" y="36576"/>
                    <a:pt x="22276" y="36576"/>
                  </a:cubicBezTo>
                  <a:cubicBezTo>
                    <a:pt x="22461" y="36576"/>
                    <a:pt x="22646" y="36571"/>
                    <a:pt x="22831" y="36561"/>
                  </a:cubicBezTo>
                  <a:cubicBezTo>
                    <a:pt x="22831" y="36455"/>
                    <a:pt x="22883" y="36403"/>
                    <a:pt x="22936" y="36350"/>
                  </a:cubicBezTo>
                  <a:cubicBezTo>
                    <a:pt x="22042" y="36035"/>
                    <a:pt x="21148" y="35824"/>
                    <a:pt x="20253" y="35561"/>
                  </a:cubicBezTo>
                  <a:cubicBezTo>
                    <a:pt x="18780" y="35246"/>
                    <a:pt x="17465" y="34614"/>
                    <a:pt x="16308" y="33667"/>
                  </a:cubicBezTo>
                  <a:cubicBezTo>
                    <a:pt x="13362" y="31248"/>
                    <a:pt x="11100" y="28249"/>
                    <a:pt x="8628" y="25461"/>
                  </a:cubicBezTo>
                  <a:cubicBezTo>
                    <a:pt x="8312" y="25093"/>
                    <a:pt x="8049" y="24567"/>
                    <a:pt x="7733" y="24199"/>
                  </a:cubicBezTo>
                  <a:cubicBezTo>
                    <a:pt x="6839" y="23041"/>
                    <a:pt x="5734" y="22094"/>
                    <a:pt x="5050" y="20727"/>
                  </a:cubicBezTo>
                  <a:cubicBezTo>
                    <a:pt x="4209" y="19149"/>
                    <a:pt x="3472" y="17518"/>
                    <a:pt x="3051" y="15782"/>
                  </a:cubicBezTo>
                  <a:cubicBezTo>
                    <a:pt x="2157" y="12678"/>
                    <a:pt x="2525" y="9311"/>
                    <a:pt x="4209" y="6418"/>
                  </a:cubicBezTo>
                  <a:cubicBezTo>
                    <a:pt x="5345" y="4507"/>
                    <a:pt x="4808" y="2292"/>
                    <a:pt x="4838" y="122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1292550" y="2757232"/>
              <a:ext cx="223563" cy="432216"/>
            </a:xfrm>
            <a:custGeom>
              <a:avLst/>
              <a:gdLst/>
              <a:ahLst/>
              <a:cxnLst/>
              <a:rect l="l" t="t" r="r" b="b"/>
              <a:pathLst>
                <a:path w="18938" h="36613" extrusionOk="0">
                  <a:moveTo>
                    <a:pt x="1789" y="0"/>
                  </a:moveTo>
                  <a:cubicBezTo>
                    <a:pt x="2052" y="53"/>
                    <a:pt x="684" y="4103"/>
                    <a:pt x="579" y="4472"/>
                  </a:cubicBezTo>
                  <a:cubicBezTo>
                    <a:pt x="421" y="4998"/>
                    <a:pt x="0" y="5997"/>
                    <a:pt x="263" y="6523"/>
                  </a:cubicBezTo>
                  <a:cubicBezTo>
                    <a:pt x="421" y="6734"/>
                    <a:pt x="684" y="6891"/>
                    <a:pt x="842" y="7102"/>
                  </a:cubicBezTo>
                  <a:cubicBezTo>
                    <a:pt x="1105" y="7470"/>
                    <a:pt x="1210" y="7943"/>
                    <a:pt x="1315" y="8364"/>
                  </a:cubicBezTo>
                  <a:cubicBezTo>
                    <a:pt x="1736" y="10521"/>
                    <a:pt x="1421" y="12783"/>
                    <a:pt x="1578" y="14993"/>
                  </a:cubicBezTo>
                  <a:cubicBezTo>
                    <a:pt x="1789" y="17623"/>
                    <a:pt x="2736" y="20148"/>
                    <a:pt x="4156" y="22357"/>
                  </a:cubicBezTo>
                  <a:cubicBezTo>
                    <a:pt x="4945" y="23620"/>
                    <a:pt x="6050" y="24672"/>
                    <a:pt x="7049" y="25777"/>
                  </a:cubicBezTo>
                  <a:cubicBezTo>
                    <a:pt x="8049" y="26934"/>
                    <a:pt x="9153" y="28039"/>
                    <a:pt x="10206" y="29143"/>
                  </a:cubicBezTo>
                  <a:cubicBezTo>
                    <a:pt x="10363" y="29301"/>
                    <a:pt x="10521" y="29459"/>
                    <a:pt x="10679" y="29617"/>
                  </a:cubicBezTo>
                  <a:cubicBezTo>
                    <a:pt x="11258" y="30195"/>
                    <a:pt x="12205" y="30721"/>
                    <a:pt x="12994" y="30984"/>
                  </a:cubicBezTo>
                  <a:cubicBezTo>
                    <a:pt x="13309" y="31142"/>
                    <a:pt x="13625" y="31300"/>
                    <a:pt x="13941" y="31510"/>
                  </a:cubicBezTo>
                  <a:cubicBezTo>
                    <a:pt x="15413" y="32405"/>
                    <a:pt x="17728" y="34035"/>
                    <a:pt x="17412" y="36087"/>
                  </a:cubicBezTo>
                  <a:cubicBezTo>
                    <a:pt x="17360" y="36245"/>
                    <a:pt x="17465" y="36403"/>
                    <a:pt x="17623" y="36613"/>
                  </a:cubicBezTo>
                  <a:cubicBezTo>
                    <a:pt x="18938" y="33983"/>
                    <a:pt x="17886" y="29564"/>
                    <a:pt x="13993" y="26566"/>
                  </a:cubicBezTo>
                  <a:cubicBezTo>
                    <a:pt x="10048" y="23514"/>
                    <a:pt x="6418" y="17097"/>
                    <a:pt x="5787" y="15256"/>
                  </a:cubicBezTo>
                  <a:cubicBezTo>
                    <a:pt x="5156" y="13362"/>
                    <a:pt x="5103" y="9364"/>
                    <a:pt x="1158" y="6155"/>
                  </a:cubicBezTo>
                  <a:cubicBezTo>
                    <a:pt x="1158" y="6155"/>
                    <a:pt x="3209" y="737"/>
                    <a:pt x="2315" y="158"/>
                  </a:cubicBezTo>
                  <a:cubicBezTo>
                    <a:pt x="2104" y="53"/>
                    <a:pt x="1947" y="0"/>
                    <a:pt x="1789" y="0"/>
                  </a:cubicBezTo>
                  <a:close/>
                </a:path>
              </a:pathLst>
            </a:custGeom>
            <a:solidFill>
              <a:srgbClr val="F8C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1486899" y="3171696"/>
              <a:ext cx="24059" cy="25015"/>
            </a:xfrm>
            <a:custGeom>
              <a:avLst/>
              <a:gdLst/>
              <a:ahLst/>
              <a:cxnLst/>
              <a:rect l="l" t="t" r="r" b="b"/>
              <a:pathLst>
                <a:path w="2038" h="2119" extrusionOk="0">
                  <a:moveTo>
                    <a:pt x="802" y="0"/>
                  </a:moveTo>
                  <a:cubicBezTo>
                    <a:pt x="482" y="0"/>
                    <a:pt x="496" y="479"/>
                    <a:pt x="264" y="711"/>
                  </a:cubicBezTo>
                  <a:cubicBezTo>
                    <a:pt x="211" y="816"/>
                    <a:pt x="158" y="869"/>
                    <a:pt x="106" y="921"/>
                  </a:cubicBezTo>
                  <a:cubicBezTo>
                    <a:pt x="53" y="1079"/>
                    <a:pt x="1" y="1447"/>
                    <a:pt x="53" y="1605"/>
                  </a:cubicBezTo>
                  <a:cubicBezTo>
                    <a:pt x="106" y="1816"/>
                    <a:pt x="1" y="1711"/>
                    <a:pt x="158" y="1816"/>
                  </a:cubicBezTo>
                  <a:cubicBezTo>
                    <a:pt x="158" y="1868"/>
                    <a:pt x="474" y="1868"/>
                    <a:pt x="579" y="1868"/>
                  </a:cubicBezTo>
                  <a:cubicBezTo>
                    <a:pt x="737" y="1921"/>
                    <a:pt x="895" y="1974"/>
                    <a:pt x="1105" y="2079"/>
                  </a:cubicBezTo>
                  <a:cubicBezTo>
                    <a:pt x="1203" y="2106"/>
                    <a:pt x="1291" y="2119"/>
                    <a:pt x="1368" y="2119"/>
                  </a:cubicBezTo>
                  <a:cubicBezTo>
                    <a:pt x="2038" y="2119"/>
                    <a:pt x="1961" y="1177"/>
                    <a:pt x="1631" y="658"/>
                  </a:cubicBezTo>
                  <a:cubicBezTo>
                    <a:pt x="1526" y="448"/>
                    <a:pt x="1210" y="80"/>
                    <a:pt x="947" y="27"/>
                  </a:cubicBezTo>
                  <a:cubicBezTo>
                    <a:pt x="892" y="9"/>
                    <a:pt x="844" y="0"/>
                    <a:pt x="802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1763212" y="2878881"/>
              <a:ext cx="51552" cy="72093"/>
            </a:xfrm>
            <a:custGeom>
              <a:avLst/>
              <a:gdLst/>
              <a:ahLst/>
              <a:cxnLst/>
              <a:rect l="l" t="t" r="r" b="b"/>
              <a:pathLst>
                <a:path w="4367" h="6107" extrusionOk="0">
                  <a:moveTo>
                    <a:pt x="2636" y="0"/>
                  </a:moveTo>
                  <a:cubicBezTo>
                    <a:pt x="1443" y="0"/>
                    <a:pt x="1749" y="2891"/>
                    <a:pt x="106" y="4844"/>
                  </a:cubicBezTo>
                  <a:cubicBezTo>
                    <a:pt x="1" y="5213"/>
                    <a:pt x="106" y="6107"/>
                    <a:pt x="106" y="6107"/>
                  </a:cubicBezTo>
                  <a:cubicBezTo>
                    <a:pt x="106" y="6107"/>
                    <a:pt x="4367" y="2319"/>
                    <a:pt x="3473" y="320"/>
                  </a:cubicBezTo>
                  <a:cubicBezTo>
                    <a:pt x="3128" y="99"/>
                    <a:pt x="2856" y="0"/>
                    <a:pt x="2636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1788047" y="2878539"/>
              <a:ext cx="16161" cy="7921"/>
            </a:xfrm>
            <a:custGeom>
              <a:avLst/>
              <a:gdLst/>
              <a:ahLst/>
              <a:cxnLst/>
              <a:rect l="l" t="t" r="r" b="b"/>
              <a:pathLst>
                <a:path w="1369" h="671" extrusionOk="0">
                  <a:moveTo>
                    <a:pt x="569" y="0"/>
                  </a:moveTo>
                  <a:cubicBezTo>
                    <a:pt x="341" y="0"/>
                    <a:pt x="164" y="106"/>
                    <a:pt x="1" y="297"/>
                  </a:cubicBezTo>
                  <a:cubicBezTo>
                    <a:pt x="106" y="402"/>
                    <a:pt x="211" y="507"/>
                    <a:pt x="317" y="612"/>
                  </a:cubicBezTo>
                  <a:cubicBezTo>
                    <a:pt x="387" y="647"/>
                    <a:pt x="509" y="671"/>
                    <a:pt x="648" y="671"/>
                  </a:cubicBezTo>
                  <a:cubicBezTo>
                    <a:pt x="924" y="671"/>
                    <a:pt x="1263" y="577"/>
                    <a:pt x="1369" y="297"/>
                  </a:cubicBezTo>
                  <a:cubicBezTo>
                    <a:pt x="1038" y="93"/>
                    <a:pt x="781" y="0"/>
                    <a:pt x="56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1763212" y="2890107"/>
              <a:ext cx="42864" cy="60867"/>
            </a:xfrm>
            <a:custGeom>
              <a:avLst/>
              <a:gdLst/>
              <a:ahLst/>
              <a:cxnLst/>
              <a:rect l="l" t="t" r="r" b="b"/>
              <a:pathLst>
                <a:path w="3631" h="5156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262" y="947"/>
                    <a:pt x="2841" y="2420"/>
                    <a:pt x="1737" y="2420"/>
                  </a:cubicBezTo>
                  <a:cubicBezTo>
                    <a:pt x="1632" y="2368"/>
                    <a:pt x="1316" y="1789"/>
                    <a:pt x="1263" y="1684"/>
                  </a:cubicBezTo>
                  <a:cubicBezTo>
                    <a:pt x="1000" y="2420"/>
                    <a:pt x="685" y="3209"/>
                    <a:pt x="106" y="3893"/>
                  </a:cubicBezTo>
                  <a:cubicBezTo>
                    <a:pt x="1" y="4262"/>
                    <a:pt x="106" y="5156"/>
                    <a:pt x="106" y="5156"/>
                  </a:cubicBezTo>
                  <a:cubicBezTo>
                    <a:pt x="106" y="5156"/>
                    <a:pt x="3525" y="2105"/>
                    <a:pt x="363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1633442" y="2916441"/>
              <a:ext cx="225428" cy="270004"/>
            </a:xfrm>
            <a:custGeom>
              <a:avLst/>
              <a:gdLst/>
              <a:ahLst/>
              <a:cxnLst/>
              <a:rect l="l" t="t" r="r" b="b"/>
              <a:pathLst>
                <a:path w="19096" h="22872" extrusionOk="0">
                  <a:moveTo>
                    <a:pt x="9637" y="1"/>
                  </a:moveTo>
                  <a:cubicBezTo>
                    <a:pt x="5745" y="1"/>
                    <a:pt x="2204" y="2609"/>
                    <a:pt x="1263" y="6555"/>
                  </a:cubicBezTo>
                  <a:cubicBezTo>
                    <a:pt x="106" y="11184"/>
                    <a:pt x="0" y="21547"/>
                    <a:pt x="4630" y="22704"/>
                  </a:cubicBezTo>
                  <a:cubicBezTo>
                    <a:pt x="5078" y="22816"/>
                    <a:pt x="5547" y="22871"/>
                    <a:pt x="6028" y="22871"/>
                  </a:cubicBezTo>
                  <a:cubicBezTo>
                    <a:pt x="10511" y="22871"/>
                    <a:pt x="16133" y="18116"/>
                    <a:pt x="17939" y="10658"/>
                  </a:cubicBezTo>
                  <a:cubicBezTo>
                    <a:pt x="19096" y="6081"/>
                    <a:pt x="16255" y="1399"/>
                    <a:pt x="11679" y="242"/>
                  </a:cubicBezTo>
                  <a:cubicBezTo>
                    <a:pt x="10995" y="79"/>
                    <a:pt x="10311" y="1"/>
                    <a:pt x="9637" y="1"/>
                  </a:cubicBezTo>
                  <a:close/>
                </a:path>
              </a:pathLst>
            </a:custGeom>
            <a:solidFill>
              <a:srgbClr val="F7B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1637785" y="2949101"/>
              <a:ext cx="216126" cy="237340"/>
            </a:xfrm>
            <a:custGeom>
              <a:avLst/>
              <a:gdLst/>
              <a:ahLst/>
              <a:cxnLst/>
              <a:rect l="l" t="t" r="r" b="b"/>
              <a:pathLst>
                <a:path w="18308" h="20105" extrusionOk="0">
                  <a:moveTo>
                    <a:pt x="15572" y="0"/>
                  </a:moveTo>
                  <a:lnTo>
                    <a:pt x="15572" y="0"/>
                  </a:lnTo>
                  <a:cubicBezTo>
                    <a:pt x="17045" y="5471"/>
                    <a:pt x="15151" y="11836"/>
                    <a:pt x="9522" y="14309"/>
                  </a:cubicBezTo>
                  <a:cubicBezTo>
                    <a:pt x="8790" y="14601"/>
                    <a:pt x="8033" y="14736"/>
                    <a:pt x="7288" y="14736"/>
                  </a:cubicBezTo>
                  <a:cubicBezTo>
                    <a:pt x="6158" y="14736"/>
                    <a:pt x="5055" y="14426"/>
                    <a:pt x="4104" y="13888"/>
                  </a:cubicBezTo>
                  <a:cubicBezTo>
                    <a:pt x="2105" y="12573"/>
                    <a:pt x="895" y="10468"/>
                    <a:pt x="264" y="8101"/>
                  </a:cubicBezTo>
                  <a:lnTo>
                    <a:pt x="264" y="8101"/>
                  </a:lnTo>
                  <a:cubicBezTo>
                    <a:pt x="1" y="13046"/>
                    <a:pt x="790" y="19096"/>
                    <a:pt x="4262" y="19937"/>
                  </a:cubicBezTo>
                  <a:cubicBezTo>
                    <a:pt x="4705" y="20049"/>
                    <a:pt x="5169" y="20104"/>
                    <a:pt x="5648" y="20104"/>
                  </a:cubicBezTo>
                  <a:cubicBezTo>
                    <a:pt x="10100" y="20104"/>
                    <a:pt x="15765" y="15349"/>
                    <a:pt x="17571" y="7891"/>
                  </a:cubicBezTo>
                  <a:cubicBezTo>
                    <a:pt x="18307" y="4997"/>
                    <a:pt x="17465" y="2052"/>
                    <a:pt x="15572" y="0"/>
                  </a:cubicBezTo>
                  <a:close/>
                </a:path>
              </a:pathLst>
            </a:custGeom>
            <a:solidFill>
              <a:srgbClr val="F7B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1666964" y="2925364"/>
              <a:ext cx="116149" cy="97025"/>
            </a:xfrm>
            <a:custGeom>
              <a:avLst/>
              <a:gdLst/>
              <a:ahLst/>
              <a:cxnLst/>
              <a:rect l="l" t="t" r="r" b="b"/>
              <a:pathLst>
                <a:path w="9839" h="8219" extrusionOk="0">
                  <a:moveTo>
                    <a:pt x="5961" y="0"/>
                  </a:moveTo>
                  <a:cubicBezTo>
                    <a:pt x="4013" y="0"/>
                    <a:pt x="2064" y="1177"/>
                    <a:pt x="948" y="2695"/>
                  </a:cubicBezTo>
                  <a:cubicBezTo>
                    <a:pt x="685" y="3116"/>
                    <a:pt x="422" y="3537"/>
                    <a:pt x="317" y="4063"/>
                  </a:cubicBezTo>
                  <a:cubicBezTo>
                    <a:pt x="54" y="5115"/>
                    <a:pt x="1" y="6325"/>
                    <a:pt x="264" y="7377"/>
                  </a:cubicBezTo>
                  <a:cubicBezTo>
                    <a:pt x="264" y="7587"/>
                    <a:pt x="317" y="7798"/>
                    <a:pt x="474" y="7955"/>
                  </a:cubicBezTo>
                  <a:cubicBezTo>
                    <a:pt x="685" y="8166"/>
                    <a:pt x="1000" y="8218"/>
                    <a:pt x="1264" y="8218"/>
                  </a:cubicBezTo>
                  <a:cubicBezTo>
                    <a:pt x="2894" y="8166"/>
                    <a:pt x="4420" y="7640"/>
                    <a:pt x="5893" y="7008"/>
                  </a:cubicBezTo>
                  <a:cubicBezTo>
                    <a:pt x="6682" y="6640"/>
                    <a:pt x="7471" y="6272"/>
                    <a:pt x="8155" y="5693"/>
                  </a:cubicBezTo>
                  <a:cubicBezTo>
                    <a:pt x="8839" y="5115"/>
                    <a:pt x="9417" y="4378"/>
                    <a:pt x="9628" y="3537"/>
                  </a:cubicBezTo>
                  <a:cubicBezTo>
                    <a:pt x="9838" y="2695"/>
                    <a:pt x="9628" y="1695"/>
                    <a:pt x="8996" y="1064"/>
                  </a:cubicBezTo>
                  <a:cubicBezTo>
                    <a:pt x="8470" y="538"/>
                    <a:pt x="7734" y="328"/>
                    <a:pt x="6997" y="117"/>
                  </a:cubicBezTo>
                  <a:cubicBezTo>
                    <a:pt x="6655" y="38"/>
                    <a:pt x="6308" y="0"/>
                    <a:pt x="59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7"/>
            <p:cNvSpPr/>
            <p:nvPr/>
          </p:nvSpPr>
          <p:spPr>
            <a:xfrm>
              <a:off x="1881190" y="2798829"/>
              <a:ext cx="83225" cy="100614"/>
            </a:xfrm>
            <a:custGeom>
              <a:avLst/>
              <a:gdLst/>
              <a:ahLst/>
              <a:cxnLst/>
              <a:rect l="l" t="t" r="r" b="b"/>
              <a:pathLst>
                <a:path w="7050" h="8523" extrusionOk="0">
                  <a:moveTo>
                    <a:pt x="3420" y="1"/>
                  </a:moveTo>
                  <a:lnTo>
                    <a:pt x="3420" y="1"/>
                  </a:lnTo>
                  <a:cubicBezTo>
                    <a:pt x="1" y="1263"/>
                    <a:pt x="4683" y="3367"/>
                    <a:pt x="5629" y="7471"/>
                  </a:cubicBezTo>
                  <a:cubicBezTo>
                    <a:pt x="5998" y="7944"/>
                    <a:pt x="7050" y="8523"/>
                    <a:pt x="7050" y="8523"/>
                  </a:cubicBezTo>
                  <a:cubicBezTo>
                    <a:pt x="7050" y="8523"/>
                    <a:pt x="6366" y="737"/>
                    <a:pt x="342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7"/>
            <p:cNvSpPr/>
            <p:nvPr/>
          </p:nvSpPr>
          <p:spPr>
            <a:xfrm>
              <a:off x="1906025" y="2798829"/>
              <a:ext cx="19266" cy="17401"/>
            </a:xfrm>
            <a:custGeom>
              <a:avLst/>
              <a:gdLst/>
              <a:ahLst/>
              <a:cxnLst/>
              <a:rect l="l" t="t" r="r" b="b"/>
              <a:pathLst>
                <a:path w="1632" h="1474" extrusionOk="0">
                  <a:moveTo>
                    <a:pt x="1316" y="1"/>
                  </a:moveTo>
                  <a:cubicBezTo>
                    <a:pt x="264" y="369"/>
                    <a:pt x="1" y="895"/>
                    <a:pt x="159" y="1474"/>
                  </a:cubicBezTo>
                  <a:cubicBezTo>
                    <a:pt x="369" y="1474"/>
                    <a:pt x="580" y="1421"/>
                    <a:pt x="685" y="1421"/>
                  </a:cubicBezTo>
                  <a:cubicBezTo>
                    <a:pt x="1053" y="1263"/>
                    <a:pt x="1632" y="527"/>
                    <a:pt x="1316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7"/>
            <p:cNvSpPr/>
            <p:nvPr/>
          </p:nvSpPr>
          <p:spPr>
            <a:xfrm>
              <a:off x="1930246" y="2803798"/>
              <a:ext cx="34164" cy="95644"/>
            </a:xfrm>
            <a:custGeom>
              <a:avLst/>
              <a:gdLst/>
              <a:ahLst/>
              <a:cxnLst/>
              <a:rect l="l" t="t" r="r" b="b"/>
              <a:pathLst>
                <a:path w="2894" h="8102" extrusionOk="0">
                  <a:moveTo>
                    <a:pt x="106" y="1"/>
                  </a:moveTo>
                  <a:lnTo>
                    <a:pt x="106" y="1"/>
                  </a:lnTo>
                  <a:cubicBezTo>
                    <a:pt x="842" y="1158"/>
                    <a:pt x="2105" y="2841"/>
                    <a:pt x="1210" y="4051"/>
                  </a:cubicBezTo>
                  <a:cubicBezTo>
                    <a:pt x="1184" y="4077"/>
                    <a:pt x="1105" y="4087"/>
                    <a:pt x="999" y="4087"/>
                  </a:cubicBezTo>
                  <a:cubicBezTo>
                    <a:pt x="681" y="4087"/>
                    <a:pt x="119" y="3998"/>
                    <a:pt x="0" y="3998"/>
                  </a:cubicBezTo>
                  <a:cubicBezTo>
                    <a:pt x="632" y="4840"/>
                    <a:pt x="1210" y="5892"/>
                    <a:pt x="1473" y="7050"/>
                  </a:cubicBezTo>
                  <a:cubicBezTo>
                    <a:pt x="1842" y="7523"/>
                    <a:pt x="2894" y="8102"/>
                    <a:pt x="2894" y="8102"/>
                  </a:cubicBezTo>
                  <a:cubicBezTo>
                    <a:pt x="2894" y="8102"/>
                    <a:pt x="2368" y="1842"/>
                    <a:pt x="106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7"/>
            <p:cNvSpPr/>
            <p:nvPr/>
          </p:nvSpPr>
          <p:spPr>
            <a:xfrm>
              <a:off x="1879950" y="2842290"/>
              <a:ext cx="381927" cy="368363"/>
            </a:xfrm>
            <a:custGeom>
              <a:avLst/>
              <a:gdLst/>
              <a:ahLst/>
              <a:cxnLst/>
              <a:rect l="l" t="t" r="r" b="b"/>
              <a:pathLst>
                <a:path w="32353" h="31204" extrusionOk="0">
                  <a:moveTo>
                    <a:pt x="9725" y="0"/>
                  </a:moveTo>
                  <a:cubicBezTo>
                    <a:pt x="8084" y="0"/>
                    <a:pt x="6398" y="622"/>
                    <a:pt x="4682" y="2053"/>
                  </a:cubicBezTo>
                  <a:cubicBezTo>
                    <a:pt x="790" y="5209"/>
                    <a:pt x="0" y="9154"/>
                    <a:pt x="4735" y="14625"/>
                  </a:cubicBezTo>
                  <a:cubicBezTo>
                    <a:pt x="6681" y="16940"/>
                    <a:pt x="5892" y="19833"/>
                    <a:pt x="8470" y="24410"/>
                  </a:cubicBezTo>
                  <a:cubicBezTo>
                    <a:pt x="10687" y="28372"/>
                    <a:pt x="15945" y="31204"/>
                    <a:pt x="20648" y="31204"/>
                  </a:cubicBezTo>
                  <a:cubicBezTo>
                    <a:pt x="22751" y="31204"/>
                    <a:pt x="24743" y="30638"/>
                    <a:pt x="26303" y="29354"/>
                  </a:cubicBezTo>
                  <a:cubicBezTo>
                    <a:pt x="29985" y="26356"/>
                    <a:pt x="32353" y="20359"/>
                    <a:pt x="29144" y="13889"/>
                  </a:cubicBezTo>
                  <a:cubicBezTo>
                    <a:pt x="26303" y="8155"/>
                    <a:pt x="20727" y="8207"/>
                    <a:pt x="18675" y="5682"/>
                  </a:cubicBezTo>
                  <a:cubicBezTo>
                    <a:pt x="15932" y="2348"/>
                    <a:pt x="12913" y="0"/>
                    <a:pt x="9725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7"/>
            <p:cNvSpPr/>
            <p:nvPr/>
          </p:nvSpPr>
          <p:spPr>
            <a:xfrm>
              <a:off x="1888024" y="2883272"/>
              <a:ext cx="347150" cy="327258"/>
            </a:xfrm>
            <a:custGeom>
              <a:avLst/>
              <a:gdLst/>
              <a:ahLst/>
              <a:cxnLst/>
              <a:rect l="l" t="t" r="r" b="b"/>
              <a:pathLst>
                <a:path w="29407" h="27722" extrusionOk="0">
                  <a:moveTo>
                    <a:pt x="2525" y="1"/>
                  </a:moveTo>
                  <a:lnTo>
                    <a:pt x="2525" y="1"/>
                  </a:lnTo>
                  <a:cubicBezTo>
                    <a:pt x="0" y="2947"/>
                    <a:pt x="0" y="6471"/>
                    <a:pt x="3998" y="11153"/>
                  </a:cubicBezTo>
                  <a:cubicBezTo>
                    <a:pt x="5945" y="13415"/>
                    <a:pt x="5208" y="16361"/>
                    <a:pt x="7786" y="20938"/>
                  </a:cubicBezTo>
                  <a:cubicBezTo>
                    <a:pt x="10008" y="24872"/>
                    <a:pt x="15283" y="27722"/>
                    <a:pt x="19994" y="27722"/>
                  </a:cubicBezTo>
                  <a:cubicBezTo>
                    <a:pt x="22086" y="27722"/>
                    <a:pt x="24066" y="27160"/>
                    <a:pt x="25619" y="25882"/>
                  </a:cubicBezTo>
                  <a:cubicBezTo>
                    <a:pt x="27302" y="24515"/>
                    <a:pt x="28670" y="22516"/>
                    <a:pt x="29407" y="20149"/>
                  </a:cubicBezTo>
                  <a:lnTo>
                    <a:pt x="29407" y="20149"/>
                  </a:lnTo>
                  <a:cubicBezTo>
                    <a:pt x="26749" y="22919"/>
                    <a:pt x="23896" y="24076"/>
                    <a:pt x="21156" y="24076"/>
                  </a:cubicBezTo>
                  <a:cubicBezTo>
                    <a:pt x="16250" y="24076"/>
                    <a:pt x="11708" y="20365"/>
                    <a:pt x="9311" y="15572"/>
                  </a:cubicBezTo>
                  <a:cubicBezTo>
                    <a:pt x="5576" y="8155"/>
                    <a:pt x="3946" y="9470"/>
                    <a:pt x="2631" y="4209"/>
                  </a:cubicBezTo>
                  <a:cubicBezTo>
                    <a:pt x="2262" y="3157"/>
                    <a:pt x="1999" y="1421"/>
                    <a:pt x="2525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7"/>
            <p:cNvSpPr/>
            <p:nvPr/>
          </p:nvSpPr>
          <p:spPr>
            <a:xfrm>
              <a:off x="1993868" y="2864292"/>
              <a:ext cx="193118" cy="174029"/>
            </a:xfrm>
            <a:custGeom>
              <a:avLst/>
              <a:gdLst/>
              <a:ahLst/>
              <a:cxnLst/>
              <a:rect l="l" t="t" r="r" b="b"/>
              <a:pathLst>
                <a:path w="16359" h="14742" extrusionOk="0">
                  <a:moveTo>
                    <a:pt x="1687" y="0"/>
                  </a:moveTo>
                  <a:cubicBezTo>
                    <a:pt x="559" y="0"/>
                    <a:pt x="0" y="634"/>
                    <a:pt x="239" y="1556"/>
                  </a:cubicBezTo>
                  <a:cubicBezTo>
                    <a:pt x="660" y="2924"/>
                    <a:pt x="4868" y="5659"/>
                    <a:pt x="6289" y="7290"/>
                  </a:cubicBezTo>
                  <a:cubicBezTo>
                    <a:pt x="7709" y="8921"/>
                    <a:pt x="9235" y="11236"/>
                    <a:pt x="10971" y="13761"/>
                  </a:cubicBezTo>
                  <a:cubicBezTo>
                    <a:pt x="11424" y="14434"/>
                    <a:pt x="12057" y="14741"/>
                    <a:pt x="12696" y="14741"/>
                  </a:cubicBezTo>
                  <a:cubicBezTo>
                    <a:pt x="14503" y="14741"/>
                    <a:pt x="16358" y="12286"/>
                    <a:pt x="14337" y="8711"/>
                  </a:cubicBezTo>
                  <a:cubicBezTo>
                    <a:pt x="13338" y="6869"/>
                    <a:pt x="10234" y="6133"/>
                    <a:pt x="8919" y="4818"/>
                  </a:cubicBezTo>
                  <a:cubicBezTo>
                    <a:pt x="6762" y="2608"/>
                    <a:pt x="5552" y="1399"/>
                    <a:pt x="3974" y="609"/>
                  </a:cubicBezTo>
                  <a:cubicBezTo>
                    <a:pt x="3070" y="185"/>
                    <a:pt x="2296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7"/>
            <p:cNvSpPr/>
            <p:nvPr/>
          </p:nvSpPr>
          <p:spPr>
            <a:xfrm>
              <a:off x="2099759" y="2690789"/>
              <a:ext cx="213635" cy="213009"/>
            </a:xfrm>
            <a:custGeom>
              <a:avLst/>
              <a:gdLst/>
              <a:ahLst/>
              <a:cxnLst/>
              <a:rect l="l" t="t" r="r" b="b"/>
              <a:pathLst>
                <a:path w="18097" h="18044" extrusionOk="0">
                  <a:moveTo>
                    <a:pt x="9049" y="0"/>
                  </a:moveTo>
                  <a:cubicBezTo>
                    <a:pt x="4051" y="0"/>
                    <a:pt x="1" y="4051"/>
                    <a:pt x="1" y="8996"/>
                  </a:cubicBezTo>
                  <a:cubicBezTo>
                    <a:pt x="1" y="13993"/>
                    <a:pt x="4051" y="18044"/>
                    <a:pt x="9049" y="18044"/>
                  </a:cubicBezTo>
                  <a:cubicBezTo>
                    <a:pt x="14046" y="18044"/>
                    <a:pt x="18097" y="13993"/>
                    <a:pt x="18097" y="8996"/>
                  </a:cubicBezTo>
                  <a:cubicBezTo>
                    <a:pt x="18097" y="4051"/>
                    <a:pt x="14046" y="0"/>
                    <a:pt x="904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7"/>
            <p:cNvSpPr/>
            <p:nvPr/>
          </p:nvSpPr>
          <p:spPr>
            <a:xfrm>
              <a:off x="2104103" y="2695133"/>
              <a:ext cx="204947" cy="204321"/>
            </a:xfrm>
            <a:custGeom>
              <a:avLst/>
              <a:gdLst/>
              <a:ahLst/>
              <a:cxnLst/>
              <a:rect l="l" t="t" r="r" b="b"/>
              <a:pathLst>
                <a:path w="17361" h="17308" extrusionOk="0">
                  <a:moveTo>
                    <a:pt x="8681" y="1"/>
                  </a:moveTo>
                  <a:cubicBezTo>
                    <a:pt x="3894" y="1"/>
                    <a:pt x="1" y="3893"/>
                    <a:pt x="1" y="8628"/>
                  </a:cubicBezTo>
                  <a:cubicBezTo>
                    <a:pt x="1" y="13415"/>
                    <a:pt x="3894" y="17308"/>
                    <a:pt x="8681" y="17308"/>
                  </a:cubicBezTo>
                  <a:cubicBezTo>
                    <a:pt x="13468" y="17308"/>
                    <a:pt x="17361" y="13415"/>
                    <a:pt x="17361" y="8628"/>
                  </a:cubicBezTo>
                  <a:cubicBezTo>
                    <a:pt x="17361" y="3841"/>
                    <a:pt x="13468" y="1"/>
                    <a:pt x="8681" y="1"/>
                  </a:cubicBezTo>
                  <a:close/>
                </a:path>
              </a:pathLst>
            </a:custGeom>
            <a:solidFill>
              <a:srgbClr val="FC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7"/>
            <p:cNvSpPr/>
            <p:nvPr/>
          </p:nvSpPr>
          <p:spPr>
            <a:xfrm>
              <a:off x="2184828" y="2705072"/>
              <a:ext cx="43478" cy="85079"/>
            </a:xfrm>
            <a:custGeom>
              <a:avLst/>
              <a:gdLst/>
              <a:ahLst/>
              <a:cxnLst/>
              <a:rect l="l" t="t" r="r" b="b"/>
              <a:pathLst>
                <a:path w="3683" h="7207" extrusionOk="0">
                  <a:moveTo>
                    <a:pt x="1842" y="0"/>
                  </a:moveTo>
                  <a:cubicBezTo>
                    <a:pt x="1158" y="0"/>
                    <a:pt x="579" y="263"/>
                    <a:pt x="264" y="632"/>
                  </a:cubicBezTo>
                  <a:cubicBezTo>
                    <a:pt x="106" y="789"/>
                    <a:pt x="1" y="1052"/>
                    <a:pt x="106" y="1315"/>
                  </a:cubicBezTo>
                  <a:lnTo>
                    <a:pt x="1579" y="6734"/>
                  </a:lnTo>
                  <a:cubicBezTo>
                    <a:pt x="1658" y="7049"/>
                    <a:pt x="1776" y="7207"/>
                    <a:pt x="1894" y="7207"/>
                  </a:cubicBezTo>
                  <a:cubicBezTo>
                    <a:pt x="2013" y="7207"/>
                    <a:pt x="2131" y="7049"/>
                    <a:pt x="2210" y="6734"/>
                  </a:cubicBezTo>
                  <a:lnTo>
                    <a:pt x="3630" y="1315"/>
                  </a:lnTo>
                  <a:cubicBezTo>
                    <a:pt x="3683" y="1052"/>
                    <a:pt x="3630" y="789"/>
                    <a:pt x="3472" y="632"/>
                  </a:cubicBezTo>
                  <a:cubicBezTo>
                    <a:pt x="3104" y="263"/>
                    <a:pt x="2526" y="0"/>
                    <a:pt x="1842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7"/>
            <p:cNvSpPr/>
            <p:nvPr/>
          </p:nvSpPr>
          <p:spPr>
            <a:xfrm>
              <a:off x="2140741" y="2717041"/>
              <a:ext cx="63664" cy="74643"/>
            </a:xfrm>
            <a:custGeom>
              <a:avLst/>
              <a:gdLst/>
              <a:ahLst/>
              <a:cxnLst/>
              <a:rect l="l" t="t" r="r" b="b"/>
              <a:pathLst>
                <a:path w="5393" h="6323" extrusionOk="0">
                  <a:moveTo>
                    <a:pt x="2273" y="0"/>
                  </a:moveTo>
                  <a:cubicBezTo>
                    <a:pt x="1865" y="0"/>
                    <a:pt x="1402" y="138"/>
                    <a:pt x="1000" y="459"/>
                  </a:cubicBezTo>
                  <a:cubicBezTo>
                    <a:pt x="421" y="880"/>
                    <a:pt x="106" y="1459"/>
                    <a:pt x="53" y="1880"/>
                  </a:cubicBezTo>
                  <a:cubicBezTo>
                    <a:pt x="1" y="2143"/>
                    <a:pt x="106" y="2406"/>
                    <a:pt x="316" y="2563"/>
                  </a:cubicBezTo>
                  <a:lnTo>
                    <a:pt x="4735" y="6088"/>
                  </a:lnTo>
                  <a:cubicBezTo>
                    <a:pt x="4933" y="6246"/>
                    <a:pt x="5086" y="6323"/>
                    <a:pt x="5189" y="6323"/>
                  </a:cubicBezTo>
                  <a:cubicBezTo>
                    <a:pt x="5360" y="6323"/>
                    <a:pt x="5392" y="6113"/>
                    <a:pt x="5261" y="5720"/>
                  </a:cubicBezTo>
                  <a:lnTo>
                    <a:pt x="3209" y="459"/>
                  </a:lnTo>
                  <a:cubicBezTo>
                    <a:pt x="3104" y="249"/>
                    <a:pt x="2894" y="91"/>
                    <a:pt x="2631" y="38"/>
                  </a:cubicBezTo>
                  <a:cubicBezTo>
                    <a:pt x="2519" y="14"/>
                    <a:pt x="2398" y="0"/>
                    <a:pt x="2273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7"/>
            <p:cNvSpPr/>
            <p:nvPr/>
          </p:nvSpPr>
          <p:spPr>
            <a:xfrm>
              <a:off x="2116520" y="2752204"/>
              <a:ext cx="85834" cy="44222"/>
            </a:xfrm>
            <a:custGeom>
              <a:avLst/>
              <a:gdLst/>
              <a:ahLst/>
              <a:cxnLst/>
              <a:rect l="l" t="t" r="r" b="b"/>
              <a:pathLst>
                <a:path w="7271" h="3746" extrusionOk="0">
                  <a:moveTo>
                    <a:pt x="1574" y="1"/>
                  </a:moveTo>
                  <a:cubicBezTo>
                    <a:pt x="1485" y="1"/>
                    <a:pt x="1396" y="18"/>
                    <a:pt x="1316" y="58"/>
                  </a:cubicBezTo>
                  <a:cubicBezTo>
                    <a:pt x="843" y="268"/>
                    <a:pt x="422" y="742"/>
                    <a:pt x="211" y="1426"/>
                  </a:cubicBezTo>
                  <a:cubicBezTo>
                    <a:pt x="1" y="2057"/>
                    <a:pt x="106" y="2688"/>
                    <a:pt x="317" y="3109"/>
                  </a:cubicBezTo>
                  <a:cubicBezTo>
                    <a:pt x="422" y="3319"/>
                    <a:pt x="632" y="3477"/>
                    <a:pt x="895" y="3477"/>
                  </a:cubicBezTo>
                  <a:lnTo>
                    <a:pt x="6524" y="3740"/>
                  </a:lnTo>
                  <a:cubicBezTo>
                    <a:pt x="6574" y="3744"/>
                    <a:pt x="6622" y="3746"/>
                    <a:pt x="6666" y="3746"/>
                  </a:cubicBezTo>
                  <a:cubicBezTo>
                    <a:pt x="7220" y="3746"/>
                    <a:pt x="7270" y="3450"/>
                    <a:pt x="6734" y="3109"/>
                  </a:cubicBezTo>
                  <a:lnTo>
                    <a:pt x="2000" y="111"/>
                  </a:lnTo>
                  <a:cubicBezTo>
                    <a:pt x="1870" y="45"/>
                    <a:pt x="1720" y="1"/>
                    <a:pt x="157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7"/>
            <p:cNvSpPr/>
            <p:nvPr/>
          </p:nvSpPr>
          <p:spPr>
            <a:xfrm>
              <a:off x="2116520" y="2796905"/>
              <a:ext cx="85256" cy="45461"/>
            </a:xfrm>
            <a:custGeom>
              <a:avLst/>
              <a:gdLst/>
              <a:ahLst/>
              <a:cxnLst/>
              <a:rect l="l" t="t" r="r" b="b"/>
              <a:pathLst>
                <a:path w="7222" h="3851" extrusionOk="0">
                  <a:moveTo>
                    <a:pt x="6655" y="0"/>
                  </a:moveTo>
                  <a:cubicBezTo>
                    <a:pt x="6614" y="0"/>
                    <a:pt x="6571" y="2"/>
                    <a:pt x="6524" y="6"/>
                  </a:cubicBezTo>
                  <a:lnTo>
                    <a:pt x="895" y="374"/>
                  </a:lnTo>
                  <a:cubicBezTo>
                    <a:pt x="632" y="374"/>
                    <a:pt x="422" y="532"/>
                    <a:pt x="317" y="742"/>
                  </a:cubicBezTo>
                  <a:cubicBezTo>
                    <a:pt x="106" y="1163"/>
                    <a:pt x="1" y="1794"/>
                    <a:pt x="211" y="2426"/>
                  </a:cubicBezTo>
                  <a:cubicBezTo>
                    <a:pt x="422" y="3110"/>
                    <a:pt x="843" y="3583"/>
                    <a:pt x="1316" y="3793"/>
                  </a:cubicBezTo>
                  <a:cubicBezTo>
                    <a:pt x="1396" y="3834"/>
                    <a:pt x="1485" y="3851"/>
                    <a:pt x="1574" y="3851"/>
                  </a:cubicBezTo>
                  <a:cubicBezTo>
                    <a:pt x="1720" y="3851"/>
                    <a:pt x="1870" y="3806"/>
                    <a:pt x="2000" y="3741"/>
                  </a:cubicBezTo>
                  <a:lnTo>
                    <a:pt x="6734" y="637"/>
                  </a:lnTo>
                  <a:cubicBezTo>
                    <a:pt x="7222" y="296"/>
                    <a:pt x="7167" y="0"/>
                    <a:pt x="6655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7"/>
            <p:cNvSpPr/>
            <p:nvPr/>
          </p:nvSpPr>
          <p:spPr>
            <a:xfrm>
              <a:off x="2141367" y="2802110"/>
              <a:ext cx="62460" cy="75127"/>
            </a:xfrm>
            <a:custGeom>
              <a:avLst/>
              <a:gdLst/>
              <a:ahLst/>
              <a:cxnLst/>
              <a:rect l="l" t="t" r="r" b="b"/>
              <a:pathLst>
                <a:path w="5291" h="6364" extrusionOk="0">
                  <a:moveTo>
                    <a:pt x="5043" y="0"/>
                  </a:moveTo>
                  <a:cubicBezTo>
                    <a:pt x="4940" y="0"/>
                    <a:pt x="4798" y="65"/>
                    <a:pt x="4629" y="196"/>
                  </a:cubicBezTo>
                  <a:lnTo>
                    <a:pt x="263" y="3826"/>
                  </a:lnTo>
                  <a:cubicBezTo>
                    <a:pt x="53" y="3984"/>
                    <a:pt x="0" y="4247"/>
                    <a:pt x="0" y="4457"/>
                  </a:cubicBezTo>
                  <a:cubicBezTo>
                    <a:pt x="53" y="4931"/>
                    <a:pt x="368" y="5509"/>
                    <a:pt x="947" y="5877"/>
                  </a:cubicBezTo>
                  <a:cubicBezTo>
                    <a:pt x="1392" y="6233"/>
                    <a:pt x="1949" y="6363"/>
                    <a:pt x="2365" y="6363"/>
                  </a:cubicBezTo>
                  <a:cubicBezTo>
                    <a:pt x="2441" y="6363"/>
                    <a:pt x="2513" y="6359"/>
                    <a:pt x="2578" y="6351"/>
                  </a:cubicBezTo>
                  <a:cubicBezTo>
                    <a:pt x="2841" y="6298"/>
                    <a:pt x="3051" y="6140"/>
                    <a:pt x="3156" y="5877"/>
                  </a:cubicBezTo>
                  <a:lnTo>
                    <a:pt x="5155" y="617"/>
                  </a:lnTo>
                  <a:cubicBezTo>
                    <a:pt x="5291" y="211"/>
                    <a:pt x="5230" y="0"/>
                    <a:pt x="5043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7"/>
            <p:cNvSpPr/>
            <p:nvPr/>
          </p:nvSpPr>
          <p:spPr>
            <a:xfrm>
              <a:off x="2184828" y="2803798"/>
              <a:ext cx="43478" cy="85704"/>
            </a:xfrm>
            <a:custGeom>
              <a:avLst/>
              <a:gdLst/>
              <a:ahLst/>
              <a:cxnLst/>
              <a:rect l="l" t="t" r="r" b="b"/>
              <a:pathLst>
                <a:path w="3683" h="7260" extrusionOk="0">
                  <a:moveTo>
                    <a:pt x="1796" y="1"/>
                  </a:moveTo>
                  <a:cubicBezTo>
                    <a:pt x="1671" y="1"/>
                    <a:pt x="1552" y="158"/>
                    <a:pt x="1473" y="474"/>
                  </a:cubicBezTo>
                  <a:lnTo>
                    <a:pt x="106" y="5945"/>
                  </a:lnTo>
                  <a:cubicBezTo>
                    <a:pt x="1" y="6208"/>
                    <a:pt x="106" y="6471"/>
                    <a:pt x="264" y="6629"/>
                  </a:cubicBezTo>
                  <a:cubicBezTo>
                    <a:pt x="579" y="6944"/>
                    <a:pt x="1158" y="7260"/>
                    <a:pt x="1842" y="7260"/>
                  </a:cubicBezTo>
                  <a:cubicBezTo>
                    <a:pt x="2526" y="7260"/>
                    <a:pt x="3104" y="6944"/>
                    <a:pt x="3420" y="6629"/>
                  </a:cubicBezTo>
                  <a:cubicBezTo>
                    <a:pt x="3630" y="6471"/>
                    <a:pt x="3683" y="6208"/>
                    <a:pt x="3630" y="5945"/>
                  </a:cubicBezTo>
                  <a:lnTo>
                    <a:pt x="2157" y="474"/>
                  </a:lnTo>
                  <a:cubicBezTo>
                    <a:pt x="2052" y="158"/>
                    <a:pt x="1921" y="1"/>
                    <a:pt x="1796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7"/>
            <p:cNvSpPr/>
            <p:nvPr/>
          </p:nvSpPr>
          <p:spPr>
            <a:xfrm>
              <a:off x="2208684" y="2802736"/>
              <a:ext cx="63712" cy="74501"/>
            </a:xfrm>
            <a:custGeom>
              <a:avLst/>
              <a:gdLst/>
              <a:ahLst/>
              <a:cxnLst/>
              <a:rect l="l" t="t" r="r" b="b"/>
              <a:pathLst>
                <a:path w="5397" h="6311" extrusionOk="0">
                  <a:moveTo>
                    <a:pt x="248" y="0"/>
                  </a:moveTo>
                  <a:cubicBezTo>
                    <a:pt x="62" y="0"/>
                    <a:pt x="1" y="210"/>
                    <a:pt x="136" y="617"/>
                  </a:cubicBezTo>
                  <a:lnTo>
                    <a:pt x="2241" y="5824"/>
                  </a:lnTo>
                  <a:cubicBezTo>
                    <a:pt x="2293" y="6087"/>
                    <a:pt x="2504" y="6245"/>
                    <a:pt x="2767" y="6298"/>
                  </a:cubicBezTo>
                  <a:cubicBezTo>
                    <a:pt x="2842" y="6306"/>
                    <a:pt x="2920" y="6311"/>
                    <a:pt x="3002" y="6311"/>
                  </a:cubicBezTo>
                  <a:cubicBezTo>
                    <a:pt x="3437" y="6311"/>
                    <a:pt x="3955" y="6187"/>
                    <a:pt x="4397" y="5877"/>
                  </a:cubicBezTo>
                  <a:cubicBezTo>
                    <a:pt x="4976" y="5456"/>
                    <a:pt x="5292" y="4878"/>
                    <a:pt x="5344" y="4404"/>
                  </a:cubicBezTo>
                  <a:cubicBezTo>
                    <a:pt x="5397" y="4194"/>
                    <a:pt x="5292" y="3931"/>
                    <a:pt x="5081" y="3773"/>
                  </a:cubicBezTo>
                  <a:lnTo>
                    <a:pt x="662" y="196"/>
                  </a:lnTo>
                  <a:cubicBezTo>
                    <a:pt x="494" y="64"/>
                    <a:pt x="352" y="0"/>
                    <a:pt x="24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7"/>
            <p:cNvSpPr/>
            <p:nvPr/>
          </p:nvSpPr>
          <p:spPr>
            <a:xfrm>
              <a:off x="2210903" y="2797589"/>
              <a:ext cx="85716" cy="44776"/>
            </a:xfrm>
            <a:custGeom>
              <a:avLst/>
              <a:gdLst/>
              <a:ahLst/>
              <a:cxnLst/>
              <a:rect l="l" t="t" r="r" b="b"/>
              <a:pathLst>
                <a:path w="7261" h="3793" extrusionOk="0">
                  <a:moveTo>
                    <a:pt x="737" y="0"/>
                  </a:moveTo>
                  <a:cubicBezTo>
                    <a:pt x="54" y="0"/>
                    <a:pt x="1" y="316"/>
                    <a:pt x="527" y="632"/>
                  </a:cubicBezTo>
                  <a:lnTo>
                    <a:pt x="5314" y="3683"/>
                  </a:lnTo>
                  <a:cubicBezTo>
                    <a:pt x="5444" y="3748"/>
                    <a:pt x="5594" y="3793"/>
                    <a:pt x="5740" y="3793"/>
                  </a:cubicBezTo>
                  <a:cubicBezTo>
                    <a:pt x="5829" y="3793"/>
                    <a:pt x="5918" y="3776"/>
                    <a:pt x="5998" y="3735"/>
                  </a:cubicBezTo>
                  <a:cubicBezTo>
                    <a:pt x="6419" y="3525"/>
                    <a:pt x="6840" y="3052"/>
                    <a:pt x="7050" y="2368"/>
                  </a:cubicBezTo>
                  <a:cubicBezTo>
                    <a:pt x="7260" y="1736"/>
                    <a:pt x="7208" y="1105"/>
                    <a:pt x="6997" y="684"/>
                  </a:cubicBezTo>
                  <a:cubicBezTo>
                    <a:pt x="6840" y="474"/>
                    <a:pt x="6629" y="316"/>
                    <a:pt x="6366" y="316"/>
                  </a:cubicBezTo>
                  <a:lnTo>
                    <a:pt x="737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7"/>
            <p:cNvSpPr/>
            <p:nvPr/>
          </p:nvSpPr>
          <p:spPr>
            <a:xfrm>
              <a:off x="2211410" y="2752015"/>
              <a:ext cx="85208" cy="45650"/>
            </a:xfrm>
            <a:custGeom>
              <a:avLst/>
              <a:gdLst/>
              <a:ahLst/>
              <a:cxnLst/>
              <a:rect l="l" t="t" r="r" b="b"/>
              <a:pathLst>
                <a:path w="7218" h="3867" extrusionOk="0">
                  <a:moveTo>
                    <a:pt x="5649" y="1"/>
                  </a:moveTo>
                  <a:cubicBezTo>
                    <a:pt x="5519" y="1"/>
                    <a:pt x="5387" y="40"/>
                    <a:pt x="5271" y="127"/>
                  </a:cubicBezTo>
                  <a:lnTo>
                    <a:pt x="537" y="3230"/>
                  </a:lnTo>
                  <a:cubicBezTo>
                    <a:pt x="1" y="3571"/>
                    <a:pt x="51" y="3867"/>
                    <a:pt x="563" y="3867"/>
                  </a:cubicBezTo>
                  <a:cubicBezTo>
                    <a:pt x="604" y="3867"/>
                    <a:pt x="648" y="3865"/>
                    <a:pt x="694" y="3861"/>
                  </a:cubicBezTo>
                  <a:lnTo>
                    <a:pt x="6323" y="3493"/>
                  </a:lnTo>
                  <a:cubicBezTo>
                    <a:pt x="6586" y="3493"/>
                    <a:pt x="6797" y="3335"/>
                    <a:pt x="6954" y="3125"/>
                  </a:cubicBezTo>
                  <a:cubicBezTo>
                    <a:pt x="7165" y="2704"/>
                    <a:pt x="7217" y="2073"/>
                    <a:pt x="7007" y="1389"/>
                  </a:cubicBezTo>
                  <a:cubicBezTo>
                    <a:pt x="6797" y="758"/>
                    <a:pt x="6376" y="284"/>
                    <a:pt x="5955" y="74"/>
                  </a:cubicBezTo>
                  <a:cubicBezTo>
                    <a:pt x="5860" y="27"/>
                    <a:pt x="5755" y="1"/>
                    <a:pt x="564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7"/>
            <p:cNvSpPr/>
            <p:nvPr/>
          </p:nvSpPr>
          <p:spPr>
            <a:xfrm>
              <a:off x="2209593" y="2717112"/>
              <a:ext cx="62803" cy="75198"/>
            </a:xfrm>
            <a:custGeom>
              <a:avLst/>
              <a:gdLst/>
              <a:ahLst/>
              <a:cxnLst/>
              <a:rect l="l" t="t" r="r" b="b"/>
              <a:pathLst>
                <a:path w="5320" h="6370" extrusionOk="0">
                  <a:moveTo>
                    <a:pt x="2997" y="0"/>
                  </a:moveTo>
                  <a:cubicBezTo>
                    <a:pt x="2889" y="0"/>
                    <a:pt x="2786" y="11"/>
                    <a:pt x="2690" y="32"/>
                  </a:cubicBezTo>
                  <a:cubicBezTo>
                    <a:pt x="2479" y="85"/>
                    <a:pt x="2269" y="243"/>
                    <a:pt x="2164" y="453"/>
                  </a:cubicBezTo>
                  <a:lnTo>
                    <a:pt x="165" y="5766"/>
                  </a:lnTo>
                  <a:cubicBezTo>
                    <a:pt x="1" y="6160"/>
                    <a:pt x="41" y="6369"/>
                    <a:pt x="222" y="6369"/>
                  </a:cubicBezTo>
                  <a:cubicBezTo>
                    <a:pt x="332" y="6369"/>
                    <a:pt x="493" y="6293"/>
                    <a:pt x="691" y="6135"/>
                  </a:cubicBezTo>
                  <a:lnTo>
                    <a:pt x="5004" y="2557"/>
                  </a:lnTo>
                  <a:cubicBezTo>
                    <a:pt x="5215" y="2400"/>
                    <a:pt x="5320" y="2137"/>
                    <a:pt x="5267" y="1926"/>
                  </a:cubicBezTo>
                  <a:cubicBezTo>
                    <a:pt x="5215" y="1453"/>
                    <a:pt x="4899" y="874"/>
                    <a:pt x="4373" y="453"/>
                  </a:cubicBezTo>
                  <a:cubicBezTo>
                    <a:pt x="3912" y="160"/>
                    <a:pt x="3419" y="0"/>
                    <a:pt x="299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7"/>
            <p:cNvSpPr/>
            <p:nvPr/>
          </p:nvSpPr>
          <p:spPr>
            <a:xfrm>
              <a:off x="1879950" y="3110907"/>
              <a:ext cx="51552" cy="43383"/>
            </a:xfrm>
            <a:custGeom>
              <a:avLst/>
              <a:gdLst/>
              <a:ahLst/>
              <a:cxnLst/>
              <a:rect l="l" t="t" r="r" b="b"/>
              <a:pathLst>
                <a:path w="4367" h="3675" extrusionOk="0">
                  <a:moveTo>
                    <a:pt x="2120" y="1"/>
                  </a:moveTo>
                  <a:cubicBezTo>
                    <a:pt x="1132" y="1"/>
                    <a:pt x="254" y="692"/>
                    <a:pt x="158" y="1600"/>
                  </a:cubicBezTo>
                  <a:cubicBezTo>
                    <a:pt x="0" y="2600"/>
                    <a:pt x="842" y="3546"/>
                    <a:pt x="1947" y="3652"/>
                  </a:cubicBezTo>
                  <a:cubicBezTo>
                    <a:pt x="2059" y="3667"/>
                    <a:pt x="2169" y="3674"/>
                    <a:pt x="2277" y="3674"/>
                  </a:cubicBezTo>
                  <a:cubicBezTo>
                    <a:pt x="3290" y="3674"/>
                    <a:pt x="4119" y="3029"/>
                    <a:pt x="4261" y="2126"/>
                  </a:cubicBezTo>
                  <a:cubicBezTo>
                    <a:pt x="4367" y="1127"/>
                    <a:pt x="3578" y="180"/>
                    <a:pt x="2420" y="22"/>
                  </a:cubicBezTo>
                  <a:cubicBezTo>
                    <a:pt x="2320" y="7"/>
                    <a:pt x="2219" y="1"/>
                    <a:pt x="212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7"/>
            <p:cNvSpPr/>
            <p:nvPr/>
          </p:nvSpPr>
          <p:spPr>
            <a:xfrm>
              <a:off x="1880116" y="3110907"/>
              <a:ext cx="51387" cy="43726"/>
            </a:xfrm>
            <a:custGeom>
              <a:avLst/>
              <a:gdLst/>
              <a:ahLst/>
              <a:cxnLst/>
              <a:rect l="l" t="t" r="r" b="b"/>
              <a:pathLst>
                <a:path w="4353" h="3704" extrusionOk="0">
                  <a:moveTo>
                    <a:pt x="2106" y="1"/>
                  </a:moveTo>
                  <a:cubicBezTo>
                    <a:pt x="1118" y="1"/>
                    <a:pt x="240" y="692"/>
                    <a:pt x="144" y="1600"/>
                  </a:cubicBezTo>
                  <a:cubicBezTo>
                    <a:pt x="1" y="2509"/>
                    <a:pt x="684" y="3375"/>
                    <a:pt x="1640" y="3603"/>
                  </a:cubicBezTo>
                  <a:lnTo>
                    <a:pt x="1640" y="3603"/>
                  </a:lnTo>
                  <a:cubicBezTo>
                    <a:pt x="863" y="3325"/>
                    <a:pt x="369" y="2633"/>
                    <a:pt x="460" y="1863"/>
                  </a:cubicBezTo>
                  <a:cubicBezTo>
                    <a:pt x="554" y="1061"/>
                    <a:pt x="1283" y="471"/>
                    <a:pt x="2152" y="471"/>
                  </a:cubicBezTo>
                  <a:cubicBezTo>
                    <a:pt x="2253" y="471"/>
                    <a:pt x="2355" y="479"/>
                    <a:pt x="2459" y="495"/>
                  </a:cubicBezTo>
                  <a:cubicBezTo>
                    <a:pt x="3458" y="601"/>
                    <a:pt x="4195" y="1442"/>
                    <a:pt x="4090" y="2336"/>
                  </a:cubicBezTo>
                  <a:cubicBezTo>
                    <a:pt x="4037" y="2705"/>
                    <a:pt x="3827" y="3020"/>
                    <a:pt x="3564" y="3283"/>
                  </a:cubicBezTo>
                  <a:cubicBezTo>
                    <a:pt x="3932" y="3020"/>
                    <a:pt x="4195" y="2600"/>
                    <a:pt x="4247" y="2126"/>
                  </a:cubicBezTo>
                  <a:cubicBezTo>
                    <a:pt x="4353" y="1127"/>
                    <a:pt x="3564" y="180"/>
                    <a:pt x="2406" y="22"/>
                  </a:cubicBezTo>
                  <a:cubicBezTo>
                    <a:pt x="2306" y="7"/>
                    <a:pt x="2205" y="1"/>
                    <a:pt x="2106" y="1"/>
                  </a:cubicBezTo>
                  <a:close/>
                  <a:moveTo>
                    <a:pt x="1640" y="3603"/>
                  </a:moveTo>
                  <a:cubicBezTo>
                    <a:pt x="1760" y="3646"/>
                    <a:pt x="1885" y="3679"/>
                    <a:pt x="2017" y="3701"/>
                  </a:cubicBezTo>
                  <a:lnTo>
                    <a:pt x="2017" y="3701"/>
                  </a:lnTo>
                  <a:cubicBezTo>
                    <a:pt x="1984" y="3689"/>
                    <a:pt x="1977" y="3652"/>
                    <a:pt x="1933" y="3652"/>
                  </a:cubicBezTo>
                  <a:cubicBezTo>
                    <a:pt x="1833" y="3642"/>
                    <a:pt x="1735" y="3626"/>
                    <a:pt x="1640" y="3603"/>
                  </a:cubicBezTo>
                  <a:close/>
                  <a:moveTo>
                    <a:pt x="2017" y="3701"/>
                  </a:moveTo>
                  <a:cubicBezTo>
                    <a:pt x="2023" y="3703"/>
                    <a:pt x="2030" y="3704"/>
                    <a:pt x="2038" y="3704"/>
                  </a:cubicBezTo>
                  <a:cubicBezTo>
                    <a:pt x="2031" y="3703"/>
                    <a:pt x="2024" y="3702"/>
                    <a:pt x="2017" y="370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7"/>
            <p:cNvSpPr/>
            <p:nvPr/>
          </p:nvSpPr>
          <p:spPr>
            <a:xfrm>
              <a:off x="1906025" y="3135328"/>
              <a:ext cx="18640" cy="15630"/>
            </a:xfrm>
            <a:custGeom>
              <a:avLst/>
              <a:gdLst/>
              <a:ahLst/>
              <a:cxnLst/>
              <a:rect l="l" t="t" r="r" b="b"/>
              <a:pathLst>
                <a:path w="1579" h="1324" extrusionOk="0">
                  <a:moveTo>
                    <a:pt x="976" y="0"/>
                  </a:moveTo>
                  <a:cubicBezTo>
                    <a:pt x="744" y="0"/>
                    <a:pt x="486" y="116"/>
                    <a:pt x="317" y="320"/>
                  </a:cubicBezTo>
                  <a:cubicBezTo>
                    <a:pt x="54" y="636"/>
                    <a:pt x="1" y="1004"/>
                    <a:pt x="264" y="1214"/>
                  </a:cubicBezTo>
                  <a:cubicBezTo>
                    <a:pt x="357" y="1289"/>
                    <a:pt x="477" y="1324"/>
                    <a:pt x="604" y="1324"/>
                  </a:cubicBezTo>
                  <a:cubicBezTo>
                    <a:pt x="836" y="1324"/>
                    <a:pt x="1094" y="1208"/>
                    <a:pt x="1263" y="1004"/>
                  </a:cubicBezTo>
                  <a:cubicBezTo>
                    <a:pt x="1579" y="688"/>
                    <a:pt x="1579" y="267"/>
                    <a:pt x="1316" y="110"/>
                  </a:cubicBezTo>
                  <a:cubicBezTo>
                    <a:pt x="1223" y="35"/>
                    <a:pt x="1103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7"/>
            <p:cNvSpPr/>
            <p:nvPr/>
          </p:nvSpPr>
          <p:spPr>
            <a:xfrm>
              <a:off x="2376072" y="3104946"/>
              <a:ext cx="66462" cy="67076"/>
            </a:xfrm>
            <a:custGeom>
              <a:avLst/>
              <a:gdLst/>
              <a:ahLst/>
              <a:cxnLst/>
              <a:rect l="l" t="t" r="r" b="b"/>
              <a:pathLst>
                <a:path w="5630" h="5682" extrusionOk="0">
                  <a:moveTo>
                    <a:pt x="2789" y="1"/>
                  </a:moveTo>
                  <a:cubicBezTo>
                    <a:pt x="1263" y="1"/>
                    <a:pt x="1" y="1263"/>
                    <a:pt x="1" y="2841"/>
                  </a:cubicBezTo>
                  <a:cubicBezTo>
                    <a:pt x="1" y="4420"/>
                    <a:pt x="1263" y="5682"/>
                    <a:pt x="2789" y="5682"/>
                  </a:cubicBezTo>
                  <a:cubicBezTo>
                    <a:pt x="4367" y="5682"/>
                    <a:pt x="5630" y="4420"/>
                    <a:pt x="5630" y="2841"/>
                  </a:cubicBezTo>
                  <a:cubicBezTo>
                    <a:pt x="5630" y="1263"/>
                    <a:pt x="4367" y="1"/>
                    <a:pt x="278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7"/>
            <p:cNvSpPr/>
            <p:nvPr/>
          </p:nvSpPr>
          <p:spPr>
            <a:xfrm>
              <a:off x="2376072" y="3104946"/>
              <a:ext cx="66462" cy="66474"/>
            </a:xfrm>
            <a:custGeom>
              <a:avLst/>
              <a:gdLst/>
              <a:ahLst/>
              <a:cxnLst/>
              <a:rect l="l" t="t" r="r" b="b"/>
              <a:pathLst>
                <a:path w="5630" h="5631" extrusionOk="0">
                  <a:moveTo>
                    <a:pt x="2789" y="1"/>
                  </a:moveTo>
                  <a:cubicBezTo>
                    <a:pt x="1263" y="1"/>
                    <a:pt x="1" y="1263"/>
                    <a:pt x="1" y="2841"/>
                  </a:cubicBezTo>
                  <a:cubicBezTo>
                    <a:pt x="1" y="4388"/>
                    <a:pt x="1213" y="5631"/>
                    <a:pt x="2697" y="5631"/>
                  </a:cubicBezTo>
                  <a:cubicBezTo>
                    <a:pt x="2728" y="5631"/>
                    <a:pt x="2758" y="5631"/>
                    <a:pt x="2789" y="5630"/>
                  </a:cubicBezTo>
                  <a:lnTo>
                    <a:pt x="2894" y="5630"/>
                  </a:lnTo>
                  <a:cubicBezTo>
                    <a:pt x="1526" y="5630"/>
                    <a:pt x="474" y="4525"/>
                    <a:pt x="474" y="3157"/>
                  </a:cubicBezTo>
                  <a:cubicBezTo>
                    <a:pt x="474" y="1789"/>
                    <a:pt x="1579" y="685"/>
                    <a:pt x="2947" y="685"/>
                  </a:cubicBezTo>
                  <a:cubicBezTo>
                    <a:pt x="4314" y="685"/>
                    <a:pt x="5419" y="1789"/>
                    <a:pt x="5419" y="3157"/>
                  </a:cubicBezTo>
                  <a:cubicBezTo>
                    <a:pt x="5419" y="3788"/>
                    <a:pt x="5209" y="4314"/>
                    <a:pt x="4840" y="4735"/>
                  </a:cubicBezTo>
                  <a:cubicBezTo>
                    <a:pt x="5314" y="4262"/>
                    <a:pt x="5630" y="3578"/>
                    <a:pt x="5630" y="2841"/>
                  </a:cubicBezTo>
                  <a:cubicBezTo>
                    <a:pt x="5630" y="1263"/>
                    <a:pt x="4367" y="1"/>
                    <a:pt x="278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7"/>
            <p:cNvSpPr/>
            <p:nvPr/>
          </p:nvSpPr>
          <p:spPr>
            <a:xfrm>
              <a:off x="2411471" y="3140014"/>
              <a:ext cx="24224" cy="24885"/>
            </a:xfrm>
            <a:custGeom>
              <a:avLst/>
              <a:gdLst/>
              <a:ahLst/>
              <a:cxnLst/>
              <a:rect l="l" t="t" r="r" b="b"/>
              <a:pathLst>
                <a:path w="2052" h="2108" extrusionOk="0">
                  <a:moveTo>
                    <a:pt x="1303" y="0"/>
                  </a:moveTo>
                  <a:cubicBezTo>
                    <a:pt x="958" y="0"/>
                    <a:pt x="550" y="217"/>
                    <a:pt x="316" y="607"/>
                  </a:cubicBezTo>
                  <a:cubicBezTo>
                    <a:pt x="0" y="1133"/>
                    <a:pt x="53" y="1764"/>
                    <a:pt x="421" y="2027"/>
                  </a:cubicBezTo>
                  <a:cubicBezTo>
                    <a:pt x="530" y="2082"/>
                    <a:pt x="649" y="2108"/>
                    <a:pt x="772" y="2108"/>
                  </a:cubicBezTo>
                  <a:cubicBezTo>
                    <a:pt x="1123" y="2108"/>
                    <a:pt x="1502" y="1891"/>
                    <a:pt x="1736" y="1501"/>
                  </a:cubicBezTo>
                  <a:cubicBezTo>
                    <a:pt x="2052" y="975"/>
                    <a:pt x="1999" y="344"/>
                    <a:pt x="1631" y="81"/>
                  </a:cubicBezTo>
                  <a:cubicBezTo>
                    <a:pt x="1536" y="27"/>
                    <a:pt x="1423" y="0"/>
                    <a:pt x="1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7"/>
            <p:cNvSpPr/>
            <p:nvPr/>
          </p:nvSpPr>
          <p:spPr>
            <a:xfrm>
              <a:off x="1516703" y="3013668"/>
              <a:ext cx="66462" cy="66462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789" y="1"/>
                  </a:moveTo>
                  <a:cubicBezTo>
                    <a:pt x="1263" y="1"/>
                    <a:pt x="1" y="1263"/>
                    <a:pt x="1" y="2842"/>
                  </a:cubicBezTo>
                  <a:cubicBezTo>
                    <a:pt x="1" y="4367"/>
                    <a:pt x="1263" y="5630"/>
                    <a:pt x="2789" y="5630"/>
                  </a:cubicBezTo>
                  <a:cubicBezTo>
                    <a:pt x="4367" y="5630"/>
                    <a:pt x="5629" y="4367"/>
                    <a:pt x="5629" y="2842"/>
                  </a:cubicBezTo>
                  <a:cubicBezTo>
                    <a:pt x="5629" y="1263"/>
                    <a:pt x="4367" y="1"/>
                    <a:pt x="278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7"/>
            <p:cNvSpPr/>
            <p:nvPr/>
          </p:nvSpPr>
          <p:spPr>
            <a:xfrm>
              <a:off x="1516703" y="3013668"/>
              <a:ext cx="66462" cy="66462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789" y="1"/>
                  </a:moveTo>
                  <a:cubicBezTo>
                    <a:pt x="1263" y="1"/>
                    <a:pt x="1" y="1263"/>
                    <a:pt x="1" y="2842"/>
                  </a:cubicBezTo>
                  <a:cubicBezTo>
                    <a:pt x="1" y="4367"/>
                    <a:pt x="1263" y="5630"/>
                    <a:pt x="2789" y="5630"/>
                  </a:cubicBezTo>
                  <a:lnTo>
                    <a:pt x="2894" y="5630"/>
                  </a:lnTo>
                  <a:cubicBezTo>
                    <a:pt x="1526" y="5577"/>
                    <a:pt x="474" y="4525"/>
                    <a:pt x="474" y="3157"/>
                  </a:cubicBezTo>
                  <a:cubicBezTo>
                    <a:pt x="474" y="1789"/>
                    <a:pt x="1579" y="685"/>
                    <a:pt x="2946" y="685"/>
                  </a:cubicBezTo>
                  <a:cubicBezTo>
                    <a:pt x="4314" y="685"/>
                    <a:pt x="5419" y="1789"/>
                    <a:pt x="5419" y="3157"/>
                  </a:cubicBezTo>
                  <a:cubicBezTo>
                    <a:pt x="5419" y="3736"/>
                    <a:pt x="5208" y="4315"/>
                    <a:pt x="4840" y="4735"/>
                  </a:cubicBezTo>
                  <a:cubicBezTo>
                    <a:pt x="5314" y="4209"/>
                    <a:pt x="5629" y="3578"/>
                    <a:pt x="5629" y="2842"/>
                  </a:cubicBezTo>
                  <a:cubicBezTo>
                    <a:pt x="5629" y="1263"/>
                    <a:pt x="4367" y="1"/>
                    <a:pt x="278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7"/>
            <p:cNvSpPr/>
            <p:nvPr/>
          </p:nvSpPr>
          <p:spPr>
            <a:xfrm>
              <a:off x="1552102" y="3048347"/>
              <a:ext cx="24224" cy="24920"/>
            </a:xfrm>
            <a:custGeom>
              <a:avLst/>
              <a:gdLst/>
              <a:ahLst/>
              <a:cxnLst/>
              <a:rect l="l" t="t" r="r" b="b"/>
              <a:pathLst>
                <a:path w="2052" h="2111" extrusionOk="0">
                  <a:moveTo>
                    <a:pt x="1255" y="1"/>
                  </a:moveTo>
                  <a:cubicBezTo>
                    <a:pt x="921" y="1"/>
                    <a:pt x="539" y="215"/>
                    <a:pt x="316" y="587"/>
                  </a:cubicBezTo>
                  <a:cubicBezTo>
                    <a:pt x="0" y="1114"/>
                    <a:pt x="53" y="1745"/>
                    <a:pt x="421" y="2008"/>
                  </a:cubicBezTo>
                  <a:cubicBezTo>
                    <a:pt x="534" y="2078"/>
                    <a:pt x="658" y="2111"/>
                    <a:pt x="785" y="2111"/>
                  </a:cubicBezTo>
                  <a:cubicBezTo>
                    <a:pt x="1133" y="2111"/>
                    <a:pt x="1505" y="1867"/>
                    <a:pt x="1736" y="1482"/>
                  </a:cubicBezTo>
                  <a:cubicBezTo>
                    <a:pt x="2052" y="956"/>
                    <a:pt x="1999" y="324"/>
                    <a:pt x="1631" y="114"/>
                  </a:cubicBezTo>
                  <a:cubicBezTo>
                    <a:pt x="1523" y="37"/>
                    <a:pt x="1393" y="1"/>
                    <a:pt x="1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7"/>
            <p:cNvSpPr/>
            <p:nvPr/>
          </p:nvSpPr>
          <p:spPr>
            <a:xfrm>
              <a:off x="1720376" y="2746054"/>
              <a:ext cx="48448" cy="49062"/>
            </a:xfrm>
            <a:custGeom>
              <a:avLst/>
              <a:gdLst/>
              <a:ahLst/>
              <a:cxnLst/>
              <a:rect l="l" t="t" r="r" b="b"/>
              <a:pathLst>
                <a:path w="4104" h="4156" extrusionOk="0">
                  <a:moveTo>
                    <a:pt x="2052" y="0"/>
                  </a:moveTo>
                  <a:cubicBezTo>
                    <a:pt x="894" y="0"/>
                    <a:pt x="0" y="947"/>
                    <a:pt x="0" y="2052"/>
                  </a:cubicBezTo>
                  <a:cubicBezTo>
                    <a:pt x="0" y="3209"/>
                    <a:pt x="894" y="4156"/>
                    <a:pt x="2052" y="4156"/>
                  </a:cubicBezTo>
                  <a:cubicBezTo>
                    <a:pt x="3209" y="4156"/>
                    <a:pt x="4103" y="3209"/>
                    <a:pt x="4103" y="2052"/>
                  </a:cubicBezTo>
                  <a:cubicBezTo>
                    <a:pt x="4103" y="947"/>
                    <a:pt x="3209" y="0"/>
                    <a:pt x="2052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7"/>
            <p:cNvSpPr/>
            <p:nvPr/>
          </p:nvSpPr>
          <p:spPr>
            <a:xfrm>
              <a:off x="1720376" y="2746054"/>
              <a:ext cx="48448" cy="49062"/>
            </a:xfrm>
            <a:custGeom>
              <a:avLst/>
              <a:gdLst/>
              <a:ahLst/>
              <a:cxnLst/>
              <a:rect l="l" t="t" r="r" b="b"/>
              <a:pathLst>
                <a:path w="4104" h="4156" extrusionOk="0">
                  <a:moveTo>
                    <a:pt x="2052" y="0"/>
                  </a:moveTo>
                  <a:cubicBezTo>
                    <a:pt x="894" y="0"/>
                    <a:pt x="0" y="947"/>
                    <a:pt x="0" y="2052"/>
                  </a:cubicBezTo>
                  <a:cubicBezTo>
                    <a:pt x="0" y="3209"/>
                    <a:pt x="894" y="4156"/>
                    <a:pt x="2052" y="4156"/>
                  </a:cubicBezTo>
                  <a:lnTo>
                    <a:pt x="2104" y="4156"/>
                  </a:lnTo>
                  <a:cubicBezTo>
                    <a:pt x="1157" y="4103"/>
                    <a:pt x="368" y="3314"/>
                    <a:pt x="368" y="2315"/>
                  </a:cubicBezTo>
                  <a:cubicBezTo>
                    <a:pt x="368" y="1315"/>
                    <a:pt x="1157" y="474"/>
                    <a:pt x="2157" y="474"/>
                  </a:cubicBezTo>
                  <a:cubicBezTo>
                    <a:pt x="3156" y="474"/>
                    <a:pt x="3998" y="1315"/>
                    <a:pt x="3998" y="2315"/>
                  </a:cubicBezTo>
                  <a:cubicBezTo>
                    <a:pt x="3998" y="2736"/>
                    <a:pt x="3840" y="3157"/>
                    <a:pt x="3577" y="3472"/>
                  </a:cubicBezTo>
                  <a:cubicBezTo>
                    <a:pt x="3893" y="3104"/>
                    <a:pt x="4103" y="2630"/>
                    <a:pt x="4103" y="2052"/>
                  </a:cubicBezTo>
                  <a:cubicBezTo>
                    <a:pt x="4103" y="947"/>
                    <a:pt x="3209" y="0"/>
                    <a:pt x="2052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7"/>
            <p:cNvSpPr/>
            <p:nvPr/>
          </p:nvSpPr>
          <p:spPr>
            <a:xfrm>
              <a:off x="1746450" y="2771657"/>
              <a:ext cx="18014" cy="17967"/>
            </a:xfrm>
            <a:custGeom>
              <a:avLst/>
              <a:gdLst/>
              <a:ahLst/>
              <a:cxnLst/>
              <a:rect l="l" t="t" r="r" b="b"/>
              <a:pathLst>
                <a:path w="1526" h="1522" extrusionOk="0">
                  <a:moveTo>
                    <a:pt x="907" y="0"/>
                  </a:moveTo>
                  <a:cubicBezTo>
                    <a:pt x="658" y="0"/>
                    <a:pt x="395" y="166"/>
                    <a:pt x="211" y="461"/>
                  </a:cubicBezTo>
                  <a:cubicBezTo>
                    <a:pt x="0" y="830"/>
                    <a:pt x="53" y="1303"/>
                    <a:pt x="316" y="1461"/>
                  </a:cubicBezTo>
                  <a:cubicBezTo>
                    <a:pt x="385" y="1502"/>
                    <a:pt x="464" y="1522"/>
                    <a:pt x="549" y="1522"/>
                  </a:cubicBezTo>
                  <a:cubicBezTo>
                    <a:pt x="788" y="1522"/>
                    <a:pt x="1069" y="1365"/>
                    <a:pt x="1263" y="1093"/>
                  </a:cubicBezTo>
                  <a:cubicBezTo>
                    <a:pt x="1526" y="725"/>
                    <a:pt x="1473" y="251"/>
                    <a:pt x="1210" y="93"/>
                  </a:cubicBezTo>
                  <a:cubicBezTo>
                    <a:pt x="1116" y="30"/>
                    <a:pt x="1013" y="0"/>
                    <a:pt x="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7"/>
            <p:cNvSpPr/>
            <p:nvPr/>
          </p:nvSpPr>
          <p:spPr>
            <a:xfrm>
              <a:off x="1847667" y="2704446"/>
              <a:ext cx="49062" cy="49073"/>
            </a:xfrm>
            <a:custGeom>
              <a:avLst/>
              <a:gdLst/>
              <a:ahLst/>
              <a:cxnLst/>
              <a:rect l="l" t="t" r="r" b="b"/>
              <a:pathLst>
                <a:path w="4156" h="4157" extrusionOk="0">
                  <a:moveTo>
                    <a:pt x="2052" y="1"/>
                  </a:moveTo>
                  <a:cubicBezTo>
                    <a:pt x="947" y="1"/>
                    <a:pt x="0" y="948"/>
                    <a:pt x="0" y="2052"/>
                  </a:cubicBezTo>
                  <a:cubicBezTo>
                    <a:pt x="0" y="3210"/>
                    <a:pt x="947" y="4157"/>
                    <a:pt x="2052" y="4157"/>
                  </a:cubicBezTo>
                  <a:cubicBezTo>
                    <a:pt x="3209" y="4157"/>
                    <a:pt x="4156" y="3210"/>
                    <a:pt x="4156" y="2052"/>
                  </a:cubicBezTo>
                  <a:cubicBezTo>
                    <a:pt x="4156" y="948"/>
                    <a:pt x="3209" y="1"/>
                    <a:pt x="2052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7"/>
            <p:cNvSpPr/>
            <p:nvPr/>
          </p:nvSpPr>
          <p:spPr>
            <a:xfrm>
              <a:off x="1847667" y="2704446"/>
              <a:ext cx="49062" cy="48471"/>
            </a:xfrm>
            <a:custGeom>
              <a:avLst/>
              <a:gdLst/>
              <a:ahLst/>
              <a:cxnLst/>
              <a:rect l="l" t="t" r="r" b="b"/>
              <a:pathLst>
                <a:path w="4156" h="4106" extrusionOk="0">
                  <a:moveTo>
                    <a:pt x="2052" y="1"/>
                  </a:moveTo>
                  <a:cubicBezTo>
                    <a:pt x="947" y="1"/>
                    <a:pt x="0" y="948"/>
                    <a:pt x="0" y="2052"/>
                  </a:cubicBezTo>
                  <a:cubicBezTo>
                    <a:pt x="0" y="3179"/>
                    <a:pt x="897" y="4106"/>
                    <a:pt x="2012" y="4106"/>
                  </a:cubicBezTo>
                  <a:cubicBezTo>
                    <a:pt x="2043" y="4106"/>
                    <a:pt x="2073" y="4105"/>
                    <a:pt x="2104" y="4104"/>
                  </a:cubicBezTo>
                  <a:lnTo>
                    <a:pt x="2157" y="4104"/>
                  </a:lnTo>
                  <a:cubicBezTo>
                    <a:pt x="1157" y="4104"/>
                    <a:pt x="368" y="3315"/>
                    <a:pt x="368" y="2315"/>
                  </a:cubicBezTo>
                  <a:cubicBezTo>
                    <a:pt x="368" y="1316"/>
                    <a:pt x="1210" y="474"/>
                    <a:pt x="2209" y="474"/>
                  </a:cubicBezTo>
                  <a:cubicBezTo>
                    <a:pt x="3209" y="474"/>
                    <a:pt x="3998" y="1316"/>
                    <a:pt x="3998" y="2315"/>
                  </a:cubicBezTo>
                  <a:cubicBezTo>
                    <a:pt x="3998" y="2736"/>
                    <a:pt x="3840" y="3157"/>
                    <a:pt x="3577" y="3473"/>
                  </a:cubicBezTo>
                  <a:cubicBezTo>
                    <a:pt x="3945" y="3104"/>
                    <a:pt x="4156" y="2631"/>
                    <a:pt x="4156" y="2052"/>
                  </a:cubicBezTo>
                  <a:cubicBezTo>
                    <a:pt x="4156" y="948"/>
                    <a:pt x="3209" y="1"/>
                    <a:pt x="205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7"/>
            <p:cNvSpPr/>
            <p:nvPr/>
          </p:nvSpPr>
          <p:spPr>
            <a:xfrm>
              <a:off x="1873742" y="2729824"/>
              <a:ext cx="18014" cy="18203"/>
            </a:xfrm>
            <a:custGeom>
              <a:avLst/>
              <a:gdLst/>
              <a:ahLst/>
              <a:cxnLst/>
              <a:rect l="l" t="t" r="r" b="b"/>
              <a:pathLst>
                <a:path w="1526" h="1542" extrusionOk="0">
                  <a:moveTo>
                    <a:pt x="983" y="0"/>
                  </a:moveTo>
                  <a:cubicBezTo>
                    <a:pt x="743" y="0"/>
                    <a:pt x="459" y="168"/>
                    <a:pt x="263" y="481"/>
                  </a:cubicBezTo>
                  <a:cubicBezTo>
                    <a:pt x="0" y="849"/>
                    <a:pt x="53" y="1323"/>
                    <a:pt x="316" y="1480"/>
                  </a:cubicBezTo>
                  <a:cubicBezTo>
                    <a:pt x="399" y="1522"/>
                    <a:pt x="488" y="1541"/>
                    <a:pt x="580" y="1541"/>
                  </a:cubicBezTo>
                  <a:cubicBezTo>
                    <a:pt x="841" y="1541"/>
                    <a:pt x="1121" y="1384"/>
                    <a:pt x="1316" y="1112"/>
                  </a:cubicBezTo>
                  <a:cubicBezTo>
                    <a:pt x="1526" y="691"/>
                    <a:pt x="1526" y="271"/>
                    <a:pt x="1210" y="60"/>
                  </a:cubicBezTo>
                  <a:cubicBezTo>
                    <a:pt x="1143" y="20"/>
                    <a:pt x="1066" y="0"/>
                    <a:pt x="9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7"/>
            <p:cNvSpPr/>
            <p:nvPr/>
          </p:nvSpPr>
          <p:spPr>
            <a:xfrm>
              <a:off x="2339445" y="2707551"/>
              <a:ext cx="27954" cy="27954"/>
            </a:xfrm>
            <a:custGeom>
              <a:avLst/>
              <a:gdLst/>
              <a:ahLst/>
              <a:cxnLst/>
              <a:rect l="l" t="t" r="r" b="b"/>
              <a:pathLst>
                <a:path w="2368" h="2368" extrusionOk="0">
                  <a:moveTo>
                    <a:pt x="1157" y="1"/>
                  </a:moveTo>
                  <a:cubicBezTo>
                    <a:pt x="526" y="1"/>
                    <a:pt x="0" y="527"/>
                    <a:pt x="0" y="1211"/>
                  </a:cubicBezTo>
                  <a:cubicBezTo>
                    <a:pt x="0" y="1842"/>
                    <a:pt x="526" y="2368"/>
                    <a:pt x="1157" y="2368"/>
                  </a:cubicBezTo>
                  <a:cubicBezTo>
                    <a:pt x="1841" y="2368"/>
                    <a:pt x="2367" y="1842"/>
                    <a:pt x="2367" y="1211"/>
                  </a:cubicBezTo>
                  <a:cubicBezTo>
                    <a:pt x="2367" y="527"/>
                    <a:pt x="1841" y="1"/>
                    <a:pt x="115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7"/>
            <p:cNvSpPr/>
            <p:nvPr/>
          </p:nvSpPr>
          <p:spPr>
            <a:xfrm>
              <a:off x="2339445" y="2707551"/>
              <a:ext cx="27954" cy="27954"/>
            </a:xfrm>
            <a:custGeom>
              <a:avLst/>
              <a:gdLst/>
              <a:ahLst/>
              <a:cxnLst/>
              <a:rect l="l" t="t" r="r" b="b"/>
              <a:pathLst>
                <a:path w="2368" h="2368" extrusionOk="0">
                  <a:moveTo>
                    <a:pt x="1157" y="1"/>
                  </a:moveTo>
                  <a:cubicBezTo>
                    <a:pt x="526" y="1"/>
                    <a:pt x="0" y="527"/>
                    <a:pt x="0" y="1211"/>
                  </a:cubicBezTo>
                  <a:cubicBezTo>
                    <a:pt x="0" y="1842"/>
                    <a:pt x="526" y="2368"/>
                    <a:pt x="1210" y="2368"/>
                  </a:cubicBezTo>
                  <a:cubicBezTo>
                    <a:pt x="684" y="2368"/>
                    <a:pt x="211" y="1895"/>
                    <a:pt x="211" y="1316"/>
                  </a:cubicBezTo>
                  <a:cubicBezTo>
                    <a:pt x="211" y="737"/>
                    <a:pt x="684" y="316"/>
                    <a:pt x="1263" y="316"/>
                  </a:cubicBezTo>
                  <a:cubicBezTo>
                    <a:pt x="1789" y="316"/>
                    <a:pt x="2262" y="737"/>
                    <a:pt x="2262" y="1316"/>
                  </a:cubicBezTo>
                  <a:cubicBezTo>
                    <a:pt x="2262" y="1579"/>
                    <a:pt x="2157" y="1789"/>
                    <a:pt x="2052" y="2000"/>
                  </a:cubicBezTo>
                  <a:cubicBezTo>
                    <a:pt x="2210" y="1789"/>
                    <a:pt x="2367" y="1474"/>
                    <a:pt x="2367" y="1211"/>
                  </a:cubicBezTo>
                  <a:cubicBezTo>
                    <a:pt x="2367" y="527"/>
                    <a:pt x="1841" y="1"/>
                    <a:pt x="1157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7"/>
            <p:cNvSpPr/>
            <p:nvPr/>
          </p:nvSpPr>
          <p:spPr>
            <a:xfrm>
              <a:off x="2354341" y="2721975"/>
              <a:ext cx="9952" cy="10294"/>
            </a:xfrm>
            <a:custGeom>
              <a:avLst/>
              <a:gdLst/>
              <a:ahLst/>
              <a:cxnLst/>
              <a:rect l="l" t="t" r="r" b="b"/>
              <a:pathLst>
                <a:path w="843" h="872" extrusionOk="0">
                  <a:moveTo>
                    <a:pt x="540" y="0"/>
                  </a:moveTo>
                  <a:cubicBezTo>
                    <a:pt x="397" y="0"/>
                    <a:pt x="235" y="98"/>
                    <a:pt x="158" y="252"/>
                  </a:cubicBezTo>
                  <a:cubicBezTo>
                    <a:pt x="1" y="462"/>
                    <a:pt x="1" y="725"/>
                    <a:pt x="158" y="830"/>
                  </a:cubicBezTo>
                  <a:cubicBezTo>
                    <a:pt x="215" y="859"/>
                    <a:pt x="271" y="872"/>
                    <a:pt x="327" y="872"/>
                  </a:cubicBezTo>
                  <a:cubicBezTo>
                    <a:pt x="478" y="872"/>
                    <a:pt x="622" y="774"/>
                    <a:pt x="737" y="620"/>
                  </a:cubicBezTo>
                  <a:cubicBezTo>
                    <a:pt x="842" y="410"/>
                    <a:pt x="842" y="146"/>
                    <a:pt x="685" y="41"/>
                  </a:cubicBezTo>
                  <a:cubicBezTo>
                    <a:pt x="642" y="13"/>
                    <a:pt x="592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7"/>
            <p:cNvSpPr/>
            <p:nvPr/>
          </p:nvSpPr>
          <p:spPr>
            <a:xfrm>
              <a:off x="1845802" y="2810007"/>
              <a:ext cx="27954" cy="27954"/>
            </a:xfrm>
            <a:custGeom>
              <a:avLst/>
              <a:gdLst/>
              <a:ahLst/>
              <a:cxnLst/>
              <a:rect l="l" t="t" r="r" b="b"/>
              <a:pathLst>
                <a:path w="2368" h="2368" extrusionOk="0">
                  <a:moveTo>
                    <a:pt x="1210" y="1"/>
                  </a:moveTo>
                  <a:cubicBezTo>
                    <a:pt x="526" y="1"/>
                    <a:pt x="0" y="527"/>
                    <a:pt x="0" y="1210"/>
                  </a:cubicBezTo>
                  <a:cubicBezTo>
                    <a:pt x="0" y="1842"/>
                    <a:pt x="526" y="2368"/>
                    <a:pt x="1210" y="2368"/>
                  </a:cubicBezTo>
                  <a:cubicBezTo>
                    <a:pt x="1841" y="2368"/>
                    <a:pt x="2367" y="1842"/>
                    <a:pt x="2367" y="1210"/>
                  </a:cubicBezTo>
                  <a:cubicBezTo>
                    <a:pt x="2367" y="527"/>
                    <a:pt x="1841" y="1"/>
                    <a:pt x="121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7"/>
            <p:cNvSpPr/>
            <p:nvPr/>
          </p:nvSpPr>
          <p:spPr>
            <a:xfrm>
              <a:off x="1845802" y="2810007"/>
              <a:ext cx="27954" cy="27954"/>
            </a:xfrm>
            <a:custGeom>
              <a:avLst/>
              <a:gdLst/>
              <a:ahLst/>
              <a:cxnLst/>
              <a:rect l="l" t="t" r="r" b="b"/>
              <a:pathLst>
                <a:path w="2368" h="2368" extrusionOk="0">
                  <a:moveTo>
                    <a:pt x="1210" y="1"/>
                  </a:moveTo>
                  <a:cubicBezTo>
                    <a:pt x="526" y="1"/>
                    <a:pt x="0" y="527"/>
                    <a:pt x="0" y="1210"/>
                  </a:cubicBezTo>
                  <a:cubicBezTo>
                    <a:pt x="0" y="1842"/>
                    <a:pt x="526" y="2368"/>
                    <a:pt x="1210" y="2368"/>
                  </a:cubicBezTo>
                  <a:lnTo>
                    <a:pt x="1263" y="2368"/>
                  </a:lnTo>
                  <a:cubicBezTo>
                    <a:pt x="684" y="2368"/>
                    <a:pt x="211" y="1894"/>
                    <a:pt x="211" y="1316"/>
                  </a:cubicBezTo>
                  <a:cubicBezTo>
                    <a:pt x="211" y="790"/>
                    <a:pt x="684" y="316"/>
                    <a:pt x="1263" y="316"/>
                  </a:cubicBezTo>
                  <a:cubicBezTo>
                    <a:pt x="1841" y="316"/>
                    <a:pt x="2315" y="737"/>
                    <a:pt x="2315" y="1316"/>
                  </a:cubicBezTo>
                  <a:cubicBezTo>
                    <a:pt x="2315" y="1579"/>
                    <a:pt x="2210" y="1789"/>
                    <a:pt x="2052" y="2000"/>
                  </a:cubicBezTo>
                  <a:cubicBezTo>
                    <a:pt x="2262" y="1789"/>
                    <a:pt x="2367" y="1526"/>
                    <a:pt x="2367" y="1210"/>
                  </a:cubicBezTo>
                  <a:cubicBezTo>
                    <a:pt x="2367" y="527"/>
                    <a:pt x="1841" y="1"/>
                    <a:pt x="121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7"/>
            <p:cNvSpPr/>
            <p:nvPr/>
          </p:nvSpPr>
          <p:spPr>
            <a:xfrm>
              <a:off x="1860698" y="2824419"/>
              <a:ext cx="10565" cy="10920"/>
            </a:xfrm>
            <a:custGeom>
              <a:avLst/>
              <a:gdLst/>
              <a:ahLst/>
              <a:cxnLst/>
              <a:rect l="l" t="t" r="r" b="b"/>
              <a:pathLst>
                <a:path w="895" h="925" extrusionOk="0">
                  <a:moveTo>
                    <a:pt x="548" y="1"/>
                  </a:moveTo>
                  <a:cubicBezTo>
                    <a:pt x="418" y="1"/>
                    <a:pt x="274" y="98"/>
                    <a:pt x="159" y="252"/>
                  </a:cubicBezTo>
                  <a:cubicBezTo>
                    <a:pt x="1" y="516"/>
                    <a:pt x="53" y="779"/>
                    <a:pt x="211" y="884"/>
                  </a:cubicBezTo>
                  <a:cubicBezTo>
                    <a:pt x="253" y="912"/>
                    <a:pt x="303" y="925"/>
                    <a:pt x="356" y="925"/>
                  </a:cubicBezTo>
                  <a:cubicBezTo>
                    <a:pt x="499" y="925"/>
                    <a:pt x="660" y="827"/>
                    <a:pt x="737" y="673"/>
                  </a:cubicBezTo>
                  <a:cubicBezTo>
                    <a:pt x="895" y="410"/>
                    <a:pt x="842" y="147"/>
                    <a:pt x="685" y="42"/>
                  </a:cubicBezTo>
                  <a:cubicBezTo>
                    <a:pt x="642" y="14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7"/>
            <p:cNvSpPr/>
            <p:nvPr/>
          </p:nvSpPr>
          <p:spPr>
            <a:xfrm>
              <a:off x="1211825" y="3032920"/>
              <a:ext cx="40373" cy="40373"/>
            </a:xfrm>
            <a:custGeom>
              <a:avLst/>
              <a:gdLst/>
              <a:ahLst/>
              <a:cxnLst/>
              <a:rect l="l" t="t" r="r" b="b"/>
              <a:pathLst>
                <a:path w="3420" h="3420" extrusionOk="0">
                  <a:moveTo>
                    <a:pt x="1684" y="1"/>
                  </a:moveTo>
                  <a:cubicBezTo>
                    <a:pt x="790" y="1"/>
                    <a:pt x="1" y="790"/>
                    <a:pt x="1" y="1684"/>
                  </a:cubicBezTo>
                  <a:cubicBezTo>
                    <a:pt x="1" y="2631"/>
                    <a:pt x="790" y="3420"/>
                    <a:pt x="1684" y="3420"/>
                  </a:cubicBezTo>
                  <a:cubicBezTo>
                    <a:pt x="2631" y="3420"/>
                    <a:pt x="3420" y="2631"/>
                    <a:pt x="3420" y="1684"/>
                  </a:cubicBezTo>
                  <a:cubicBezTo>
                    <a:pt x="3420" y="790"/>
                    <a:pt x="2631" y="1"/>
                    <a:pt x="168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7"/>
            <p:cNvSpPr/>
            <p:nvPr/>
          </p:nvSpPr>
          <p:spPr>
            <a:xfrm>
              <a:off x="1211825" y="3032920"/>
              <a:ext cx="40373" cy="40373"/>
            </a:xfrm>
            <a:custGeom>
              <a:avLst/>
              <a:gdLst/>
              <a:ahLst/>
              <a:cxnLst/>
              <a:rect l="l" t="t" r="r" b="b"/>
              <a:pathLst>
                <a:path w="3420" h="3420" extrusionOk="0">
                  <a:moveTo>
                    <a:pt x="1684" y="1"/>
                  </a:moveTo>
                  <a:cubicBezTo>
                    <a:pt x="790" y="1"/>
                    <a:pt x="1" y="790"/>
                    <a:pt x="1" y="1684"/>
                  </a:cubicBezTo>
                  <a:cubicBezTo>
                    <a:pt x="1" y="2631"/>
                    <a:pt x="790" y="3420"/>
                    <a:pt x="1684" y="3420"/>
                  </a:cubicBezTo>
                  <a:lnTo>
                    <a:pt x="1737" y="3420"/>
                  </a:lnTo>
                  <a:cubicBezTo>
                    <a:pt x="947" y="3367"/>
                    <a:pt x="316" y="2736"/>
                    <a:pt x="316" y="1894"/>
                  </a:cubicBezTo>
                  <a:cubicBezTo>
                    <a:pt x="316" y="1105"/>
                    <a:pt x="947" y="422"/>
                    <a:pt x="1789" y="422"/>
                  </a:cubicBezTo>
                  <a:cubicBezTo>
                    <a:pt x="2631" y="422"/>
                    <a:pt x="3262" y="1105"/>
                    <a:pt x="3262" y="1894"/>
                  </a:cubicBezTo>
                  <a:cubicBezTo>
                    <a:pt x="3262" y="2263"/>
                    <a:pt x="3157" y="2631"/>
                    <a:pt x="2946" y="2841"/>
                  </a:cubicBezTo>
                  <a:cubicBezTo>
                    <a:pt x="3209" y="2578"/>
                    <a:pt x="3420" y="2157"/>
                    <a:pt x="3420" y="1684"/>
                  </a:cubicBezTo>
                  <a:cubicBezTo>
                    <a:pt x="3420" y="790"/>
                    <a:pt x="2631" y="1"/>
                    <a:pt x="168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7"/>
            <p:cNvSpPr/>
            <p:nvPr/>
          </p:nvSpPr>
          <p:spPr>
            <a:xfrm>
              <a:off x="1233555" y="3053918"/>
              <a:ext cx="14922" cy="15134"/>
            </a:xfrm>
            <a:custGeom>
              <a:avLst/>
              <a:gdLst/>
              <a:ahLst/>
              <a:cxnLst/>
              <a:rect l="l" t="t" r="r" b="b"/>
              <a:pathLst>
                <a:path w="1264" h="1282" extrusionOk="0">
                  <a:moveTo>
                    <a:pt x="772" y="1"/>
                  </a:moveTo>
                  <a:cubicBezTo>
                    <a:pt x="555" y="1"/>
                    <a:pt x="327" y="147"/>
                    <a:pt x="211" y="378"/>
                  </a:cubicBezTo>
                  <a:cubicBezTo>
                    <a:pt x="1" y="694"/>
                    <a:pt x="1" y="1062"/>
                    <a:pt x="264" y="1220"/>
                  </a:cubicBezTo>
                  <a:cubicBezTo>
                    <a:pt x="320" y="1262"/>
                    <a:pt x="388" y="1282"/>
                    <a:pt x="461" y="1282"/>
                  </a:cubicBezTo>
                  <a:cubicBezTo>
                    <a:pt x="660" y="1282"/>
                    <a:pt x="899" y="1136"/>
                    <a:pt x="1053" y="905"/>
                  </a:cubicBezTo>
                  <a:cubicBezTo>
                    <a:pt x="1263" y="589"/>
                    <a:pt x="1211" y="221"/>
                    <a:pt x="1000" y="63"/>
                  </a:cubicBezTo>
                  <a:cubicBezTo>
                    <a:pt x="930" y="21"/>
                    <a:pt x="852" y="1"/>
                    <a:pt x="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7"/>
            <p:cNvSpPr/>
            <p:nvPr/>
          </p:nvSpPr>
          <p:spPr>
            <a:xfrm>
              <a:off x="2240093" y="2874124"/>
              <a:ext cx="224814" cy="325853"/>
            </a:xfrm>
            <a:custGeom>
              <a:avLst/>
              <a:gdLst/>
              <a:ahLst/>
              <a:cxnLst/>
              <a:rect l="l" t="t" r="r" b="b"/>
              <a:pathLst>
                <a:path w="19044" h="27603" extrusionOk="0">
                  <a:moveTo>
                    <a:pt x="11866" y="0"/>
                  </a:moveTo>
                  <a:cubicBezTo>
                    <a:pt x="10304" y="0"/>
                    <a:pt x="8996" y="604"/>
                    <a:pt x="8470" y="1723"/>
                  </a:cubicBezTo>
                  <a:cubicBezTo>
                    <a:pt x="7681" y="3511"/>
                    <a:pt x="0" y="26342"/>
                    <a:pt x="2683" y="27552"/>
                  </a:cubicBezTo>
                  <a:cubicBezTo>
                    <a:pt x="2759" y="27586"/>
                    <a:pt x="2842" y="27602"/>
                    <a:pt x="2932" y="27602"/>
                  </a:cubicBezTo>
                  <a:cubicBezTo>
                    <a:pt x="6036" y="27602"/>
                    <a:pt x="17436" y="7880"/>
                    <a:pt x="18254" y="6142"/>
                  </a:cubicBezTo>
                  <a:cubicBezTo>
                    <a:pt x="19043" y="4353"/>
                    <a:pt x="17518" y="1881"/>
                    <a:pt x="14835" y="671"/>
                  </a:cubicBezTo>
                  <a:cubicBezTo>
                    <a:pt x="13830" y="217"/>
                    <a:pt x="12802" y="0"/>
                    <a:pt x="11866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7"/>
            <p:cNvSpPr/>
            <p:nvPr/>
          </p:nvSpPr>
          <p:spPr>
            <a:xfrm>
              <a:off x="2270511" y="2878574"/>
              <a:ext cx="168304" cy="243667"/>
            </a:xfrm>
            <a:custGeom>
              <a:avLst/>
              <a:gdLst/>
              <a:ahLst/>
              <a:cxnLst/>
              <a:rect l="l" t="t" r="r" b="b"/>
              <a:pathLst>
                <a:path w="14257" h="20641" extrusionOk="0">
                  <a:moveTo>
                    <a:pt x="8829" y="0"/>
                  </a:moveTo>
                  <a:cubicBezTo>
                    <a:pt x="7666" y="0"/>
                    <a:pt x="6706" y="444"/>
                    <a:pt x="6314" y="1293"/>
                  </a:cubicBezTo>
                  <a:cubicBezTo>
                    <a:pt x="5735" y="2608"/>
                    <a:pt x="1" y="19705"/>
                    <a:pt x="2053" y="20599"/>
                  </a:cubicBezTo>
                  <a:cubicBezTo>
                    <a:pt x="2111" y="20627"/>
                    <a:pt x="2176" y="20640"/>
                    <a:pt x="2246" y="20640"/>
                  </a:cubicBezTo>
                  <a:cubicBezTo>
                    <a:pt x="4573" y="20640"/>
                    <a:pt x="13066" y="5884"/>
                    <a:pt x="13678" y="4607"/>
                  </a:cubicBezTo>
                  <a:cubicBezTo>
                    <a:pt x="14257" y="3240"/>
                    <a:pt x="13100" y="1398"/>
                    <a:pt x="11101" y="504"/>
                  </a:cubicBezTo>
                  <a:cubicBezTo>
                    <a:pt x="10323" y="165"/>
                    <a:pt x="9538" y="0"/>
                    <a:pt x="882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2330746" y="2900659"/>
              <a:ext cx="51552" cy="40231"/>
            </a:xfrm>
            <a:custGeom>
              <a:avLst/>
              <a:gdLst/>
              <a:ahLst/>
              <a:cxnLst/>
              <a:rect l="l" t="t" r="r" b="b"/>
              <a:pathLst>
                <a:path w="4367" h="3408" extrusionOk="0">
                  <a:moveTo>
                    <a:pt x="579" y="1"/>
                  </a:moveTo>
                  <a:cubicBezTo>
                    <a:pt x="422" y="369"/>
                    <a:pt x="264" y="948"/>
                    <a:pt x="1" y="1579"/>
                  </a:cubicBezTo>
                  <a:cubicBezTo>
                    <a:pt x="1149" y="2197"/>
                    <a:pt x="2297" y="3408"/>
                    <a:pt x="3600" y="3408"/>
                  </a:cubicBezTo>
                  <a:cubicBezTo>
                    <a:pt x="3850" y="3408"/>
                    <a:pt x="4105" y="3364"/>
                    <a:pt x="4367" y="3262"/>
                  </a:cubicBezTo>
                  <a:cubicBezTo>
                    <a:pt x="2841" y="2578"/>
                    <a:pt x="1316" y="1211"/>
                    <a:pt x="57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2291003" y="3032920"/>
              <a:ext cx="47208" cy="30445"/>
            </a:xfrm>
            <a:custGeom>
              <a:avLst/>
              <a:gdLst/>
              <a:ahLst/>
              <a:cxnLst/>
              <a:rect l="l" t="t" r="r" b="b"/>
              <a:pathLst>
                <a:path w="3999" h="2579" extrusionOk="0">
                  <a:moveTo>
                    <a:pt x="369" y="1"/>
                  </a:moveTo>
                  <a:cubicBezTo>
                    <a:pt x="211" y="422"/>
                    <a:pt x="106" y="842"/>
                    <a:pt x="1" y="1263"/>
                  </a:cubicBezTo>
                  <a:cubicBezTo>
                    <a:pt x="1316" y="1842"/>
                    <a:pt x="2473" y="2315"/>
                    <a:pt x="3999" y="2578"/>
                  </a:cubicBezTo>
                  <a:cubicBezTo>
                    <a:pt x="2947" y="1737"/>
                    <a:pt x="1632" y="737"/>
                    <a:pt x="36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2315850" y="3095633"/>
              <a:ext cx="49687" cy="18026"/>
            </a:xfrm>
            <a:custGeom>
              <a:avLst/>
              <a:gdLst/>
              <a:ahLst/>
              <a:cxnLst/>
              <a:rect l="l" t="t" r="r" b="b"/>
              <a:pathLst>
                <a:path w="4209" h="1527" extrusionOk="0">
                  <a:moveTo>
                    <a:pt x="4209" y="1"/>
                  </a:moveTo>
                  <a:lnTo>
                    <a:pt x="4209" y="1"/>
                  </a:lnTo>
                  <a:cubicBezTo>
                    <a:pt x="2788" y="316"/>
                    <a:pt x="1315" y="159"/>
                    <a:pt x="0" y="369"/>
                  </a:cubicBezTo>
                  <a:cubicBezTo>
                    <a:pt x="1052" y="842"/>
                    <a:pt x="2104" y="1263"/>
                    <a:pt x="3209" y="1526"/>
                  </a:cubicBezTo>
                  <a:cubicBezTo>
                    <a:pt x="3525" y="1000"/>
                    <a:pt x="3893" y="527"/>
                    <a:pt x="420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2273628" y="3100602"/>
              <a:ext cx="38508" cy="20505"/>
            </a:xfrm>
            <a:custGeom>
              <a:avLst/>
              <a:gdLst/>
              <a:ahLst/>
              <a:cxnLst/>
              <a:rect l="l" t="t" r="r" b="b"/>
              <a:pathLst>
                <a:path w="3262" h="1737" extrusionOk="0">
                  <a:moveTo>
                    <a:pt x="316" y="1"/>
                  </a:moveTo>
                  <a:cubicBezTo>
                    <a:pt x="210" y="474"/>
                    <a:pt x="105" y="895"/>
                    <a:pt x="0" y="1316"/>
                  </a:cubicBezTo>
                  <a:cubicBezTo>
                    <a:pt x="1105" y="1474"/>
                    <a:pt x="2315" y="1684"/>
                    <a:pt x="3262" y="1737"/>
                  </a:cubicBezTo>
                  <a:cubicBezTo>
                    <a:pt x="2367" y="1368"/>
                    <a:pt x="1210" y="842"/>
                    <a:pt x="316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2284794" y="3143355"/>
              <a:ext cx="47208" cy="14378"/>
            </a:xfrm>
            <a:custGeom>
              <a:avLst/>
              <a:gdLst/>
              <a:ahLst/>
              <a:cxnLst/>
              <a:rect l="l" t="t" r="r" b="b"/>
              <a:pathLst>
                <a:path w="3999" h="1218" extrusionOk="0">
                  <a:moveTo>
                    <a:pt x="797" y="1"/>
                  </a:moveTo>
                  <a:cubicBezTo>
                    <a:pt x="529" y="1"/>
                    <a:pt x="264" y="17"/>
                    <a:pt x="1" y="61"/>
                  </a:cubicBezTo>
                  <a:cubicBezTo>
                    <a:pt x="1000" y="850"/>
                    <a:pt x="2053" y="955"/>
                    <a:pt x="3157" y="1218"/>
                  </a:cubicBezTo>
                  <a:cubicBezTo>
                    <a:pt x="3420" y="850"/>
                    <a:pt x="3683" y="482"/>
                    <a:pt x="3999" y="114"/>
                  </a:cubicBezTo>
                  <a:lnTo>
                    <a:pt x="3999" y="114"/>
                  </a:lnTo>
                  <a:cubicBezTo>
                    <a:pt x="3765" y="140"/>
                    <a:pt x="3534" y="150"/>
                    <a:pt x="3305" y="150"/>
                  </a:cubicBezTo>
                  <a:cubicBezTo>
                    <a:pt x="2435" y="150"/>
                    <a:pt x="1604" y="1"/>
                    <a:pt x="79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2264928" y="3158971"/>
              <a:ext cx="34789" cy="20340"/>
            </a:xfrm>
            <a:custGeom>
              <a:avLst/>
              <a:gdLst/>
              <a:ahLst/>
              <a:cxnLst/>
              <a:rect l="l" t="t" r="r" b="b"/>
              <a:pathLst>
                <a:path w="2947" h="1723" extrusionOk="0">
                  <a:moveTo>
                    <a:pt x="106" y="0"/>
                  </a:moveTo>
                  <a:cubicBezTo>
                    <a:pt x="53" y="632"/>
                    <a:pt x="1" y="1210"/>
                    <a:pt x="1" y="1684"/>
                  </a:cubicBezTo>
                  <a:cubicBezTo>
                    <a:pt x="230" y="1709"/>
                    <a:pt x="460" y="1722"/>
                    <a:pt x="691" y="1722"/>
                  </a:cubicBezTo>
                  <a:cubicBezTo>
                    <a:pt x="1413" y="1722"/>
                    <a:pt x="2150" y="1594"/>
                    <a:pt x="2946" y="1316"/>
                  </a:cubicBezTo>
                  <a:lnTo>
                    <a:pt x="2946" y="1316"/>
                  </a:lnTo>
                  <a:cubicBezTo>
                    <a:pt x="2724" y="1393"/>
                    <a:pt x="2522" y="1426"/>
                    <a:pt x="2337" y="1426"/>
                  </a:cubicBezTo>
                  <a:cubicBezTo>
                    <a:pt x="1382" y="1426"/>
                    <a:pt x="855" y="529"/>
                    <a:pt x="106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2341924" y="3029815"/>
              <a:ext cx="58388" cy="28580"/>
            </a:xfrm>
            <a:custGeom>
              <a:avLst/>
              <a:gdLst/>
              <a:ahLst/>
              <a:cxnLst/>
              <a:rect l="l" t="t" r="r" b="b"/>
              <a:pathLst>
                <a:path w="4946" h="2421" extrusionOk="0">
                  <a:moveTo>
                    <a:pt x="1" y="1"/>
                  </a:moveTo>
                  <a:cubicBezTo>
                    <a:pt x="1158" y="895"/>
                    <a:pt x="2473" y="2210"/>
                    <a:pt x="4051" y="2420"/>
                  </a:cubicBezTo>
                  <a:cubicBezTo>
                    <a:pt x="4367" y="1947"/>
                    <a:pt x="4682" y="1421"/>
                    <a:pt x="4945" y="948"/>
                  </a:cubicBezTo>
                  <a:cubicBezTo>
                    <a:pt x="3315" y="948"/>
                    <a:pt x="1526" y="685"/>
                    <a:pt x="1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2305911" y="2976415"/>
              <a:ext cx="56522" cy="33550"/>
            </a:xfrm>
            <a:custGeom>
              <a:avLst/>
              <a:gdLst/>
              <a:ahLst/>
              <a:cxnLst/>
              <a:rect l="l" t="t" r="r" b="b"/>
              <a:pathLst>
                <a:path w="4788" h="2842" extrusionOk="0">
                  <a:moveTo>
                    <a:pt x="527" y="1"/>
                  </a:moveTo>
                  <a:cubicBezTo>
                    <a:pt x="369" y="579"/>
                    <a:pt x="158" y="1158"/>
                    <a:pt x="0" y="1737"/>
                  </a:cubicBezTo>
                  <a:cubicBezTo>
                    <a:pt x="1368" y="2631"/>
                    <a:pt x="3052" y="2420"/>
                    <a:pt x="4788" y="2841"/>
                  </a:cubicBezTo>
                  <a:cubicBezTo>
                    <a:pt x="3209" y="2105"/>
                    <a:pt x="1736" y="1158"/>
                    <a:pt x="52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2370489" y="2978906"/>
              <a:ext cx="65836" cy="21733"/>
            </a:xfrm>
            <a:custGeom>
              <a:avLst/>
              <a:gdLst/>
              <a:ahLst/>
              <a:cxnLst/>
              <a:rect l="l" t="t" r="r" b="b"/>
              <a:pathLst>
                <a:path w="5577" h="1841" extrusionOk="0">
                  <a:moveTo>
                    <a:pt x="0" y="0"/>
                  </a:moveTo>
                  <a:lnTo>
                    <a:pt x="0" y="0"/>
                  </a:lnTo>
                  <a:cubicBezTo>
                    <a:pt x="1421" y="1420"/>
                    <a:pt x="3051" y="1631"/>
                    <a:pt x="4630" y="1841"/>
                  </a:cubicBezTo>
                  <a:cubicBezTo>
                    <a:pt x="4945" y="1263"/>
                    <a:pt x="5261" y="684"/>
                    <a:pt x="5577" y="158"/>
                  </a:cubicBezTo>
                  <a:lnTo>
                    <a:pt x="5577" y="158"/>
                  </a:lnTo>
                  <a:cubicBezTo>
                    <a:pt x="5035" y="328"/>
                    <a:pt x="4489" y="389"/>
                    <a:pt x="3942" y="389"/>
                  </a:cubicBezTo>
                  <a:cubicBezTo>
                    <a:pt x="2626" y="389"/>
                    <a:pt x="1300" y="37"/>
                    <a:pt x="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2418294" y="2802405"/>
              <a:ext cx="97509" cy="86483"/>
            </a:xfrm>
            <a:custGeom>
              <a:avLst/>
              <a:gdLst/>
              <a:ahLst/>
              <a:cxnLst/>
              <a:rect l="l" t="t" r="r" b="b"/>
              <a:pathLst>
                <a:path w="8260" h="7326" extrusionOk="0">
                  <a:moveTo>
                    <a:pt x="5393" y="0"/>
                  </a:moveTo>
                  <a:cubicBezTo>
                    <a:pt x="5225" y="0"/>
                    <a:pt x="5044" y="25"/>
                    <a:pt x="4841" y="66"/>
                  </a:cubicBezTo>
                  <a:cubicBezTo>
                    <a:pt x="4630" y="119"/>
                    <a:pt x="4367" y="224"/>
                    <a:pt x="4157" y="434"/>
                  </a:cubicBezTo>
                  <a:cubicBezTo>
                    <a:pt x="3946" y="592"/>
                    <a:pt x="3789" y="855"/>
                    <a:pt x="3683" y="1171"/>
                  </a:cubicBezTo>
                  <a:cubicBezTo>
                    <a:pt x="3495" y="1085"/>
                    <a:pt x="3295" y="1044"/>
                    <a:pt x="3092" y="1044"/>
                  </a:cubicBezTo>
                  <a:cubicBezTo>
                    <a:pt x="2670" y="1044"/>
                    <a:pt x="2232" y="1220"/>
                    <a:pt x="1842" y="1539"/>
                  </a:cubicBezTo>
                  <a:cubicBezTo>
                    <a:pt x="1316" y="1960"/>
                    <a:pt x="1000" y="2749"/>
                    <a:pt x="1000" y="3433"/>
                  </a:cubicBezTo>
                  <a:cubicBezTo>
                    <a:pt x="1000" y="3801"/>
                    <a:pt x="1106" y="4169"/>
                    <a:pt x="1053" y="4537"/>
                  </a:cubicBezTo>
                  <a:cubicBezTo>
                    <a:pt x="1000" y="4590"/>
                    <a:pt x="1000" y="4643"/>
                    <a:pt x="1000" y="4643"/>
                  </a:cubicBezTo>
                  <a:cubicBezTo>
                    <a:pt x="948" y="4695"/>
                    <a:pt x="895" y="4695"/>
                    <a:pt x="843" y="4695"/>
                  </a:cubicBezTo>
                  <a:cubicBezTo>
                    <a:pt x="737" y="4748"/>
                    <a:pt x="580" y="4800"/>
                    <a:pt x="474" y="4906"/>
                  </a:cubicBezTo>
                  <a:cubicBezTo>
                    <a:pt x="211" y="5221"/>
                    <a:pt x="317" y="5747"/>
                    <a:pt x="159" y="6115"/>
                  </a:cubicBezTo>
                  <a:cubicBezTo>
                    <a:pt x="54" y="6484"/>
                    <a:pt x="1" y="6799"/>
                    <a:pt x="1" y="7220"/>
                  </a:cubicBezTo>
                  <a:cubicBezTo>
                    <a:pt x="1" y="7273"/>
                    <a:pt x="54" y="7325"/>
                    <a:pt x="106" y="7325"/>
                  </a:cubicBezTo>
                  <a:cubicBezTo>
                    <a:pt x="106" y="7273"/>
                    <a:pt x="106" y="7273"/>
                    <a:pt x="159" y="7273"/>
                  </a:cubicBezTo>
                  <a:cubicBezTo>
                    <a:pt x="211" y="7115"/>
                    <a:pt x="317" y="6957"/>
                    <a:pt x="369" y="6852"/>
                  </a:cubicBezTo>
                  <a:cubicBezTo>
                    <a:pt x="1158" y="5800"/>
                    <a:pt x="2263" y="5958"/>
                    <a:pt x="3262" y="5852"/>
                  </a:cubicBezTo>
                  <a:cubicBezTo>
                    <a:pt x="3578" y="5852"/>
                    <a:pt x="3841" y="5852"/>
                    <a:pt x="4104" y="5695"/>
                  </a:cubicBezTo>
                  <a:cubicBezTo>
                    <a:pt x="4367" y="5589"/>
                    <a:pt x="4578" y="5326"/>
                    <a:pt x="4630" y="5011"/>
                  </a:cubicBezTo>
                  <a:cubicBezTo>
                    <a:pt x="4825" y="5206"/>
                    <a:pt x="5107" y="5314"/>
                    <a:pt x="5411" y="5314"/>
                  </a:cubicBezTo>
                  <a:cubicBezTo>
                    <a:pt x="5517" y="5314"/>
                    <a:pt x="5626" y="5301"/>
                    <a:pt x="5735" y="5274"/>
                  </a:cubicBezTo>
                  <a:cubicBezTo>
                    <a:pt x="6103" y="5169"/>
                    <a:pt x="6471" y="4853"/>
                    <a:pt x="6682" y="4485"/>
                  </a:cubicBezTo>
                  <a:cubicBezTo>
                    <a:pt x="6734" y="4432"/>
                    <a:pt x="6734" y="4379"/>
                    <a:pt x="6787" y="4327"/>
                  </a:cubicBezTo>
                  <a:lnTo>
                    <a:pt x="6892" y="4327"/>
                  </a:lnTo>
                  <a:cubicBezTo>
                    <a:pt x="7366" y="4274"/>
                    <a:pt x="7839" y="3696"/>
                    <a:pt x="7997" y="3275"/>
                  </a:cubicBezTo>
                  <a:cubicBezTo>
                    <a:pt x="8155" y="2907"/>
                    <a:pt x="8260" y="2486"/>
                    <a:pt x="8260" y="2117"/>
                  </a:cubicBezTo>
                  <a:cubicBezTo>
                    <a:pt x="8207" y="1644"/>
                    <a:pt x="7944" y="1381"/>
                    <a:pt x="7629" y="1223"/>
                  </a:cubicBezTo>
                  <a:cubicBezTo>
                    <a:pt x="7383" y="1083"/>
                    <a:pt x="7114" y="966"/>
                    <a:pt x="6853" y="966"/>
                  </a:cubicBezTo>
                  <a:cubicBezTo>
                    <a:pt x="6723" y="966"/>
                    <a:pt x="6594" y="995"/>
                    <a:pt x="6471" y="1065"/>
                  </a:cubicBezTo>
                  <a:cubicBezTo>
                    <a:pt x="6577" y="908"/>
                    <a:pt x="6577" y="697"/>
                    <a:pt x="6524" y="539"/>
                  </a:cubicBezTo>
                  <a:cubicBezTo>
                    <a:pt x="6419" y="382"/>
                    <a:pt x="6314" y="276"/>
                    <a:pt x="6156" y="224"/>
                  </a:cubicBezTo>
                  <a:cubicBezTo>
                    <a:pt x="5898" y="63"/>
                    <a:pt x="5660" y="0"/>
                    <a:pt x="539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2408367" y="2815590"/>
              <a:ext cx="82600" cy="85090"/>
            </a:xfrm>
            <a:custGeom>
              <a:avLst/>
              <a:gdLst/>
              <a:ahLst/>
              <a:cxnLst/>
              <a:rect l="l" t="t" r="r" b="b"/>
              <a:pathLst>
                <a:path w="6997" h="7208" extrusionOk="0">
                  <a:moveTo>
                    <a:pt x="5629" y="1"/>
                  </a:moveTo>
                  <a:lnTo>
                    <a:pt x="5629" y="1"/>
                  </a:lnTo>
                  <a:cubicBezTo>
                    <a:pt x="5261" y="527"/>
                    <a:pt x="4945" y="1106"/>
                    <a:pt x="4577" y="1684"/>
                  </a:cubicBezTo>
                  <a:cubicBezTo>
                    <a:pt x="4524" y="1842"/>
                    <a:pt x="4419" y="1947"/>
                    <a:pt x="4261" y="2053"/>
                  </a:cubicBezTo>
                  <a:cubicBezTo>
                    <a:pt x="4103" y="2105"/>
                    <a:pt x="3893" y="2210"/>
                    <a:pt x="3735" y="2316"/>
                  </a:cubicBezTo>
                  <a:cubicBezTo>
                    <a:pt x="2999" y="2684"/>
                    <a:pt x="2315" y="3262"/>
                    <a:pt x="1736" y="3946"/>
                  </a:cubicBezTo>
                  <a:cubicBezTo>
                    <a:pt x="1526" y="4262"/>
                    <a:pt x="1263" y="4525"/>
                    <a:pt x="1105" y="4841"/>
                  </a:cubicBezTo>
                  <a:cubicBezTo>
                    <a:pt x="737" y="5419"/>
                    <a:pt x="421" y="5893"/>
                    <a:pt x="158" y="6524"/>
                  </a:cubicBezTo>
                  <a:cubicBezTo>
                    <a:pt x="158" y="6524"/>
                    <a:pt x="158" y="6577"/>
                    <a:pt x="106" y="6577"/>
                  </a:cubicBezTo>
                  <a:cubicBezTo>
                    <a:pt x="53" y="6734"/>
                    <a:pt x="0" y="6892"/>
                    <a:pt x="53" y="7050"/>
                  </a:cubicBezTo>
                  <a:cubicBezTo>
                    <a:pt x="106" y="7155"/>
                    <a:pt x="263" y="7208"/>
                    <a:pt x="369" y="7208"/>
                  </a:cubicBezTo>
                  <a:lnTo>
                    <a:pt x="526" y="7208"/>
                  </a:lnTo>
                  <a:cubicBezTo>
                    <a:pt x="579" y="7208"/>
                    <a:pt x="684" y="7155"/>
                    <a:pt x="737" y="7050"/>
                  </a:cubicBezTo>
                  <a:cubicBezTo>
                    <a:pt x="947" y="6840"/>
                    <a:pt x="1105" y="6524"/>
                    <a:pt x="1210" y="6261"/>
                  </a:cubicBezTo>
                  <a:cubicBezTo>
                    <a:pt x="1315" y="5945"/>
                    <a:pt x="1368" y="5630"/>
                    <a:pt x="1473" y="5314"/>
                  </a:cubicBezTo>
                  <a:cubicBezTo>
                    <a:pt x="1526" y="5104"/>
                    <a:pt x="1631" y="4841"/>
                    <a:pt x="1736" y="4578"/>
                  </a:cubicBezTo>
                  <a:cubicBezTo>
                    <a:pt x="1841" y="4262"/>
                    <a:pt x="2052" y="3894"/>
                    <a:pt x="2262" y="3578"/>
                  </a:cubicBezTo>
                  <a:cubicBezTo>
                    <a:pt x="2473" y="3368"/>
                    <a:pt x="2736" y="3157"/>
                    <a:pt x="2946" y="2999"/>
                  </a:cubicBezTo>
                  <a:cubicBezTo>
                    <a:pt x="3051" y="2894"/>
                    <a:pt x="3157" y="2789"/>
                    <a:pt x="3314" y="2789"/>
                  </a:cubicBezTo>
                  <a:cubicBezTo>
                    <a:pt x="3420" y="2789"/>
                    <a:pt x="3577" y="2894"/>
                    <a:pt x="3683" y="2894"/>
                  </a:cubicBezTo>
                  <a:cubicBezTo>
                    <a:pt x="4103" y="3105"/>
                    <a:pt x="4577" y="3210"/>
                    <a:pt x="5103" y="3368"/>
                  </a:cubicBezTo>
                  <a:cubicBezTo>
                    <a:pt x="4840" y="3052"/>
                    <a:pt x="4419" y="2894"/>
                    <a:pt x="4051" y="2736"/>
                  </a:cubicBezTo>
                  <a:cubicBezTo>
                    <a:pt x="3998" y="2736"/>
                    <a:pt x="3998" y="2736"/>
                    <a:pt x="3998" y="2684"/>
                  </a:cubicBezTo>
                  <a:cubicBezTo>
                    <a:pt x="3946" y="2631"/>
                    <a:pt x="3946" y="2579"/>
                    <a:pt x="3998" y="2526"/>
                  </a:cubicBezTo>
                  <a:cubicBezTo>
                    <a:pt x="4051" y="2421"/>
                    <a:pt x="4209" y="2368"/>
                    <a:pt x="4314" y="2316"/>
                  </a:cubicBezTo>
                  <a:cubicBezTo>
                    <a:pt x="4472" y="2263"/>
                    <a:pt x="4630" y="2210"/>
                    <a:pt x="4787" y="2210"/>
                  </a:cubicBezTo>
                  <a:cubicBezTo>
                    <a:pt x="4915" y="2168"/>
                    <a:pt x="5077" y="2091"/>
                    <a:pt x="5190" y="2091"/>
                  </a:cubicBezTo>
                  <a:cubicBezTo>
                    <a:pt x="5217" y="2091"/>
                    <a:pt x="5241" y="2095"/>
                    <a:pt x="5261" y="2105"/>
                  </a:cubicBezTo>
                  <a:cubicBezTo>
                    <a:pt x="5419" y="2105"/>
                    <a:pt x="5576" y="2210"/>
                    <a:pt x="5682" y="2263"/>
                  </a:cubicBezTo>
                  <a:cubicBezTo>
                    <a:pt x="5839" y="2368"/>
                    <a:pt x="5997" y="2421"/>
                    <a:pt x="6155" y="2421"/>
                  </a:cubicBezTo>
                  <a:cubicBezTo>
                    <a:pt x="6313" y="2473"/>
                    <a:pt x="6471" y="2526"/>
                    <a:pt x="6681" y="2526"/>
                  </a:cubicBezTo>
                  <a:cubicBezTo>
                    <a:pt x="6786" y="2526"/>
                    <a:pt x="6892" y="2579"/>
                    <a:pt x="6997" y="2579"/>
                  </a:cubicBezTo>
                  <a:cubicBezTo>
                    <a:pt x="6997" y="2526"/>
                    <a:pt x="6944" y="2473"/>
                    <a:pt x="6892" y="2473"/>
                  </a:cubicBezTo>
                  <a:cubicBezTo>
                    <a:pt x="6786" y="2421"/>
                    <a:pt x="6681" y="2368"/>
                    <a:pt x="6576" y="2316"/>
                  </a:cubicBezTo>
                  <a:cubicBezTo>
                    <a:pt x="6365" y="2263"/>
                    <a:pt x="6155" y="2158"/>
                    <a:pt x="5945" y="2158"/>
                  </a:cubicBezTo>
                  <a:cubicBezTo>
                    <a:pt x="5892" y="2158"/>
                    <a:pt x="5839" y="2158"/>
                    <a:pt x="5839" y="2105"/>
                  </a:cubicBezTo>
                  <a:cubicBezTo>
                    <a:pt x="5839" y="2053"/>
                    <a:pt x="5892" y="2053"/>
                    <a:pt x="5892" y="2053"/>
                  </a:cubicBezTo>
                  <a:cubicBezTo>
                    <a:pt x="6050" y="1895"/>
                    <a:pt x="6208" y="1895"/>
                    <a:pt x="6365" y="1842"/>
                  </a:cubicBezTo>
                  <a:cubicBezTo>
                    <a:pt x="6471" y="1790"/>
                    <a:pt x="6629" y="1790"/>
                    <a:pt x="6734" y="1737"/>
                  </a:cubicBezTo>
                  <a:cubicBezTo>
                    <a:pt x="6776" y="1694"/>
                    <a:pt x="6888" y="1617"/>
                    <a:pt x="6957" y="1617"/>
                  </a:cubicBezTo>
                  <a:cubicBezTo>
                    <a:pt x="6973" y="1617"/>
                    <a:pt x="6987" y="1622"/>
                    <a:pt x="6997" y="1632"/>
                  </a:cubicBezTo>
                  <a:lnTo>
                    <a:pt x="6997" y="1632"/>
                  </a:lnTo>
                  <a:cubicBezTo>
                    <a:pt x="6944" y="1579"/>
                    <a:pt x="6839" y="1579"/>
                    <a:pt x="6734" y="1579"/>
                  </a:cubicBezTo>
                  <a:cubicBezTo>
                    <a:pt x="6365" y="1579"/>
                    <a:pt x="5997" y="1632"/>
                    <a:pt x="5629" y="1684"/>
                  </a:cubicBezTo>
                  <a:cubicBezTo>
                    <a:pt x="5545" y="1684"/>
                    <a:pt x="5326" y="1752"/>
                    <a:pt x="5188" y="1752"/>
                  </a:cubicBezTo>
                  <a:cubicBezTo>
                    <a:pt x="5153" y="1752"/>
                    <a:pt x="5124" y="1747"/>
                    <a:pt x="5103" y="1737"/>
                  </a:cubicBezTo>
                  <a:cubicBezTo>
                    <a:pt x="5050" y="1579"/>
                    <a:pt x="5156" y="1316"/>
                    <a:pt x="5208" y="1211"/>
                  </a:cubicBezTo>
                  <a:cubicBezTo>
                    <a:pt x="5366" y="790"/>
                    <a:pt x="5524" y="422"/>
                    <a:pt x="562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7"/>
            <p:cNvSpPr/>
            <p:nvPr/>
          </p:nvSpPr>
          <p:spPr>
            <a:xfrm>
              <a:off x="2410846" y="2742490"/>
              <a:ext cx="65223" cy="142675"/>
            </a:xfrm>
            <a:custGeom>
              <a:avLst/>
              <a:gdLst/>
              <a:ahLst/>
              <a:cxnLst/>
              <a:rect l="l" t="t" r="r" b="b"/>
              <a:pathLst>
                <a:path w="5525" h="12086" extrusionOk="0">
                  <a:moveTo>
                    <a:pt x="3060" y="0"/>
                  </a:moveTo>
                  <a:cubicBezTo>
                    <a:pt x="2843" y="0"/>
                    <a:pt x="2626" y="42"/>
                    <a:pt x="2421" y="144"/>
                  </a:cubicBezTo>
                  <a:cubicBezTo>
                    <a:pt x="1842" y="407"/>
                    <a:pt x="1474" y="1617"/>
                    <a:pt x="1263" y="2196"/>
                  </a:cubicBezTo>
                  <a:cubicBezTo>
                    <a:pt x="1053" y="2827"/>
                    <a:pt x="895" y="3511"/>
                    <a:pt x="1000" y="4090"/>
                  </a:cubicBezTo>
                  <a:cubicBezTo>
                    <a:pt x="1105" y="4668"/>
                    <a:pt x="1316" y="5142"/>
                    <a:pt x="1368" y="5721"/>
                  </a:cubicBezTo>
                  <a:cubicBezTo>
                    <a:pt x="1158" y="5615"/>
                    <a:pt x="1000" y="5510"/>
                    <a:pt x="790" y="5458"/>
                  </a:cubicBezTo>
                  <a:cubicBezTo>
                    <a:pt x="737" y="5405"/>
                    <a:pt x="685" y="5405"/>
                    <a:pt x="632" y="5405"/>
                  </a:cubicBezTo>
                  <a:cubicBezTo>
                    <a:pt x="579" y="5405"/>
                    <a:pt x="527" y="5510"/>
                    <a:pt x="474" y="5563"/>
                  </a:cubicBezTo>
                  <a:cubicBezTo>
                    <a:pt x="159" y="6036"/>
                    <a:pt x="106" y="6667"/>
                    <a:pt x="369" y="7088"/>
                  </a:cubicBezTo>
                  <a:cubicBezTo>
                    <a:pt x="527" y="7457"/>
                    <a:pt x="842" y="7667"/>
                    <a:pt x="1053" y="7983"/>
                  </a:cubicBezTo>
                  <a:cubicBezTo>
                    <a:pt x="1053" y="8035"/>
                    <a:pt x="1053" y="8035"/>
                    <a:pt x="1053" y="8088"/>
                  </a:cubicBezTo>
                  <a:cubicBezTo>
                    <a:pt x="1053" y="8140"/>
                    <a:pt x="1000" y="8140"/>
                    <a:pt x="948" y="8140"/>
                  </a:cubicBezTo>
                  <a:cubicBezTo>
                    <a:pt x="685" y="8140"/>
                    <a:pt x="422" y="8140"/>
                    <a:pt x="211" y="8351"/>
                  </a:cubicBezTo>
                  <a:cubicBezTo>
                    <a:pt x="53" y="8509"/>
                    <a:pt x="1" y="8772"/>
                    <a:pt x="53" y="9035"/>
                  </a:cubicBezTo>
                  <a:cubicBezTo>
                    <a:pt x="106" y="9245"/>
                    <a:pt x="211" y="9455"/>
                    <a:pt x="264" y="9666"/>
                  </a:cubicBezTo>
                  <a:cubicBezTo>
                    <a:pt x="579" y="10402"/>
                    <a:pt x="474" y="11349"/>
                    <a:pt x="53" y="12086"/>
                  </a:cubicBezTo>
                  <a:cubicBezTo>
                    <a:pt x="632" y="11507"/>
                    <a:pt x="1316" y="11034"/>
                    <a:pt x="2000" y="10560"/>
                  </a:cubicBezTo>
                  <a:cubicBezTo>
                    <a:pt x="2368" y="10350"/>
                    <a:pt x="2736" y="10139"/>
                    <a:pt x="2947" y="9771"/>
                  </a:cubicBezTo>
                  <a:cubicBezTo>
                    <a:pt x="3262" y="9403"/>
                    <a:pt x="3367" y="8929"/>
                    <a:pt x="3473" y="8456"/>
                  </a:cubicBezTo>
                  <a:cubicBezTo>
                    <a:pt x="3473" y="8351"/>
                    <a:pt x="3525" y="8246"/>
                    <a:pt x="3525" y="8140"/>
                  </a:cubicBezTo>
                  <a:cubicBezTo>
                    <a:pt x="3630" y="7983"/>
                    <a:pt x="3788" y="7825"/>
                    <a:pt x="3893" y="7720"/>
                  </a:cubicBezTo>
                  <a:cubicBezTo>
                    <a:pt x="3946" y="7720"/>
                    <a:pt x="3946" y="7667"/>
                    <a:pt x="3999" y="7667"/>
                  </a:cubicBezTo>
                  <a:cubicBezTo>
                    <a:pt x="4840" y="6878"/>
                    <a:pt x="5314" y="5615"/>
                    <a:pt x="5156" y="4511"/>
                  </a:cubicBezTo>
                  <a:cubicBezTo>
                    <a:pt x="5156" y="4405"/>
                    <a:pt x="5103" y="4248"/>
                    <a:pt x="5103" y="4142"/>
                  </a:cubicBezTo>
                  <a:cubicBezTo>
                    <a:pt x="5103" y="3985"/>
                    <a:pt x="5156" y="3827"/>
                    <a:pt x="5209" y="3669"/>
                  </a:cubicBezTo>
                  <a:cubicBezTo>
                    <a:pt x="5366" y="3196"/>
                    <a:pt x="5524" y="2669"/>
                    <a:pt x="5524" y="2196"/>
                  </a:cubicBezTo>
                  <a:cubicBezTo>
                    <a:pt x="5524" y="1670"/>
                    <a:pt x="5419" y="1197"/>
                    <a:pt x="5156" y="881"/>
                  </a:cubicBezTo>
                  <a:cubicBezTo>
                    <a:pt x="4946" y="618"/>
                    <a:pt x="4630" y="460"/>
                    <a:pt x="4314" y="355"/>
                  </a:cubicBezTo>
                  <a:cubicBezTo>
                    <a:pt x="3960" y="178"/>
                    <a:pt x="3509" y="0"/>
                    <a:pt x="306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7"/>
            <p:cNvSpPr/>
            <p:nvPr/>
          </p:nvSpPr>
          <p:spPr>
            <a:xfrm>
              <a:off x="2402158" y="2772754"/>
              <a:ext cx="60241" cy="127470"/>
            </a:xfrm>
            <a:custGeom>
              <a:avLst/>
              <a:gdLst/>
              <a:ahLst/>
              <a:cxnLst/>
              <a:rect l="l" t="t" r="r" b="b"/>
              <a:pathLst>
                <a:path w="5103" h="10798" extrusionOk="0">
                  <a:moveTo>
                    <a:pt x="3577" y="0"/>
                  </a:moveTo>
                  <a:lnTo>
                    <a:pt x="3577" y="0"/>
                  </a:lnTo>
                  <a:cubicBezTo>
                    <a:pt x="3630" y="105"/>
                    <a:pt x="3630" y="263"/>
                    <a:pt x="3630" y="421"/>
                  </a:cubicBezTo>
                  <a:cubicBezTo>
                    <a:pt x="3630" y="579"/>
                    <a:pt x="3630" y="737"/>
                    <a:pt x="3630" y="842"/>
                  </a:cubicBezTo>
                  <a:cubicBezTo>
                    <a:pt x="3683" y="1105"/>
                    <a:pt x="3735" y="1421"/>
                    <a:pt x="3788" y="1736"/>
                  </a:cubicBezTo>
                  <a:cubicBezTo>
                    <a:pt x="3788" y="2052"/>
                    <a:pt x="3840" y="2420"/>
                    <a:pt x="3840" y="2788"/>
                  </a:cubicBezTo>
                  <a:cubicBezTo>
                    <a:pt x="3840" y="2946"/>
                    <a:pt x="3840" y="3104"/>
                    <a:pt x="3788" y="3314"/>
                  </a:cubicBezTo>
                  <a:cubicBezTo>
                    <a:pt x="3788" y="3367"/>
                    <a:pt x="3788" y="3472"/>
                    <a:pt x="3788" y="3525"/>
                  </a:cubicBezTo>
                  <a:cubicBezTo>
                    <a:pt x="3788" y="3630"/>
                    <a:pt x="3735" y="3683"/>
                    <a:pt x="3683" y="3788"/>
                  </a:cubicBezTo>
                  <a:cubicBezTo>
                    <a:pt x="3683" y="3735"/>
                    <a:pt x="3630" y="3683"/>
                    <a:pt x="3630" y="3630"/>
                  </a:cubicBezTo>
                  <a:cubicBezTo>
                    <a:pt x="3525" y="3209"/>
                    <a:pt x="3314" y="2841"/>
                    <a:pt x="3157" y="2473"/>
                  </a:cubicBezTo>
                  <a:cubicBezTo>
                    <a:pt x="3104" y="2367"/>
                    <a:pt x="3051" y="2262"/>
                    <a:pt x="2999" y="2210"/>
                  </a:cubicBezTo>
                  <a:lnTo>
                    <a:pt x="2999" y="2210"/>
                  </a:lnTo>
                  <a:cubicBezTo>
                    <a:pt x="3051" y="2367"/>
                    <a:pt x="3104" y="2525"/>
                    <a:pt x="3157" y="2631"/>
                  </a:cubicBezTo>
                  <a:cubicBezTo>
                    <a:pt x="3209" y="2736"/>
                    <a:pt x="3262" y="2841"/>
                    <a:pt x="3314" y="2946"/>
                  </a:cubicBezTo>
                  <a:cubicBezTo>
                    <a:pt x="3314" y="3104"/>
                    <a:pt x="3367" y="3209"/>
                    <a:pt x="3420" y="3367"/>
                  </a:cubicBezTo>
                  <a:cubicBezTo>
                    <a:pt x="3420" y="3577"/>
                    <a:pt x="3472" y="3788"/>
                    <a:pt x="3525" y="3998"/>
                  </a:cubicBezTo>
                  <a:cubicBezTo>
                    <a:pt x="3525" y="4156"/>
                    <a:pt x="3577" y="4314"/>
                    <a:pt x="3577" y="4472"/>
                  </a:cubicBezTo>
                  <a:cubicBezTo>
                    <a:pt x="3577" y="4629"/>
                    <a:pt x="3525" y="4735"/>
                    <a:pt x="3472" y="4893"/>
                  </a:cubicBezTo>
                  <a:cubicBezTo>
                    <a:pt x="3367" y="5156"/>
                    <a:pt x="3262" y="5366"/>
                    <a:pt x="3157" y="5629"/>
                  </a:cubicBezTo>
                  <a:cubicBezTo>
                    <a:pt x="3051" y="5839"/>
                    <a:pt x="2946" y="6050"/>
                    <a:pt x="2736" y="6208"/>
                  </a:cubicBezTo>
                  <a:cubicBezTo>
                    <a:pt x="2736" y="5997"/>
                    <a:pt x="2736" y="5839"/>
                    <a:pt x="2736" y="5682"/>
                  </a:cubicBezTo>
                  <a:cubicBezTo>
                    <a:pt x="2683" y="5576"/>
                    <a:pt x="2683" y="5524"/>
                    <a:pt x="2630" y="5419"/>
                  </a:cubicBezTo>
                  <a:cubicBezTo>
                    <a:pt x="2578" y="5313"/>
                    <a:pt x="2525" y="5208"/>
                    <a:pt x="2473" y="5156"/>
                  </a:cubicBezTo>
                  <a:cubicBezTo>
                    <a:pt x="2473" y="5050"/>
                    <a:pt x="2420" y="4998"/>
                    <a:pt x="2367" y="4945"/>
                  </a:cubicBezTo>
                  <a:cubicBezTo>
                    <a:pt x="2315" y="4840"/>
                    <a:pt x="2262" y="4787"/>
                    <a:pt x="2157" y="4787"/>
                  </a:cubicBezTo>
                  <a:cubicBezTo>
                    <a:pt x="2315" y="4945"/>
                    <a:pt x="2420" y="5156"/>
                    <a:pt x="2525" y="5366"/>
                  </a:cubicBezTo>
                  <a:cubicBezTo>
                    <a:pt x="2525" y="5419"/>
                    <a:pt x="2525" y="5419"/>
                    <a:pt x="2578" y="5471"/>
                  </a:cubicBezTo>
                  <a:cubicBezTo>
                    <a:pt x="2578" y="5524"/>
                    <a:pt x="2578" y="5576"/>
                    <a:pt x="2578" y="5629"/>
                  </a:cubicBezTo>
                  <a:cubicBezTo>
                    <a:pt x="2578" y="5734"/>
                    <a:pt x="2578" y="5839"/>
                    <a:pt x="2578" y="5945"/>
                  </a:cubicBezTo>
                  <a:cubicBezTo>
                    <a:pt x="2578" y="6155"/>
                    <a:pt x="2578" y="6313"/>
                    <a:pt x="2525" y="6523"/>
                  </a:cubicBezTo>
                  <a:cubicBezTo>
                    <a:pt x="2473" y="6681"/>
                    <a:pt x="2367" y="6839"/>
                    <a:pt x="2262" y="6997"/>
                  </a:cubicBezTo>
                  <a:cubicBezTo>
                    <a:pt x="1999" y="7365"/>
                    <a:pt x="1789" y="7681"/>
                    <a:pt x="1526" y="8049"/>
                  </a:cubicBezTo>
                  <a:cubicBezTo>
                    <a:pt x="1210" y="8522"/>
                    <a:pt x="895" y="8996"/>
                    <a:pt x="579" y="9469"/>
                  </a:cubicBezTo>
                  <a:cubicBezTo>
                    <a:pt x="421" y="9680"/>
                    <a:pt x="263" y="9943"/>
                    <a:pt x="105" y="10153"/>
                  </a:cubicBezTo>
                  <a:cubicBezTo>
                    <a:pt x="53" y="10206"/>
                    <a:pt x="0" y="10311"/>
                    <a:pt x="0" y="10363"/>
                  </a:cubicBezTo>
                  <a:cubicBezTo>
                    <a:pt x="0" y="10521"/>
                    <a:pt x="158" y="10626"/>
                    <a:pt x="263" y="10679"/>
                  </a:cubicBezTo>
                  <a:cubicBezTo>
                    <a:pt x="368" y="10679"/>
                    <a:pt x="474" y="10732"/>
                    <a:pt x="579" y="10784"/>
                  </a:cubicBezTo>
                  <a:cubicBezTo>
                    <a:pt x="632" y="10784"/>
                    <a:pt x="684" y="10797"/>
                    <a:pt x="737" y="10797"/>
                  </a:cubicBezTo>
                  <a:cubicBezTo>
                    <a:pt x="789" y="10797"/>
                    <a:pt x="842" y="10784"/>
                    <a:pt x="895" y="10732"/>
                  </a:cubicBezTo>
                  <a:cubicBezTo>
                    <a:pt x="1052" y="10626"/>
                    <a:pt x="1052" y="10469"/>
                    <a:pt x="1105" y="10311"/>
                  </a:cubicBezTo>
                  <a:cubicBezTo>
                    <a:pt x="1105" y="10206"/>
                    <a:pt x="1105" y="10100"/>
                    <a:pt x="1158" y="9995"/>
                  </a:cubicBezTo>
                  <a:cubicBezTo>
                    <a:pt x="1263" y="9469"/>
                    <a:pt x="1421" y="8996"/>
                    <a:pt x="1684" y="8522"/>
                  </a:cubicBezTo>
                  <a:cubicBezTo>
                    <a:pt x="1789" y="8259"/>
                    <a:pt x="1894" y="8049"/>
                    <a:pt x="2052" y="7786"/>
                  </a:cubicBezTo>
                  <a:cubicBezTo>
                    <a:pt x="2104" y="7733"/>
                    <a:pt x="2157" y="7628"/>
                    <a:pt x="2210" y="7523"/>
                  </a:cubicBezTo>
                  <a:cubicBezTo>
                    <a:pt x="2315" y="7418"/>
                    <a:pt x="2420" y="7365"/>
                    <a:pt x="2473" y="7312"/>
                  </a:cubicBezTo>
                  <a:cubicBezTo>
                    <a:pt x="2630" y="7207"/>
                    <a:pt x="2841" y="7102"/>
                    <a:pt x="2999" y="7102"/>
                  </a:cubicBezTo>
                  <a:lnTo>
                    <a:pt x="3051" y="7102"/>
                  </a:lnTo>
                  <a:cubicBezTo>
                    <a:pt x="3104" y="7102"/>
                    <a:pt x="3104" y="7102"/>
                    <a:pt x="3104" y="7049"/>
                  </a:cubicBezTo>
                  <a:cubicBezTo>
                    <a:pt x="3262" y="6944"/>
                    <a:pt x="3420" y="6891"/>
                    <a:pt x="3525" y="6786"/>
                  </a:cubicBezTo>
                  <a:cubicBezTo>
                    <a:pt x="3420" y="6786"/>
                    <a:pt x="3314" y="6786"/>
                    <a:pt x="3262" y="6839"/>
                  </a:cubicBezTo>
                  <a:cubicBezTo>
                    <a:pt x="3157" y="6891"/>
                    <a:pt x="3104" y="6944"/>
                    <a:pt x="3051" y="6944"/>
                  </a:cubicBezTo>
                  <a:lnTo>
                    <a:pt x="2841" y="6944"/>
                  </a:lnTo>
                  <a:cubicBezTo>
                    <a:pt x="2736" y="6997"/>
                    <a:pt x="2683" y="7049"/>
                    <a:pt x="2630" y="7102"/>
                  </a:cubicBezTo>
                  <a:cubicBezTo>
                    <a:pt x="2595" y="7102"/>
                    <a:pt x="2560" y="7125"/>
                    <a:pt x="2541" y="7125"/>
                  </a:cubicBezTo>
                  <a:cubicBezTo>
                    <a:pt x="2531" y="7125"/>
                    <a:pt x="2525" y="7119"/>
                    <a:pt x="2525" y="7102"/>
                  </a:cubicBezTo>
                  <a:cubicBezTo>
                    <a:pt x="2525" y="6944"/>
                    <a:pt x="2630" y="6839"/>
                    <a:pt x="2683" y="6734"/>
                  </a:cubicBezTo>
                  <a:lnTo>
                    <a:pt x="2894" y="6418"/>
                  </a:lnTo>
                  <a:cubicBezTo>
                    <a:pt x="3051" y="6155"/>
                    <a:pt x="3209" y="5892"/>
                    <a:pt x="3367" y="5629"/>
                  </a:cubicBezTo>
                  <a:cubicBezTo>
                    <a:pt x="3420" y="5419"/>
                    <a:pt x="3630" y="5261"/>
                    <a:pt x="3840" y="5050"/>
                  </a:cubicBezTo>
                  <a:cubicBezTo>
                    <a:pt x="3893" y="4998"/>
                    <a:pt x="3998" y="4893"/>
                    <a:pt x="4051" y="4840"/>
                  </a:cubicBezTo>
                  <a:cubicBezTo>
                    <a:pt x="4103" y="4787"/>
                    <a:pt x="4156" y="4735"/>
                    <a:pt x="4209" y="4682"/>
                  </a:cubicBezTo>
                  <a:cubicBezTo>
                    <a:pt x="4261" y="4629"/>
                    <a:pt x="4366" y="4629"/>
                    <a:pt x="4419" y="4577"/>
                  </a:cubicBezTo>
                  <a:cubicBezTo>
                    <a:pt x="4577" y="4472"/>
                    <a:pt x="4682" y="4366"/>
                    <a:pt x="4840" y="4209"/>
                  </a:cubicBezTo>
                  <a:cubicBezTo>
                    <a:pt x="4945" y="4156"/>
                    <a:pt x="5050" y="4051"/>
                    <a:pt x="5103" y="3893"/>
                  </a:cubicBezTo>
                  <a:lnTo>
                    <a:pt x="5103" y="3893"/>
                  </a:lnTo>
                  <a:cubicBezTo>
                    <a:pt x="4998" y="4051"/>
                    <a:pt x="4787" y="4156"/>
                    <a:pt x="4577" y="4261"/>
                  </a:cubicBezTo>
                  <a:cubicBezTo>
                    <a:pt x="4261" y="4419"/>
                    <a:pt x="3946" y="4629"/>
                    <a:pt x="3683" y="4998"/>
                  </a:cubicBezTo>
                  <a:cubicBezTo>
                    <a:pt x="3683" y="4840"/>
                    <a:pt x="3788" y="4682"/>
                    <a:pt x="3840" y="4577"/>
                  </a:cubicBezTo>
                  <a:cubicBezTo>
                    <a:pt x="3893" y="4419"/>
                    <a:pt x="3946" y="4209"/>
                    <a:pt x="3998" y="4051"/>
                  </a:cubicBezTo>
                  <a:cubicBezTo>
                    <a:pt x="4156" y="3314"/>
                    <a:pt x="4209" y="2578"/>
                    <a:pt x="4156" y="1894"/>
                  </a:cubicBezTo>
                  <a:cubicBezTo>
                    <a:pt x="4103" y="1210"/>
                    <a:pt x="3893" y="526"/>
                    <a:pt x="357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4" name="Google Shape;2964;p27"/>
          <p:cNvGrpSpPr/>
          <p:nvPr/>
        </p:nvGrpSpPr>
        <p:grpSpPr>
          <a:xfrm>
            <a:off x="151008" y="1377273"/>
            <a:ext cx="3687516" cy="553324"/>
            <a:chOff x="1138559" y="2038187"/>
            <a:chExt cx="3687516" cy="553324"/>
          </a:xfrm>
        </p:grpSpPr>
        <p:sp>
          <p:nvSpPr>
            <p:cNvPr id="2965" name="Google Shape;2965;p27"/>
            <p:cNvSpPr/>
            <p:nvPr/>
          </p:nvSpPr>
          <p:spPr>
            <a:xfrm>
              <a:off x="1138559" y="2038187"/>
              <a:ext cx="3687516" cy="553324"/>
            </a:xfrm>
            <a:custGeom>
              <a:avLst/>
              <a:gdLst/>
              <a:ahLst/>
              <a:cxnLst/>
              <a:rect l="l" t="t" r="r" b="b"/>
              <a:pathLst>
                <a:path w="312369" h="46872" extrusionOk="0">
                  <a:moveTo>
                    <a:pt x="23462" y="1"/>
                  </a:moveTo>
                  <a:cubicBezTo>
                    <a:pt x="10521" y="1"/>
                    <a:pt x="0" y="10522"/>
                    <a:pt x="0" y="23410"/>
                  </a:cubicBezTo>
                  <a:cubicBezTo>
                    <a:pt x="0" y="36351"/>
                    <a:pt x="10521" y="46872"/>
                    <a:pt x="23462" y="46872"/>
                  </a:cubicBezTo>
                  <a:lnTo>
                    <a:pt x="288959" y="46872"/>
                  </a:lnTo>
                  <a:cubicBezTo>
                    <a:pt x="301900" y="46872"/>
                    <a:pt x="312368" y="36351"/>
                    <a:pt x="312368" y="23410"/>
                  </a:cubicBezTo>
                  <a:cubicBezTo>
                    <a:pt x="312368" y="10522"/>
                    <a:pt x="301900" y="1"/>
                    <a:pt x="288959" y="1"/>
                  </a:cubicBezTo>
                  <a:close/>
                </a:path>
              </a:pathLst>
            </a:custGeom>
            <a:solidFill>
              <a:srgbClr val="D6F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7"/>
            <p:cNvSpPr/>
            <p:nvPr/>
          </p:nvSpPr>
          <p:spPr>
            <a:xfrm>
              <a:off x="1693676" y="2162373"/>
              <a:ext cx="15535" cy="5596"/>
            </a:xfrm>
            <a:custGeom>
              <a:avLst/>
              <a:gdLst/>
              <a:ahLst/>
              <a:cxnLst/>
              <a:rect l="l" t="t" r="r" b="b"/>
              <a:pathLst>
                <a:path w="1316" h="474" extrusionOk="0">
                  <a:moveTo>
                    <a:pt x="0" y="1"/>
                  </a:moveTo>
                  <a:cubicBezTo>
                    <a:pt x="473" y="106"/>
                    <a:pt x="894" y="264"/>
                    <a:pt x="1315" y="474"/>
                  </a:cubicBezTo>
                  <a:cubicBezTo>
                    <a:pt x="947" y="159"/>
                    <a:pt x="473" y="1"/>
                    <a:pt x="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7"/>
            <p:cNvSpPr/>
            <p:nvPr/>
          </p:nvSpPr>
          <p:spPr>
            <a:xfrm>
              <a:off x="1612502" y="2153615"/>
              <a:ext cx="135840" cy="200661"/>
            </a:xfrm>
            <a:custGeom>
              <a:avLst/>
              <a:gdLst/>
              <a:ahLst/>
              <a:cxnLst/>
              <a:rect l="l" t="t" r="r" b="b"/>
              <a:pathLst>
                <a:path w="11507" h="16998" extrusionOk="0">
                  <a:moveTo>
                    <a:pt x="4097" y="1"/>
                  </a:moveTo>
                  <a:cubicBezTo>
                    <a:pt x="2099" y="1"/>
                    <a:pt x="0" y="1166"/>
                    <a:pt x="933" y="4215"/>
                  </a:cubicBezTo>
                  <a:cubicBezTo>
                    <a:pt x="985" y="4320"/>
                    <a:pt x="1143" y="4372"/>
                    <a:pt x="1143" y="4530"/>
                  </a:cubicBezTo>
                  <a:cubicBezTo>
                    <a:pt x="1143" y="4688"/>
                    <a:pt x="1038" y="4793"/>
                    <a:pt x="985" y="4899"/>
                  </a:cubicBezTo>
                  <a:cubicBezTo>
                    <a:pt x="775" y="5319"/>
                    <a:pt x="617" y="5793"/>
                    <a:pt x="670" y="6214"/>
                  </a:cubicBezTo>
                  <a:cubicBezTo>
                    <a:pt x="670" y="7003"/>
                    <a:pt x="1196" y="7634"/>
                    <a:pt x="1774" y="7950"/>
                  </a:cubicBezTo>
                  <a:cubicBezTo>
                    <a:pt x="2406" y="8265"/>
                    <a:pt x="3089" y="8318"/>
                    <a:pt x="3773" y="8370"/>
                  </a:cubicBezTo>
                  <a:cubicBezTo>
                    <a:pt x="3668" y="8370"/>
                    <a:pt x="3773" y="9317"/>
                    <a:pt x="3773" y="9423"/>
                  </a:cubicBezTo>
                  <a:cubicBezTo>
                    <a:pt x="3879" y="9791"/>
                    <a:pt x="4089" y="10106"/>
                    <a:pt x="4352" y="10317"/>
                  </a:cubicBezTo>
                  <a:cubicBezTo>
                    <a:pt x="4878" y="10738"/>
                    <a:pt x="5457" y="11053"/>
                    <a:pt x="5930" y="11527"/>
                  </a:cubicBezTo>
                  <a:cubicBezTo>
                    <a:pt x="6982" y="12421"/>
                    <a:pt x="7771" y="13578"/>
                    <a:pt x="7719" y="15209"/>
                  </a:cubicBezTo>
                  <a:cubicBezTo>
                    <a:pt x="7666" y="15788"/>
                    <a:pt x="7508" y="16419"/>
                    <a:pt x="7666" y="16998"/>
                  </a:cubicBezTo>
                  <a:cubicBezTo>
                    <a:pt x="8403" y="15472"/>
                    <a:pt x="9192" y="13947"/>
                    <a:pt x="9928" y="12421"/>
                  </a:cubicBezTo>
                  <a:cubicBezTo>
                    <a:pt x="10507" y="11316"/>
                    <a:pt x="11085" y="10212"/>
                    <a:pt x="11296" y="8949"/>
                  </a:cubicBezTo>
                  <a:cubicBezTo>
                    <a:pt x="11506" y="7739"/>
                    <a:pt x="11243" y="6371"/>
                    <a:pt x="10454" y="5688"/>
                  </a:cubicBezTo>
                  <a:cubicBezTo>
                    <a:pt x="10086" y="5319"/>
                    <a:pt x="9665" y="5162"/>
                    <a:pt x="9192" y="5004"/>
                  </a:cubicBezTo>
                  <a:cubicBezTo>
                    <a:pt x="9507" y="4004"/>
                    <a:pt x="9560" y="2794"/>
                    <a:pt x="8929" y="2058"/>
                  </a:cubicBezTo>
                  <a:cubicBezTo>
                    <a:pt x="8430" y="1401"/>
                    <a:pt x="8244" y="1310"/>
                    <a:pt x="8051" y="1310"/>
                  </a:cubicBezTo>
                  <a:cubicBezTo>
                    <a:pt x="7976" y="1310"/>
                    <a:pt x="7901" y="1323"/>
                    <a:pt x="7807" y="1323"/>
                  </a:cubicBezTo>
                  <a:cubicBezTo>
                    <a:pt x="7576" y="1323"/>
                    <a:pt x="7232" y="1243"/>
                    <a:pt x="6509" y="690"/>
                  </a:cubicBezTo>
                  <a:cubicBezTo>
                    <a:pt x="5939" y="255"/>
                    <a:pt x="5029" y="1"/>
                    <a:pt x="4097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7"/>
            <p:cNvSpPr/>
            <p:nvPr/>
          </p:nvSpPr>
          <p:spPr>
            <a:xfrm>
              <a:off x="1658902" y="2186594"/>
              <a:ext cx="53418" cy="187794"/>
            </a:xfrm>
            <a:custGeom>
              <a:avLst/>
              <a:gdLst/>
              <a:ahLst/>
              <a:cxnLst/>
              <a:rect l="l" t="t" r="r" b="b"/>
              <a:pathLst>
                <a:path w="4525" h="15908" extrusionOk="0">
                  <a:moveTo>
                    <a:pt x="0" y="0"/>
                  </a:moveTo>
                  <a:lnTo>
                    <a:pt x="0" y="0"/>
                  </a:lnTo>
                  <a:cubicBezTo>
                    <a:pt x="737" y="1578"/>
                    <a:pt x="1894" y="2788"/>
                    <a:pt x="2788" y="4261"/>
                  </a:cubicBezTo>
                  <a:cubicBezTo>
                    <a:pt x="3314" y="5050"/>
                    <a:pt x="3682" y="5892"/>
                    <a:pt x="3893" y="6839"/>
                  </a:cubicBezTo>
                  <a:cubicBezTo>
                    <a:pt x="4051" y="7365"/>
                    <a:pt x="4103" y="7891"/>
                    <a:pt x="4156" y="8417"/>
                  </a:cubicBezTo>
                  <a:cubicBezTo>
                    <a:pt x="4156" y="9048"/>
                    <a:pt x="4156" y="9680"/>
                    <a:pt x="4051" y="10311"/>
                  </a:cubicBezTo>
                  <a:cubicBezTo>
                    <a:pt x="3946" y="10942"/>
                    <a:pt x="3682" y="11626"/>
                    <a:pt x="3367" y="12205"/>
                  </a:cubicBezTo>
                  <a:cubicBezTo>
                    <a:pt x="3104" y="12783"/>
                    <a:pt x="2736" y="13309"/>
                    <a:pt x="2473" y="13888"/>
                  </a:cubicBezTo>
                  <a:cubicBezTo>
                    <a:pt x="2315" y="14151"/>
                    <a:pt x="2210" y="14467"/>
                    <a:pt x="2210" y="14730"/>
                  </a:cubicBezTo>
                  <a:cubicBezTo>
                    <a:pt x="2157" y="15045"/>
                    <a:pt x="2210" y="15361"/>
                    <a:pt x="2367" y="15571"/>
                  </a:cubicBezTo>
                  <a:cubicBezTo>
                    <a:pt x="2525" y="15782"/>
                    <a:pt x="2788" y="15887"/>
                    <a:pt x="3051" y="15887"/>
                  </a:cubicBezTo>
                  <a:cubicBezTo>
                    <a:pt x="3065" y="15901"/>
                    <a:pt x="3117" y="15908"/>
                    <a:pt x="3185" y="15908"/>
                  </a:cubicBezTo>
                  <a:cubicBezTo>
                    <a:pt x="3369" y="15908"/>
                    <a:pt x="3668" y="15859"/>
                    <a:pt x="3630" y="15782"/>
                  </a:cubicBezTo>
                  <a:cubicBezTo>
                    <a:pt x="3577" y="15624"/>
                    <a:pt x="3577" y="15466"/>
                    <a:pt x="3577" y="15256"/>
                  </a:cubicBezTo>
                  <a:cubicBezTo>
                    <a:pt x="3577" y="15151"/>
                    <a:pt x="3577" y="15045"/>
                    <a:pt x="3577" y="14940"/>
                  </a:cubicBezTo>
                  <a:cubicBezTo>
                    <a:pt x="3577" y="14782"/>
                    <a:pt x="3630" y="14624"/>
                    <a:pt x="3630" y="14467"/>
                  </a:cubicBezTo>
                  <a:cubicBezTo>
                    <a:pt x="3788" y="13678"/>
                    <a:pt x="4051" y="12889"/>
                    <a:pt x="4209" y="12099"/>
                  </a:cubicBezTo>
                  <a:cubicBezTo>
                    <a:pt x="4366" y="11416"/>
                    <a:pt x="4419" y="10679"/>
                    <a:pt x="4472" y="9943"/>
                  </a:cubicBezTo>
                  <a:cubicBezTo>
                    <a:pt x="4524" y="8207"/>
                    <a:pt x="4261" y="6471"/>
                    <a:pt x="3682" y="4893"/>
                  </a:cubicBezTo>
                  <a:cubicBezTo>
                    <a:pt x="2893" y="2894"/>
                    <a:pt x="1578" y="1210"/>
                    <a:pt x="0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7"/>
            <p:cNvSpPr/>
            <p:nvPr/>
          </p:nvSpPr>
          <p:spPr>
            <a:xfrm>
              <a:off x="1732168" y="2191599"/>
              <a:ext cx="202456" cy="172105"/>
            </a:xfrm>
            <a:custGeom>
              <a:avLst/>
              <a:gdLst/>
              <a:ahLst/>
              <a:cxnLst/>
              <a:rect l="l" t="t" r="r" b="b"/>
              <a:pathLst>
                <a:path w="17150" h="14579" extrusionOk="0">
                  <a:moveTo>
                    <a:pt x="11463" y="1"/>
                  </a:moveTo>
                  <a:cubicBezTo>
                    <a:pt x="11139" y="1"/>
                    <a:pt x="10797" y="55"/>
                    <a:pt x="10416" y="155"/>
                  </a:cubicBezTo>
                  <a:cubicBezTo>
                    <a:pt x="9890" y="260"/>
                    <a:pt x="9417" y="418"/>
                    <a:pt x="8943" y="786"/>
                  </a:cubicBezTo>
                  <a:cubicBezTo>
                    <a:pt x="8470" y="1154"/>
                    <a:pt x="8102" y="1681"/>
                    <a:pt x="7944" y="2259"/>
                  </a:cubicBezTo>
                  <a:cubicBezTo>
                    <a:pt x="7544" y="2078"/>
                    <a:pt x="7107" y="1990"/>
                    <a:pt x="6660" y="1990"/>
                  </a:cubicBezTo>
                  <a:cubicBezTo>
                    <a:pt x="5813" y="1990"/>
                    <a:pt x="4932" y="2305"/>
                    <a:pt x="4209" y="2890"/>
                  </a:cubicBezTo>
                  <a:cubicBezTo>
                    <a:pt x="3052" y="3785"/>
                    <a:pt x="2315" y="5310"/>
                    <a:pt x="2263" y="6731"/>
                  </a:cubicBezTo>
                  <a:cubicBezTo>
                    <a:pt x="2263" y="7467"/>
                    <a:pt x="2420" y="8204"/>
                    <a:pt x="2315" y="8940"/>
                  </a:cubicBezTo>
                  <a:cubicBezTo>
                    <a:pt x="2263" y="9045"/>
                    <a:pt x="2263" y="9150"/>
                    <a:pt x="2157" y="9203"/>
                  </a:cubicBezTo>
                  <a:cubicBezTo>
                    <a:pt x="2105" y="9256"/>
                    <a:pt x="2000" y="9308"/>
                    <a:pt x="1947" y="9308"/>
                  </a:cubicBezTo>
                  <a:cubicBezTo>
                    <a:pt x="1631" y="9361"/>
                    <a:pt x="1316" y="9466"/>
                    <a:pt x="1105" y="9729"/>
                  </a:cubicBezTo>
                  <a:cubicBezTo>
                    <a:pt x="632" y="10308"/>
                    <a:pt x="737" y="11412"/>
                    <a:pt x="474" y="12096"/>
                  </a:cubicBezTo>
                  <a:cubicBezTo>
                    <a:pt x="158" y="12885"/>
                    <a:pt x="1" y="13517"/>
                    <a:pt x="53" y="14358"/>
                  </a:cubicBezTo>
                  <a:cubicBezTo>
                    <a:pt x="53" y="14449"/>
                    <a:pt x="92" y="14579"/>
                    <a:pt x="171" y="14579"/>
                  </a:cubicBezTo>
                  <a:cubicBezTo>
                    <a:pt x="183" y="14579"/>
                    <a:pt x="197" y="14576"/>
                    <a:pt x="211" y="14569"/>
                  </a:cubicBezTo>
                  <a:cubicBezTo>
                    <a:pt x="264" y="14569"/>
                    <a:pt x="264" y="14516"/>
                    <a:pt x="316" y="14463"/>
                  </a:cubicBezTo>
                  <a:cubicBezTo>
                    <a:pt x="474" y="14200"/>
                    <a:pt x="632" y="13937"/>
                    <a:pt x="842" y="13674"/>
                  </a:cubicBezTo>
                  <a:cubicBezTo>
                    <a:pt x="2147" y="11991"/>
                    <a:pt x="3822" y="11890"/>
                    <a:pt x="5517" y="11890"/>
                  </a:cubicBezTo>
                  <a:cubicBezTo>
                    <a:pt x="5748" y="11890"/>
                    <a:pt x="5980" y="11892"/>
                    <a:pt x="6211" y="11892"/>
                  </a:cubicBezTo>
                  <a:cubicBezTo>
                    <a:pt x="6403" y="11892"/>
                    <a:pt x="6595" y="11891"/>
                    <a:pt x="6787" y="11886"/>
                  </a:cubicBezTo>
                  <a:cubicBezTo>
                    <a:pt x="7365" y="11833"/>
                    <a:pt x="7944" y="11833"/>
                    <a:pt x="8470" y="11570"/>
                  </a:cubicBezTo>
                  <a:cubicBezTo>
                    <a:pt x="8996" y="11307"/>
                    <a:pt x="9522" y="10781"/>
                    <a:pt x="9575" y="10150"/>
                  </a:cubicBezTo>
                  <a:cubicBezTo>
                    <a:pt x="9981" y="10637"/>
                    <a:pt x="10575" y="10905"/>
                    <a:pt x="11212" y="10905"/>
                  </a:cubicBezTo>
                  <a:cubicBezTo>
                    <a:pt x="11400" y="10905"/>
                    <a:pt x="11592" y="10882"/>
                    <a:pt x="11784" y="10834"/>
                  </a:cubicBezTo>
                  <a:cubicBezTo>
                    <a:pt x="12626" y="10676"/>
                    <a:pt x="13415" y="10045"/>
                    <a:pt x="13836" y="9203"/>
                  </a:cubicBezTo>
                  <a:cubicBezTo>
                    <a:pt x="13888" y="9098"/>
                    <a:pt x="13941" y="8993"/>
                    <a:pt x="14046" y="8940"/>
                  </a:cubicBezTo>
                  <a:cubicBezTo>
                    <a:pt x="14099" y="8940"/>
                    <a:pt x="14204" y="8940"/>
                    <a:pt x="14256" y="8887"/>
                  </a:cubicBezTo>
                  <a:cubicBezTo>
                    <a:pt x="15203" y="8835"/>
                    <a:pt x="16203" y="7730"/>
                    <a:pt x="16624" y="6836"/>
                  </a:cubicBezTo>
                  <a:cubicBezTo>
                    <a:pt x="16939" y="6099"/>
                    <a:pt x="17150" y="5258"/>
                    <a:pt x="17150" y="4521"/>
                  </a:cubicBezTo>
                  <a:cubicBezTo>
                    <a:pt x="17150" y="3574"/>
                    <a:pt x="16624" y="3048"/>
                    <a:pt x="15940" y="2627"/>
                  </a:cubicBezTo>
                  <a:cubicBezTo>
                    <a:pt x="15453" y="2328"/>
                    <a:pt x="14887" y="2055"/>
                    <a:pt x="14317" y="2055"/>
                  </a:cubicBezTo>
                  <a:cubicBezTo>
                    <a:pt x="14085" y="2055"/>
                    <a:pt x="13853" y="2100"/>
                    <a:pt x="13625" y="2207"/>
                  </a:cubicBezTo>
                  <a:cubicBezTo>
                    <a:pt x="13888" y="1944"/>
                    <a:pt x="13888" y="1470"/>
                    <a:pt x="13730" y="1154"/>
                  </a:cubicBezTo>
                  <a:cubicBezTo>
                    <a:pt x="13573" y="839"/>
                    <a:pt x="13310" y="628"/>
                    <a:pt x="12994" y="471"/>
                  </a:cubicBezTo>
                  <a:cubicBezTo>
                    <a:pt x="12472" y="145"/>
                    <a:pt x="11991" y="1"/>
                    <a:pt x="11463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7"/>
            <p:cNvSpPr/>
            <p:nvPr/>
          </p:nvSpPr>
          <p:spPr>
            <a:xfrm>
              <a:off x="1711677" y="2217638"/>
              <a:ext cx="172648" cy="170783"/>
            </a:xfrm>
            <a:custGeom>
              <a:avLst/>
              <a:gdLst/>
              <a:ahLst/>
              <a:cxnLst/>
              <a:rect l="l" t="t" r="r" b="b"/>
              <a:pathLst>
                <a:path w="14625" h="14467" extrusionOk="0">
                  <a:moveTo>
                    <a:pt x="11889" y="1"/>
                  </a:moveTo>
                  <a:lnTo>
                    <a:pt x="11889" y="1"/>
                  </a:lnTo>
                  <a:cubicBezTo>
                    <a:pt x="11153" y="1158"/>
                    <a:pt x="10469" y="2315"/>
                    <a:pt x="9732" y="3472"/>
                  </a:cubicBezTo>
                  <a:cubicBezTo>
                    <a:pt x="9522" y="3736"/>
                    <a:pt x="9364" y="3999"/>
                    <a:pt x="9049" y="4156"/>
                  </a:cubicBezTo>
                  <a:cubicBezTo>
                    <a:pt x="8680" y="4314"/>
                    <a:pt x="8260" y="4419"/>
                    <a:pt x="7891" y="4630"/>
                  </a:cubicBezTo>
                  <a:cubicBezTo>
                    <a:pt x="6366" y="5419"/>
                    <a:pt x="4945" y="6524"/>
                    <a:pt x="3736" y="7891"/>
                  </a:cubicBezTo>
                  <a:cubicBezTo>
                    <a:pt x="3209" y="8470"/>
                    <a:pt x="2736" y="9049"/>
                    <a:pt x="2315" y="9680"/>
                  </a:cubicBezTo>
                  <a:cubicBezTo>
                    <a:pt x="1579" y="10785"/>
                    <a:pt x="895" y="11784"/>
                    <a:pt x="316" y="12994"/>
                  </a:cubicBezTo>
                  <a:cubicBezTo>
                    <a:pt x="316" y="13047"/>
                    <a:pt x="264" y="13047"/>
                    <a:pt x="264" y="13099"/>
                  </a:cubicBezTo>
                  <a:cubicBezTo>
                    <a:pt x="158" y="13415"/>
                    <a:pt x="1" y="13783"/>
                    <a:pt x="158" y="14046"/>
                  </a:cubicBezTo>
                  <a:cubicBezTo>
                    <a:pt x="264" y="14309"/>
                    <a:pt x="474" y="14362"/>
                    <a:pt x="737" y="14414"/>
                  </a:cubicBezTo>
                  <a:cubicBezTo>
                    <a:pt x="842" y="14467"/>
                    <a:pt x="947" y="14467"/>
                    <a:pt x="1053" y="14467"/>
                  </a:cubicBezTo>
                  <a:cubicBezTo>
                    <a:pt x="1210" y="14414"/>
                    <a:pt x="1368" y="14309"/>
                    <a:pt x="1526" y="14151"/>
                  </a:cubicBezTo>
                  <a:cubicBezTo>
                    <a:pt x="2000" y="13730"/>
                    <a:pt x="2263" y="13152"/>
                    <a:pt x="2526" y="12521"/>
                  </a:cubicBezTo>
                  <a:cubicBezTo>
                    <a:pt x="2736" y="11889"/>
                    <a:pt x="2894" y="11258"/>
                    <a:pt x="3104" y="10679"/>
                  </a:cubicBezTo>
                  <a:cubicBezTo>
                    <a:pt x="3262" y="10153"/>
                    <a:pt x="3420" y="9680"/>
                    <a:pt x="3683" y="9206"/>
                  </a:cubicBezTo>
                  <a:cubicBezTo>
                    <a:pt x="3999" y="8523"/>
                    <a:pt x="4367" y="7733"/>
                    <a:pt x="4893" y="7155"/>
                  </a:cubicBezTo>
                  <a:cubicBezTo>
                    <a:pt x="5261" y="6681"/>
                    <a:pt x="5787" y="6313"/>
                    <a:pt x="6261" y="5998"/>
                  </a:cubicBezTo>
                  <a:cubicBezTo>
                    <a:pt x="6524" y="5840"/>
                    <a:pt x="6787" y="5629"/>
                    <a:pt x="6997" y="5629"/>
                  </a:cubicBezTo>
                  <a:cubicBezTo>
                    <a:pt x="7260" y="5629"/>
                    <a:pt x="7523" y="5787"/>
                    <a:pt x="7733" y="5892"/>
                  </a:cubicBezTo>
                  <a:cubicBezTo>
                    <a:pt x="8680" y="6261"/>
                    <a:pt x="9627" y="6576"/>
                    <a:pt x="10574" y="6839"/>
                  </a:cubicBezTo>
                  <a:cubicBezTo>
                    <a:pt x="10101" y="6208"/>
                    <a:pt x="9259" y="5945"/>
                    <a:pt x="8523" y="5577"/>
                  </a:cubicBezTo>
                  <a:cubicBezTo>
                    <a:pt x="8470" y="5524"/>
                    <a:pt x="8417" y="5524"/>
                    <a:pt x="8417" y="5471"/>
                  </a:cubicBezTo>
                  <a:cubicBezTo>
                    <a:pt x="8365" y="5366"/>
                    <a:pt x="8365" y="5208"/>
                    <a:pt x="8470" y="5103"/>
                  </a:cubicBezTo>
                  <a:cubicBezTo>
                    <a:pt x="8628" y="4840"/>
                    <a:pt x="8891" y="4788"/>
                    <a:pt x="9154" y="4735"/>
                  </a:cubicBezTo>
                  <a:cubicBezTo>
                    <a:pt x="9469" y="4630"/>
                    <a:pt x="9785" y="4525"/>
                    <a:pt x="10101" y="4472"/>
                  </a:cubicBezTo>
                  <a:cubicBezTo>
                    <a:pt x="10327" y="4427"/>
                    <a:pt x="10670" y="4304"/>
                    <a:pt x="10963" y="4304"/>
                  </a:cubicBezTo>
                  <a:cubicBezTo>
                    <a:pt x="11010" y="4304"/>
                    <a:pt x="11056" y="4307"/>
                    <a:pt x="11100" y="4314"/>
                  </a:cubicBezTo>
                  <a:cubicBezTo>
                    <a:pt x="11363" y="4314"/>
                    <a:pt x="11626" y="4577"/>
                    <a:pt x="11889" y="4735"/>
                  </a:cubicBezTo>
                  <a:cubicBezTo>
                    <a:pt x="12205" y="4840"/>
                    <a:pt x="12521" y="4945"/>
                    <a:pt x="12836" y="5051"/>
                  </a:cubicBezTo>
                  <a:cubicBezTo>
                    <a:pt x="13152" y="5156"/>
                    <a:pt x="13520" y="5208"/>
                    <a:pt x="13888" y="5261"/>
                  </a:cubicBezTo>
                  <a:cubicBezTo>
                    <a:pt x="14099" y="5314"/>
                    <a:pt x="14362" y="5366"/>
                    <a:pt x="14572" y="5419"/>
                  </a:cubicBezTo>
                  <a:cubicBezTo>
                    <a:pt x="14572" y="5261"/>
                    <a:pt x="14467" y="5208"/>
                    <a:pt x="14362" y="5156"/>
                  </a:cubicBezTo>
                  <a:cubicBezTo>
                    <a:pt x="14099" y="5051"/>
                    <a:pt x="13888" y="4945"/>
                    <a:pt x="13678" y="4840"/>
                  </a:cubicBezTo>
                  <a:cubicBezTo>
                    <a:pt x="13257" y="4682"/>
                    <a:pt x="12889" y="4472"/>
                    <a:pt x="12468" y="4472"/>
                  </a:cubicBezTo>
                  <a:cubicBezTo>
                    <a:pt x="12363" y="4472"/>
                    <a:pt x="12205" y="4419"/>
                    <a:pt x="12258" y="4314"/>
                  </a:cubicBezTo>
                  <a:cubicBezTo>
                    <a:pt x="12258" y="4262"/>
                    <a:pt x="12310" y="4262"/>
                    <a:pt x="12310" y="4209"/>
                  </a:cubicBezTo>
                  <a:cubicBezTo>
                    <a:pt x="12626" y="3946"/>
                    <a:pt x="12994" y="3946"/>
                    <a:pt x="13362" y="3841"/>
                  </a:cubicBezTo>
                  <a:cubicBezTo>
                    <a:pt x="13573" y="3788"/>
                    <a:pt x="13783" y="3736"/>
                    <a:pt x="13993" y="3630"/>
                  </a:cubicBezTo>
                  <a:cubicBezTo>
                    <a:pt x="14204" y="3578"/>
                    <a:pt x="14467" y="3420"/>
                    <a:pt x="14625" y="3420"/>
                  </a:cubicBezTo>
                  <a:cubicBezTo>
                    <a:pt x="14467" y="3420"/>
                    <a:pt x="14256" y="3420"/>
                    <a:pt x="14099" y="3367"/>
                  </a:cubicBezTo>
                  <a:cubicBezTo>
                    <a:pt x="13310" y="3367"/>
                    <a:pt x="12573" y="3367"/>
                    <a:pt x="11784" y="3472"/>
                  </a:cubicBezTo>
                  <a:cubicBezTo>
                    <a:pt x="11634" y="3472"/>
                    <a:pt x="11269" y="3607"/>
                    <a:pt x="11015" y="3607"/>
                  </a:cubicBezTo>
                  <a:cubicBezTo>
                    <a:pt x="10913" y="3607"/>
                    <a:pt x="10830" y="3585"/>
                    <a:pt x="10785" y="3525"/>
                  </a:cubicBezTo>
                  <a:cubicBezTo>
                    <a:pt x="10574" y="3315"/>
                    <a:pt x="10890" y="2736"/>
                    <a:pt x="10995" y="2473"/>
                  </a:cubicBezTo>
                  <a:cubicBezTo>
                    <a:pt x="11363" y="1684"/>
                    <a:pt x="11679" y="842"/>
                    <a:pt x="11889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7"/>
            <p:cNvSpPr/>
            <p:nvPr/>
          </p:nvSpPr>
          <p:spPr>
            <a:xfrm>
              <a:off x="1633442" y="2097335"/>
              <a:ext cx="147810" cy="260678"/>
            </a:xfrm>
            <a:custGeom>
              <a:avLst/>
              <a:gdLst/>
              <a:ahLst/>
              <a:cxnLst/>
              <a:rect l="l" t="t" r="r" b="b"/>
              <a:pathLst>
                <a:path w="12521" h="22082" extrusionOk="0">
                  <a:moveTo>
                    <a:pt x="6647" y="1"/>
                  </a:moveTo>
                  <a:cubicBezTo>
                    <a:pt x="6098" y="1"/>
                    <a:pt x="5535" y="178"/>
                    <a:pt x="5050" y="513"/>
                  </a:cubicBezTo>
                  <a:cubicBezTo>
                    <a:pt x="4735" y="724"/>
                    <a:pt x="4261" y="1250"/>
                    <a:pt x="3893" y="1302"/>
                  </a:cubicBezTo>
                  <a:cubicBezTo>
                    <a:pt x="3630" y="1302"/>
                    <a:pt x="3314" y="1039"/>
                    <a:pt x="2999" y="987"/>
                  </a:cubicBezTo>
                  <a:cubicBezTo>
                    <a:pt x="2915" y="975"/>
                    <a:pt x="2831" y="969"/>
                    <a:pt x="2745" y="969"/>
                  </a:cubicBezTo>
                  <a:cubicBezTo>
                    <a:pt x="2076" y="969"/>
                    <a:pt x="1361" y="1327"/>
                    <a:pt x="895" y="1934"/>
                  </a:cubicBezTo>
                  <a:cubicBezTo>
                    <a:pt x="158" y="2880"/>
                    <a:pt x="0" y="4248"/>
                    <a:pt x="421" y="5300"/>
                  </a:cubicBezTo>
                  <a:cubicBezTo>
                    <a:pt x="684" y="6037"/>
                    <a:pt x="1210" y="6668"/>
                    <a:pt x="1736" y="7247"/>
                  </a:cubicBezTo>
                  <a:cubicBezTo>
                    <a:pt x="1842" y="7299"/>
                    <a:pt x="1894" y="7457"/>
                    <a:pt x="1894" y="7562"/>
                  </a:cubicBezTo>
                  <a:cubicBezTo>
                    <a:pt x="1894" y="7720"/>
                    <a:pt x="1789" y="7878"/>
                    <a:pt x="1684" y="7983"/>
                  </a:cubicBezTo>
                  <a:cubicBezTo>
                    <a:pt x="1421" y="8351"/>
                    <a:pt x="1158" y="8825"/>
                    <a:pt x="1158" y="9298"/>
                  </a:cubicBezTo>
                  <a:cubicBezTo>
                    <a:pt x="1052" y="10140"/>
                    <a:pt x="1473" y="10929"/>
                    <a:pt x="2052" y="11350"/>
                  </a:cubicBezTo>
                  <a:cubicBezTo>
                    <a:pt x="2681" y="11822"/>
                    <a:pt x="3415" y="11980"/>
                    <a:pt x="4098" y="12190"/>
                  </a:cubicBezTo>
                  <a:lnTo>
                    <a:pt x="4098" y="12190"/>
                  </a:lnTo>
                  <a:cubicBezTo>
                    <a:pt x="4097" y="12190"/>
                    <a:pt x="4096" y="12190"/>
                    <a:pt x="4096" y="12190"/>
                  </a:cubicBezTo>
                  <a:cubicBezTo>
                    <a:pt x="3996" y="12190"/>
                    <a:pt x="3946" y="13194"/>
                    <a:pt x="3946" y="13296"/>
                  </a:cubicBezTo>
                  <a:cubicBezTo>
                    <a:pt x="3998" y="13664"/>
                    <a:pt x="4156" y="14085"/>
                    <a:pt x="4419" y="14348"/>
                  </a:cubicBezTo>
                  <a:cubicBezTo>
                    <a:pt x="4945" y="14874"/>
                    <a:pt x="5471" y="15295"/>
                    <a:pt x="5945" y="15874"/>
                  </a:cubicBezTo>
                  <a:cubicBezTo>
                    <a:pt x="6944" y="17031"/>
                    <a:pt x="7575" y="18399"/>
                    <a:pt x="7207" y="20187"/>
                  </a:cubicBezTo>
                  <a:cubicBezTo>
                    <a:pt x="7102" y="20819"/>
                    <a:pt x="6839" y="21450"/>
                    <a:pt x="6892" y="22081"/>
                  </a:cubicBezTo>
                  <a:cubicBezTo>
                    <a:pt x="7944" y="20556"/>
                    <a:pt x="9048" y="19083"/>
                    <a:pt x="10100" y="17557"/>
                  </a:cubicBezTo>
                  <a:cubicBezTo>
                    <a:pt x="10890" y="16453"/>
                    <a:pt x="11679" y="15295"/>
                    <a:pt x="12099" y="14033"/>
                  </a:cubicBezTo>
                  <a:cubicBezTo>
                    <a:pt x="12520" y="12718"/>
                    <a:pt x="12520" y="11245"/>
                    <a:pt x="11784" y="10350"/>
                  </a:cubicBezTo>
                  <a:cubicBezTo>
                    <a:pt x="11416" y="9930"/>
                    <a:pt x="10995" y="9667"/>
                    <a:pt x="10521" y="9403"/>
                  </a:cubicBezTo>
                  <a:cubicBezTo>
                    <a:pt x="11047" y="8404"/>
                    <a:pt x="11153" y="7141"/>
                    <a:pt x="10732" y="6195"/>
                  </a:cubicBezTo>
                  <a:cubicBezTo>
                    <a:pt x="10364" y="5195"/>
                    <a:pt x="9522" y="4511"/>
                    <a:pt x="8575" y="4353"/>
                  </a:cubicBezTo>
                  <a:cubicBezTo>
                    <a:pt x="8785" y="3459"/>
                    <a:pt x="9048" y="2512"/>
                    <a:pt x="8838" y="1671"/>
                  </a:cubicBezTo>
                  <a:cubicBezTo>
                    <a:pt x="8628" y="882"/>
                    <a:pt x="8049" y="250"/>
                    <a:pt x="7312" y="92"/>
                  </a:cubicBezTo>
                  <a:cubicBezTo>
                    <a:pt x="7098" y="31"/>
                    <a:pt x="6874" y="1"/>
                    <a:pt x="6647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7"/>
            <p:cNvSpPr/>
            <p:nvPr/>
          </p:nvSpPr>
          <p:spPr>
            <a:xfrm>
              <a:off x="1693050" y="2169821"/>
              <a:ext cx="43478" cy="209078"/>
            </a:xfrm>
            <a:custGeom>
              <a:avLst/>
              <a:gdLst/>
              <a:ahLst/>
              <a:cxnLst/>
              <a:rect l="l" t="t" r="r" b="b"/>
              <a:pathLst>
                <a:path w="3683" h="17711" extrusionOk="0">
                  <a:moveTo>
                    <a:pt x="158" y="1"/>
                  </a:moveTo>
                  <a:cubicBezTo>
                    <a:pt x="684" y="1842"/>
                    <a:pt x="1789" y="3315"/>
                    <a:pt x="2473" y="5051"/>
                  </a:cubicBezTo>
                  <a:cubicBezTo>
                    <a:pt x="2894" y="5998"/>
                    <a:pt x="3157" y="6945"/>
                    <a:pt x="3262" y="8050"/>
                  </a:cubicBezTo>
                  <a:cubicBezTo>
                    <a:pt x="3315" y="8628"/>
                    <a:pt x="3315" y="9207"/>
                    <a:pt x="3209" y="9785"/>
                  </a:cubicBezTo>
                  <a:cubicBezTo>
                    <a:pt x="3157" y="10417"/>
                    <a:pt x="3051" y="11153"/>
                    <a:pt x="2841" y="11784"/>
                  </a:cubicBezTo>
                  <a:cubicBezTo>
                    <a:pt x="2578" y="12468"/>
                    <a:pt x="2210" y="13100"/>
                    <a:pt x="1789" y="13731"/>
                  </a:cubicBezTo>
                  <a:cubicBezTo>
                    <a:pt x="1368" y="14310"/>
                    <a:pt x="895" y="14783"/>
                    <a:pt x="526" y="15362"/>
                  </a:cubicBezTo>
                  <a:cubicBezTo>
                    <a:pt x="316" y="15677"/>
                    <a:pt x="158" y="15940"/>
                    <a:pt x="106" y="16256"/>
                  </a:cubicBezTo>
                  <a:cubicBezTo>
                    <a:pt x="0" y="16572"/>
                    <a:pt x="0" y="16940"/>
                    <a:pt x="158" y="17203"/>
                  </a:cubicBezTo>
                  <a:cubicBezTo>
                    <a:pt x="263" y="17466"/>
                    <a:pt x="526" y="17571"/>
                    <a:pt x="789" y="17676"/>
                  </a:cubicBezTo>
                  <a:cubicBezTo>
                    <a:pt x="850" y="17676"/>
                    <a:pt x="1081" y="17711"/>
                    <a:pt x="1259" y="17711"/>
                  </a:cubicBezTo>
                  <a:cubicBezTo>
                    <a:pt x="1393" y="17711"/>
                    <a:pt x="1496" y="17691"/>
                    <a:pt x="1473" y="17624"/>
                  </a:cubicBezTo>
                  <a:cubicBezTo>
                    <a:pt x="1473" y="17413"/>
                    <a:pt x="1473" y="17255"/>
                    <a:pt x="1473" y="17045"/>
                  </a:cubicBezTo>
                  <a:cubicBezTo>
                    <a:pt x="1526" y="16940"/>
                    <a:pt x="1526" y="16782"/>
                    <a:pt x="1579" y="16677"/>
                  </a:cubicBezTo>
                  <a:cubicBezTo>
                    <a:pt x="1579" y="16519"/>
                    <a:pt x="1631" y="16308"/>
                    <a:pt x="1684" y="16151"/>
                  </a:cubicBezTo>
                  <a:cubicBezTo>
                    <a:pt x="1999" y="15362"/>
                    <a:pt x="2420" y="14573"/>
                    <a:pt x="2683" y="13731"/>
                  </a:cubicBezTo>
                  <a:cubicBezTo>
                    <a:pt x="2946" y="12994"/>
                    <a:pt x="3157" y="12205"/>
                    <a:pt x="3315" y="11469"/>
                  </a:cubicBezTo>
                  <a:cubicBezTo>
                    <a:pt x="3683" y="9575"/>
                    <a:pt x="3683" y="7681"/>
                    <a:pt x="3315" y="5893"/>
                  </a:cubicBezTo>
                  <a:cubicBezTo>
                    <a:pt x="2841" y="3578"/>
                    <a:pt x="1631" y="1579"/>
                    <a:pt x="158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7"/>
            <p:cNvSpPr/>
            <p:nvPr/>
          </p:nvSpPr>
          <p:spPr>
            <a:xfrm>
              <a:off x="1718511" y="2067365"/>
              <a:ext cx="140350" cy="288786"/>
            </a:xfrm>
            <a:custGeom>
              <a:avLst/>
              <a:gdLst/>
              <a:ahLst/>
              <a:cxnLst/>
              <a:rect l="l" t="t" r="r" b="b"/>
              <a:pathLst>
                <a:path w="11889" h="24463" extrusionOk="0">
                  <a:moveTo>
                    <a:pt x="6833" y="0"/>
                  </a:moveTo>
                  <a:cubicBezTo>
                    <a:pt x="6427" y="0"/>
                    <a:pt x="6021" y="76"/>
                    <a:pt x="5629" y="264"/>
                  </a:cubicBezTo>
                  <a:cubicBezTo>
                    <a:pt x="4419" y="790"/>
                    <a:pt x="3577" y="3210"/>
                    <a:pt x="3104" y="4367"/>
                  </a:cubicBezTo>
                  <a:cubicBezTo>
                    <a:pt x="2578" y="5630"/>
                    <a:pt x="2315" y="6998"/>
                    <a:pt x="2473" y="8260"/>
                  </a:cubicBezTo>
                  <a:cubicBezTo>
                    <a:pt x="2578" y="9365"/>
                    <a:pt x="3051" y="10364"/>
                    <a:pt x="3104" y="11522"/>
                  </a:cubicBezTo>
                  <a:cubicBezTo>
                    <a:pt x="2736" y="11364"/>
                    <a:pt x="2315" y="11153"/>
                    <a:pt x="1947" y="10943"/>
                  </a:cubicBezTo>
                  <a:cubicBezTo>
                    <a:pt x="1872" y="10906"/>
                    <a:pt x="1798" y="10869"/>
                    <a:pt x="1723" y="10869"/>
                  </a:cubicBezTo>
                  <a:cubicBezTo>
                    <a:pt x="1693" y="10869"/>
                    <a:pt x="1662" y="10875"/>
                    <a:pt x="1631" y="10890"/>
                  </a:cubicBezTo>
                  <a:cubicBezTo>
                    <a:pt x="1526" y="10890"/>
                    <a:pt x="1421" y="10996"/>
                    <a:pt x="1315" y="11153"/>
                  </a:cubicBezTo>
                  <a:cubicBezTo>
                    <a:pt x="631" y="12100"/>
                    <a:pt x="474" y="13415"/>
                    <a:pt x="947" y="14310"/>
                  </a:cubicBezTo>
                  <a:cubicBezTo>
                    <a:pt x="1315" y="14994"/>
                    <a:pt x="1947" y="15467"/>
                    <a:pt x="2315" y="16151"/>
                  </a:cubicBezTo>
                  <a:cubicBezTo>
                    <a:pt x="2315" y="16203"/>
                    <a:pt x="2367" y="16309"/>
                    <a:pt x="2315" y="16361"/>
                  </a:cubicBezTo>
                  <a:cubicBezTo>
                    <a:pt x="2262" y="16414"/>
                    <a:pt x="2210" y="16467"/>
                    <a:pt x="2104" y="16467"/>
                  </a:cubicBezTo>
                  <a:cubicBezTo>
                    <a:pt x="1578" y="16519"/>
                    <a:pt x="1000" y="16467"/>
                    <a:pt x="579" y="16835"/>
                  </a:cubicBezTo>
                  <a:cubicBezTo>
                    <a:pt x="211" y="17203"/>
                    <a:pt x="158" y="17729"/>
                    <a:pt x="211" y="18202"/>
                  </a:cubicBezTo>
                  <a:cubicBezTo>
                    <a:pt x="263" y="18676"/>
                    <a:pt x="474" y="19097"/>
                    <a:pt x="631" y="19518"/>
                  </a:cubicBezTo>
                  <a:cubicBezTo>
                    <a:pt x="1158" y="21043"/>
                    <a:pt x="894" y="22937"/>
                    <a:pt x="0" y="24462"/>
                  </a:cubicBezTo>
                  <a:cubicBezTo>
                    <a:pt x="1263" y="23305"/>
                    <a:pt x="2683" y="22411"/>
                    <a:pt x="4103" y="21517"/>
                  </a:cubicBezTo>
                  <a:cubicBezTo>
                    <a:pt x="4840" y="21096"/>
                    <a:pt x="5576" y="20622"/>
                    <a:pt x="6102" y="19938"/>
                  </a:cubicBezTo>
                  <a:cubicBezTo>
                    <a:pt x="6681" y="19202"/>
                    <a:pt x="6997" y="18255"/>
                    <a:pt x="7207" y="17308"/>
                  </a:cubicBezTo>
                  <a:cubicBezTo>
                    <a:pt x="7260" y="17098"/>
                    <a:pt x="7312" y="16887"/>
                    <a:pt x="7418" y="16677"/>
                  </a:cubicBezTo>
                  <a:cubicBezTo>
                    <a:pt x="7575" y="16309"/>
                    <a:pt x="7838" y="16046"/>
                    <a:pt x="8154" y="15835"/>
                  </a:cubicBezTo>
                  <a:cubicBezTo>
                    <a:pt x="8207" y="15783"/>
                    <a:pt x="8259" y="15730"/>
                    <a:pt x="8312" y="15677"/>
                  </a:cubicBezTo>
                  <a:cubicBezTo>
                    <a:pt x="10048" y="14152"/>
                    <a:pt x="11100" y="11574"/>
                    <a:pt x="10889" y="9312"/>
                  </a:cubicBezTo>
                  <a:cubicBezTo>
                    <a:pt x="10889" y="9102"/>
                    <a:pt x="10837" y="8839"/>
                    <a:pt x="10837" y="8576"/>
                  </a:cubicBezTo>
                  <a:cubicBezTo>
                    <a:pt x="10889" y="8260"/>
                    <a:pt x="10995" y="7945"/>
                    <a:pt x="11100" y="7576"/>
                  </a:cubicBezTo>
                  <a:cubicBezTo>
                    <a:pt x="11468" y="6629"/>
                    <a:pt x="11731" y="5630"/>
                    <a:pt x="11836" y="4630"/>
                  </a:cubicBezTo>
                  <a:cubicBezTo>
                    <a:pt x="11889" y="3631"/>
                    <a:pt x="11679" y="2579"/>
                    <a:pt x="11100" y="1895"/>
                  </a:cubicBezTo>
                  <a:cubicBezTo>
                    <a:pt x="10679" y="1369"/>
                    <a:pt x="10100" y="1106"/>
                    <a:pt x="9522" y="790"/>
                  </a:cubicBezTo>
                  <a:cubicBezTo>
                    <a:pt x="8746" y="421"/>
                    <a:pt x="7790" y="0"/>
                    <a:pt x="683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7"/>
            <p:cNvSpPr/>
            <p:nvPr/>
          </p:nvSpPr>
          <p:spPr>
            <a:xfrm>
              <a:off x="1699259" y="2129465"/>
              <a:ext cx="126691" cy="257101"/>
            </a:xfrm>
            <a:custGeom>
              <a:avLst/>
              <a:gdLst/>
              <a:ahLst/>
              <a:cxnLst/>
              <a:rect l="l" t="t" r="r" b="b"/>
              <a:pathLst>
                <a:path w="10732" h="21779" extrusionOk="0">
                  <a:moveTo>
                    <a:pt x="7891" y="1"/>
                  </a:moveTo>
                  <a:lnTo>
                    <a:pt x="7891" y="1"/>
                  </a:lnTo>
                  <a:cubicBezTo>
                    <a:pt x="7903" y="24"/>
                    <a:pt x="7916" y="48"/>
                    <a:pt x="7928" y="71"/>
                  </a:cubicBezTo>
                  <a:lnTo>
                    <a:pt x="7928" y="71"/>
                  </a:lnTo>
                  <a:cubicBezTo>
                    <a:pt x="7917" y="45"/>
                    <a:pt x="7905" y="22"/>
                    <a:pt x="7891" y="1"/>
                  </a:cubicBezTo>
                  <a:close/>
                  <a:moveTo>
                    <a:pt x="7928" y="71"/>
                  </a:moveTo>
                  <a:cubicBezTo>
                    <a:pt x="7996" y="242"/>
                    <a:pt x="7996" y="516"/>
                    <a:pt x="7996" y="790"/>
                  </a:cubicBezTo>
                  <a:cubicBezTo>
                    <a:pt x="7996" y="1105"/>
                    <a:pt x="7996" y="1474"/>
                    <a:pt x="7996" y="1684"/>
                  </a:cubicBezTo>
                  <a:cubicBezTo>
                    <a:pt x="8049" y="2315"/>
                    <a:pt x="8102" y="2894"/>
                    <a:pt x="8154" y="3525"/>
                  </a:cubicBezTo>
                  <a:cubicBezTo>
                    <a:pt x="8207" y="4209"/>
                    <a:pt x="8259" y="4946"/>
                    <a:pt x="8259" y="5629"/>
                  </a:cubicBezTo>
                  <a:cubicBezTo>
                    <a:pt x="8207" y="5998"/>
                    <a:pt x="8207" y="6366"/>
                    <a:pt x="8207" y="6734"/>
                  </a:cubicBezTo>
                  <a:cubicBezTo>
                    <a:pt x="8154" y="6892"/>
                    <a:pt x="8154" y="7050"/>
                    <a:pt x="8102" y="7208"/>
                  </a:cubicBezTo>
                  <a:cubicBezTo>
                    <a:pt x="8049" y="7365"/>
                    <a:pt x="7996" y="7523"/>
                    <a:pt x="7944" y="7681"/>
                  </a:cubicBezTo>
                  <a:cubicBezTo>
                    <a:pt x="7839" y="7628"/>
                    <a:pt x="7786" y="7523"/>
                    <a:pt x="7786" y="7418"/>
                  </a:cubicBezTo>
                  <a:cubicBezTo>
                    <a:pt x="7576" y="6576"/>
                    <a:pt x="7260" y="5787"/>
                    <a:pt x="6892" y="4998"/>
                  </a:cubicBezTo>
                  <a:cubicBezTo>
                    <a:pt x="6786" y="4788"/>
                    <a:pt x="6734" y="4630"/>
                    <a:pt x="6576" y="4525"/>
                  </a:cubicBezTo>
                  <a:lnTo>
                    <a:pt x="6576" y="4525"/>
                  </a:lnTo>
                  <a:lnTo>
                    <a:pt x="6892" y="5366"/>
                  </a:lnTo>
                  <a:cubicBezTo>
                    <a:pt x="6997" y="5577"/>
                    <a:pt x="7102" y="5787"/>
                    <a:pt x="7155" y="5998"/>
                  </a:cubicBezTo>
                  <a:cubicBezTo>
                    <a:pt x="7207" y="6261"/>
                    <a:pt x="7260" y="6576"/>
                    <a:pt x="7313" y="6839"/>
                  </a:cubicBezTo>
                  <a:cubicBezTo>
                    <a:pt x="7365" y="7260"/>
                    <a:pt x="7470" y="7681"/>
                    <a:pt x="7523" y="8154"/>
                  </a:cubicBezTo>
                  <a:cubicBezTo>
                    <a:pt x="7576" y="8470"/>
                    <a:pt x="7628" y="8786"/>
                    <a:pt x="7628" y="9101"/>
                  </a:cubicBezTo>
                  <a:cubicBezTo>
                    <a:pt x="7628" y="9417"/>
                    <a:pt x="7470" y="9680"/>
                    <a:pt x="7365" y="9943"/>
                  </a:cubicBezTo>
                  <a:cubicBezTo>
                    <a:pt x="7155" y="10469"/>
                    <a:pt x="6892" y="10942"/>
                    <a:pt x="6629" y="11416"/>
                  </a:cubicBezTo>
                  <a:cubicBezTo>
                    <a:pt x="6418" y="11837"/>
                    <a:pt x="6155" y="12258"/>
                    <a:pt x="5840" y="12521"/>
                  </a:cubicBezTo>
                  <a:cubicBezTo>
                    <a:pt x="5787" y="12205"/>
                    <a:pt x="5840" y="11837"/>
                    <a:pt x="5787" y="11469"/>
                  </a:cubicBezTo>
                  <a:cubicBezTo>
                    <a:pt x="5787" y="11311"/>
                    <a:pt x="5682" y="11153"/>
                    <a:pt x="5629" y="10995"/>
                  </a:cubicBezTo>
                  <a:cubicBezTo>
                    <a:pt x="5577" y="10785"/>
                    <a:pt x="5471" y="10574"/>
                    <a:pt x="5366" y="10416"/>
                  </a:cubicBezTo>
                  <a:cubicBezTo>
                    <a:pt x="5314" y="10259"/>
                    <a:pt x="5261" y="10101"/>
                    <a:pt x="5156" y="9996"/>
                  </a:cubicBezTo>
                  <a:cubicBezTo>
                    <a:pt x="5051" y="9838"/>
                    <a:pt x="4893" y="9733"/>
                    <a:pt x="4735" y="9627"/>
                  </a:cubicBezTo>
                  <a:lnTo>
                    <a:pt x="4735" y="9627"/>
                  </a:lnTo>
                  <a:cubicBezTo>
                    <a:pt x="4998" y="9996"/>
                    <a:pt x="5261" y="10416"/>
                    <a:pt x="5419" y="10837"/>
                  </a:cubicBezTo>
                  <a:cubicBezTo>
                    <a:pt x="5419" y="10942"/>
                    <a:pt x="5471" y="10995"/>
                    <a:pt x="5471" y="11100"/>
                  </a:cubicBezTo>
                  <a:cubicBezTo>
                    <a:pt x="5471" y="11153"/>
                    <a:pt x="5471" y="11258"/>
                    <a:pt x="5471" y="11363"/>
                  </a:cubicBezTo>
                  <a:cubicBezTo>
                    <a:pt x="5471" y="11574"/>
                    <a:pt x="5471" y="11837"/>
                    <a:pt x="5471" y="12100"/>
                  </a:cubicBezTo>
                  <a:cubicBezTo>
                    <a:pt x="5471" y="12468"/>
                    <a:pt x="5471" y="12836"/>
                    <a:pt x="5366" y="13204"/>
                  </a:cubicBezTo>
                  <a:cubicBezTo>
                    <a:pt x="5261" y="13573"/>
                    <a:pt x="5051" y="13888"/>
                    <a:pt x="4788" y="14204"/>
                  </a:cubicBezTo>
                  <a:cubicBezTo>
                    <a:pt x="4261" y="14888"/>
                    <a:pt x="3735" y="15572"/>
                    <a:pt x="3209" y="16256"/>
                  </a:cubicBezTo>
                  <a:cubicBezTo>
                    <a:pt x="2578" y="17202"/>
                    <a:pt x="1894" y="18097"/>
                    <a:pt x="1210" y="19044"/>
                  </a:cubicBezTo>
                  <a:cubicBezTo>
                    <a:pt x="895" y="19517"/>
                    <a:pt x="579" y="19991"/>
                    <a:pt x="211" y="20464"/>
                  </a:cubicBezTo>
                  <a:cubicBezTo>
                    <a:pt x="158" y="20569"/>
                    <a:pt x="53" y="20727"/>
                    <a:pt x="0" y="20885"/>
                  </a:cubicBezTo>
                  <a:cubicBezTo>
                    <a:pt x="0" y="21200"/>
                    <a:pt x="263" y="21358"/>
                    <a:pt x="474" y="21463"/>
                  </a:cubicBezTo>
                  <a:cubicBezTo>
                    <a:pt x="737" y="21569"/>
                    <a:pt x="947" y="21674"/>
                    <a:pt x="1158" y="21726"/>
                  </a:cubicBezTo>
                  <a:cubicBezTo>
                    <a:pt x="1263" y="21753"/>
                    <a:pt x="1381" y="21779"/>
                    <a:pt x="1500" y="21779"/>
                  </a:cubicBezTo>
                  <a:cubicBezTo>
                    <a:pt x="1618" y="21779"/>
                    <a:pt x="1736" y="21753"/>
                    <a:pt x="1842" y="21674"/>
                  </a:cubicBezTo>
                  <a:cubicBezTo>
                    <a:pt x="2105" y="21516"/>
                    <a:pt x="2157" y="21148"/>
                    <a:pt x="2210" y="20832"/>
                  </a:cubicBezTo>
                  <a:cubicBezTo>
                    <a:pt x="2262" y="20622"/>
                    <a:pt x="2315" y="20411"/>
                    <a:pt x="2315" y="20201"/>
                  </a:cubicBezTo>
                  <a:cubicBezTo>
                    <a:pt x="2578" y="19149"/>
                    <a:pt x="2999" y="18149"/>
                    <a:pt x="3525" y="17202"/>
                  </a:cubicBezTo>
                  <a:cubicBezTo>
                    <a:pt x="3788" y="16729"/>
                    <a:pt x="4051" y="16256"/>
                    <a:pt x="4314" y="15782"/>
                  </a:cubicBezTo>
                  <a:cubicBezTo>
                    <a:pt x="4472" y="15572"/>
                    <a:pt x="4524" y="15361"/>
                    <a:pt x="4735" y="15203"/>
                  </a:cubicBezTo>
                  <a:cubicBezTo>
                    <a:pt x="4893" y="15046"/>
                    <a:pt x="5051" y="14940"/>
                    <a:pt x="5261" y="14835"/>
                  </a:cubicBezTo>
                  <a:cubicBezTo>
                    <a:pt x="5577" y="14625"/>
                    <a:pt x="5945" y="14414"/>
                    <a:pt x="6313" y="14414"/>
                  </a:cubicBezTo>
                  <a:cubicBezTo>
                    <a:pt x="6348" y="14414"/>
                    <a:pt x="6383" y="14438"/>
                    <a:pt x="6403" y="14438"/>
                  </a:cubicBezTo>
                  <a:cubicBezTo>
                    <a:pt x="6412" y="14438"/>
                    <a:pt x="6418" y="14432"/>
                    <a:pt x="6418" y="14414"/>
                  </a:cubicBezTo>
                  <a:cubicBezTo>
                    <a:pt x="6471" y="14414"/>
                    <a:pt x="6523" y="14414"/>
                    <a:pt x="6523" y="14362"/>
                  </a:cubicBezTo>
                  <a:cubicBezTo>
                    <a:pt x="6839" y="14151"/>
                    <a:pt x="7102" y="13994"/>
                    <a:pt x="7418" y="13836"/>
                  </a:cubicBezTo>
                  <a:cubicBezTo>
                    <a:pt x="7207" y="13836"/>
                    <a:pt x="6997" y="13836"/>
                    <a:pt x="6786" y="13941"/>
                  </a:cubicBezTo>
                  <a:cubicBezTo>
                    <a:pt x="6629" y="13994"/>
                    <a:pt x="6523" y="14099"/>
                    <a:pt x="6366" y="14099"/>
                  </a:cubicBezTo>
                  <a:lnTo>
                    <a:pt x="6208" y="14099"/>
                  </a:lnTo>
                  <a:cubicBezTo>
                    <a:pt x="6192" y="14083"/>
                    <a:pt x="6173" y="14077"/>
                    <a:pt x="6149" y="14077"/>
                  </a:cubicBezTo>
                  <a:cubicBezTo>
                    <a:pt x="6094" y="14077"/>
                    <a:pt x="6019" y="14114"/>
                    <a:pt x="5945" y="14151"/>
                  </a:cubicBezTo>
                  <a:cubicBezTo>
                    <a:pt x="5787" y="14204"/>
                    <a:pt x="5629" y="14257"/>
                    <a:pt x="5524" y="14414"/>
                  </a:cubicBezTo>
                  <a:cubicBezTo>
                    <a:pt x="5471" y="14441"/>
                    <a:pt x="5419" y="14454"/>
                    <a:pt x="5379" y="14454"/>
                  </a:cubicBezTo>
                  <a:cubicBezTo>
                    <a:pt x="5340" y="14454"/>
                    <a:pt x="5314" y="14441"/>
                    <a:pt x="5314" y="14414"/>
                  </a:cubicBezTo>
                  <a:cubicBezTo>
                    <a:pt x="5314" y="14414"/>
                    <a:pt x="5314" y="14362"/>
                    <a:pt x="5314" y="14362"/>
                  </a:cubicBezTo>
                  <a:cubicBezTo>
                    <a:pt x="5366" y="14099"/>
                    <a:pt x="5524" y="13888"/>
                    <a:pt x="5682" y="13678"/>
                  </a:cubicBezTo>
                  <a:cubicBezTo>
                    <a:pt x="5840" y="13468"/>
                    <a:pt x="5997" y="13204"/>
                    <a:pt x="6155" y="12994"/>
                  </a:cubicBezTo>
                  <a:cubicBezTo>
                    <a:pt x="6471" y="12521"/>
                    <a:pt x="6839" y="11995"/>
                    <a:pt x="7050" y="11469"/>
                  </a:cubicBezTo>
                  <a:cubicBezTo>
                    <a:pt x="7260" y="10995"/>
                    <a:pt x="7733" y="10679"/>
                    <a:pt x="8049" y="10364"/>
                  </a:cubicBezTo>
                  <a:cubicBezTo>
                    <a:pt x="8259" y="10153"/>
                    <a:pt x="8417" y="9996"/>
                    <a:pt x="8575" y="9838"/>
                  </a:cubicBezTo>
                  <a:cubicBezTo>
                    <a:pt x="8680" y="9733"/>
                    <a:pt x="8785" y="9627"/>
                    <a:pt x="8891" y="9575"/>
                  </a:cubicBezTo>
                  <a:cubicBezTo>
                    <a:pt x="9049" y="9470"/>
                    <a:pt x="9154" y="9417"/>
                    <a:pt x="9312" y="9364"/>
                  </a:cubicBezTo>
                  <a:cubicBezTo>
                    <a:pt x="9627" y="9207"/>
                    <a:pt x="9890" y="8943"/>
                    <a:pt x="10153" y="8680"/>
                  </a:cubicBezTo>
                  <a:cubicBezTo>
                    <a:pt x="10416" y="8470"/>
                    <a:pt x="10627" y="8260"/>
                    <a:pt x="10732" y="7997"/>
                  </a:cubicBezTo>
                  <a:lnTo>
                    <a:pt x="10732" y="7997"/>
                  </a:lnTo>
                  <a:cubicBezTo>
                    <a:pt x="10469" y="8365"/>
                    <a:pt x="10101" y="8575"/>
                    <a:pt x="9732" y="8733"/>
                  </a:cubicBezTo>
                  <a:cubicBezTo>
                    <a:pt x="8996" y="9049"/>
                    <a:pt x="8312" y="9470"/>
                    <a:pt x="7839" y="10206"/>
                  </a:cubicBezTo>
                  <a:cubicBezTo>
                    <a:pt x="7786" y="9890"/>
                    <a:pt x="7996" y="9575"/>
                    <a:pt x="8102" y="9312"/>
                  </a:cubicBezTo>
                  <a:cubicBezTo>
                    <a:pt x="8259" y="8943"/>
                    <a:pt x="8365" y="8628"/>
                    <a:pt x="8470" y="8260"/>
                  </a:cubicBezTo>
                  <a:cubicBezTo>
                    <a:pt x="8891" y="6839"/>
                    <a:pt x="9049" y="5314"/>
                    <a:pt x="8943" y="3893"/>
                  </a:cubicBezTo>
                  <a:cubicBezTo>
                    <a:pt x="8840" y="2503"/>
                    <a:pt x="8485" y="1163"/>
                    <a:pt x="7928" y="71"/>
                  </a:cubicBezTo>
                  <a:close/>
                </a:path>
              </a:pathLst>
            </a:custGeom>
            <a:solidFill>
              <a:srgbClr val="FFF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7"/>
            <p:cNvSpPr/>
            <p:nvPr/>
          </p:nvSpPr>
          <p:spPr>
            <a:xfrm>
              <a:off x="1402455" y="2440126"/>
              <a:ext cx="90049" cy="75375"/>
            </a:xfrm>
            <a:custGeom>
              <a:avLst/>
              <a:gdLst/>
              <a:ahLst/>
              <a:cxnLst/>
              <a:rect l="l" t="t" r="r" b="b"/>
              <a:pathLst>
                <a:path w="7628" h="6385" extrusionOk="0">
                  <a:moveTo>
                    <a:pt x="3677" y="1"/>
                  </a:moveTo>
                  <a:cubicBezTo>
                    <a:pt x="1947" y="1"/>
                    <a:pt x="454" y="1143"/>
                    <a:pt x="263" y="2720"/>
                  </a:cubicBezTo>
                  <a:cubicBezTo>
                    <a:pt x="0" y="4508"/>
                    <a:pt x="1421" y="6139"/>
                    <a:pt x="3420" y="6349"/>
                  </a:cubicBezTo>
                  <a:cubicBezTo>
                    <a:pt x="3604" y="6373"/>
                    <a:pt x="3786" y="6385"/>
                    <a:pt x="3965" y="6385"/>
                  </a:cubicBezTo>
                  <a:cubicBezTo>
                    <a:pt x="5734" y="6385"/>
                    <a:pt x="7227" y="5243"/>
                    <a:pt x="7418" y="3666"/>
                  </a:cubicBezTo>
                  <a:cubicBezTo>
                    <a:pt x="7628" y="1878"/>
                    <a:pt x="6208" y="247"/>
                    <a:pt x="4209" y="37"/>
                  </a:cubicBezTo>
                  <a:cubicBezTo>
                    <a:pt x="4030" y="12"/>
                    <a:pt x="3852" y="1"/>
                    <a:pt x="3677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7"/>
            <p:cNvSpPr/>
            <p:nvPr/>
          </p:nvSpPr>
          <p:spPr>
            <a:xfrm>
              <a:off x="1404320" y="2442416"/>
              <a:ext cx="90049" cy="75434"/>
            </a:xfrm>
            <a:custGeom>
              <a:avLst/>
              <a:gdLst/>
              <a:ahLst/>
              <a:cxnLst/>
              <a:rect l="l" t="t" r="r" b="b"/>
              <a:pathLst>
                <a:path w="7628" h="6390" extrusionOk="0">
                  <a:moveTo>
                    <a:pt x="4103" y="1"/>
                  </a:moveTo>
                  <a:cubicBezTo>
                    <a:pt x="5787" y="211"/>
                    <a:pt x="7049" y="1631"/>
                    <a:pt x="6839" y="3157"/>
                  </a:cubicBezTo>
                  <a:cubicBezTo>
                    <a:pt x="6646" y="4557"/>
                    <a:pt x="5345" y="5602"/>
                    <a:pt x="3750" y="5602"/>
                  </a:cubicBezTo>
                  <a:cubicBezTo>
                    <a:pt x="3607" y="5602"/>
                    <a:pt x="3461" y="5594"/>
                    <a:pt x="3314" y="5577"/>
                  </a:cubicBezTo>
                  <a:cubicBezTo>
                    <a:pt x="1578" y="5314"/>
                    <a:pt x="316" y="3893"/>
                    <a:pt x="526" y="2368"/>
                  </a:cubicBezTo>
                  <a:cubicBezTo>
                    <a:pt x="631" y="1684"/>
                    <a:pt x="947" y="1105"/>
                    <a:pt x="1473" y="684"/>
                  </a:cubicBezTo>
                  <a:lnTo>
                    <a:pt x="1473" y="684"/>
                  </a:lnTo>
                  <a:cubicBezTo>
                    <a:pt x="789" y="1158"/>
                    <a:pt x="368" y="1894"/>
                    <a:pt x="263" y="2736"/>
                  </a:cubicBezTo>
                  <a:cubicBezTo>
                    <a:pt x="0" y="4472"/>
                    <a:pt x="1420" y="6103"/>
                    <a:pt x="3419" y="6366"/>
                  </a:cubicBezTo>
                  <a:cubicBezTo>
                    <a:pt x="3571" y="6382"/>
                    <a:pt x="3722" y="6389"/>
                    <a:pt x="3870" y="6389"/>
                  </a:cubicBezTo>
                  <a:cubicBezTo>
                    <a:pt x="5681" y="6389"/>
                    <a:pt x="7223" y="5234"/>
                    <a:pt x="7417" y="3630"/>
                  </a:cubicBezTo>
                  <a:cubicBezTo>
                    <a:pt x="7628" y="1842"/>
                    <a:pt x="6207" y="211"/>
                    <a:pt x="420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7"/>
            <p:cNvSpPr/>
            <p:nvPr/>
          </p:nvSpPr>
          <p:spPr>
            <a:xfrm>
              <a:off x="1416737" y="2447952"/>
              <a:ext cx="32298" cy="27435"/>
            </a:xfrm>
            <a:custGeom>
              <a:avLst/>
              <a:gdLst/>
              <a:ahLst/>
              <a:cxnLst/>
              <a:rect l="l" t="t" r="r" b="b"/>
              <a:pathLst>
                <a:path w="2736" h="2324" extrusionOk="0">
                  <a:moveTo>
                    <a:pt x="1682" y="1"/>
                  </a:moveTo>
                  <a:cubicBezTo>
                    <a:pt x="1280" y="1"/>
                    <a:pt x="836" y="187"/>
                    <a:pt x="526" y="531"/>
                  </a:cubicBezTo>
                  <a:cubicBezTo>
                    <a:pt x="0" y="1110"/>
                    <a:pt x="0" y="1794"/>
                    <a:pt x="474" y="2162"/>
                  </a:cubicBezTo>
                  <a:cubicBezTo>
                    <a:pt x="638" y="2271"/>
                    <a:pt x="834" y="2324"/>
                    <a:pt x="1041" y="2324"/>
                  </a:cubicBezTo>
                  <a:cubicBezTo>
                    <a:pt x="1432" y="2324"/>
                    <a:pt x="1866" y="2137"/>
                    <a:pt x="2210" y="1794"/>
                  </a:cubicBezTo>
                  <a:cubicBezTo>
                    <a:pt x="2683" y="1215"/>
                    <a:pt x="2736" y="531"/>
                    <a:pt x="2262" y="163"/>
                  </a:cubicBezTo>
                  <a:cubicBezTo>
                    <a:pt x="2098" y="53"/>
                    <a:pt x="189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7"/>
            <p:cNvSpPr/>
            <p:nvPr/>
          </p:nvSpPr>
          <p:spPr>
            <a:xfrm>
              <a:off x="1467033" y="2456285"/>
              <a:ext cx="90049" cy="75989"/>
            </a:xfrm>
            <a:custGeom>
              <a:avLst/>
              <a:gdLst/>
              <a:ahLst/>
              <a:cxnLst/>
              <a:rect l="l" t="t" r="r" b="b"/>
              <a:pathLst>
                <a:path w="7628" h="6437" extrusionOk="0">
                  <a:moveTo>
                    <a:pt x="3681" y="1"/>
                  </a:moveTo>
                  <a:cubicBezTo>
                    <a:pt x="1904" y="1"/>
                    <a:pt x="402" y="1189"/>
                    <a:pt x="211" y="2771"/>
                  </a:cubicBezTo>
                  <a:cubicBezTo>
                    <a:pt x="0" y="4507"/>
                    <a:pt x="1421" y="6138"/>
                    <a:pt x="3420" y="6401"/>
                  </a:cubicBezTo>
                  <a:cubicBezTo>
                    <a:pt x="3598" y="6425"/>
                    <a:pt x="3776" y="6436"/>
                    <a:pt x="3951" y="6436"/>
                  </a:cubicBezTo>
                  <a:cubicBezTo>
                    <a:pt x="5681" y="6436"/>
                    <a:pt x="7174" y="5289"/>
                    <a:pt x="7365" y="3665"/>
                  </a:cubicBezTo>
                  <a:cubicBezTo>
                    <a:pt x="7628" y="1929"/>
                    <a:pt x="6208" y="298"/>
                    <a:pt x="4209" y="35"/>
                  </a:cubicBezTo>
                  <a:cubicBezTo>
                    <a:pt x="4031" y="12"/>
                    <a:pt x="3855" y="1"/>
                    <a:pt x="368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7"/>
            <p:cNvSpPr/>
            <p:nvPr/>
          </p:nvSpPr>
          <p:spPr>
            <a:xfrm>
              <a:off x="1468898" y="2458563"/>
              <a:ext cx="90049" cy="75576"/>
            </a:xfrm>
            <a:custGeom>
              <a:avLst/>
              <a:gdLst/>
              <a:ahLst/>
              <a:cxnLst/>
              <a:rect l="l" t="t" r="r" b="b"/>
              <a:pathLst>
                <a:path w="7628" h="6402" extrusionOk="0">
                  <a:moveTo>
                    <a:pt x="4103" y="0"/>
                  </a:moveTo>
                  <a:cubicBezTo>
                    <a:pt x="5787" y="263"/>
                    <a:pt x="6996" y="1684"/>
                    <a:pt x="6839" y="3209"/>
                  </a:cubicBezTo>
                  <a:cubicBezTo>
                    <a:pt x="6646" y="4604"/>
                    <a:pt x="5310" y="5603"/>
                    <a:pt x="3756" y="5603"/>
                  </a:cubicBezTo>
                  <a:cubicBezTo>
                    <a:pt x="3610" y="5603"/>
                    <a:pt x="3463" y="5594"/>
                    <a:pt x="3314" y="5576"/>
                  </a:cubicBezTo>
                  <a:cubicBezTo>
                    <a:pt x="1578" y="5366"/>
                    <a:pt x="316" y="3946"/>
                    <a:pt x="473" y="2367"/>
                  </a:cubicBezTo>
                  <a:cubicBezTo>
                    <a:pt x="579" y="1736"/>
                    <a:pt x="947" y="1105"/>
                    <a:pt x="1473" y="684"/>
                  </a:cubicBezTo>
                  <a:lnTo>
                    <a:pt x="1473" y="684"/>
                  </a:lnTo>
                  <a:cubicBezTo>
                    <a:pt x="789" y="1210"/>
                    <a:pt x="316" y="1894"/>
                    <a:pt x="210" y="2736"/>
                  </a:cubicBezTo>
                  <a:cubicBezTo>
                    <a:pt x="0" y="4472"/>
                    <a:pt x="1420" y="6102"/>
                    <a:pt x="3419" y="6365"/>
                  </a:cubicBezTo>
                  <a:cubicBezTo>
                    <a:pt x="3603" y="6390"/>
                    <a:pt x="3785" y="6401"/>
                    <a:pt x="3964" y="6401"/>
                  </a:cubicBezTo>
                  <a:cubicBezTo>
                    <a:pt x="5734" y="6401"/>
                    <a:pt x="7226" y="5254"/>
                    <a:pt x="7417" y="3630"/>
                  </a:cubicBezTo>
                  <a:cubicBezTo>
                    <a:pt x="7628" y="1894"/>
                    <a:pt x="6207" y="263"/>
                    <a:pt x="420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7"/>
            <p:cNvSpPr/>
            <p:nvPr/>
          </p:nvSpPr>
          <p:spPr>
            <a:xfrm>
              <a:off x="1481315" y="2464725"/>
              <a:ext cx="31673" cy="27234"/>
            </a:xfrm>
            <a:custGeom>
              <a:avLst/>
              <a:gdLst/>
              <a:ahLst/>
              <a:cxnLst/>
              <a:rect l="l" t="t" r="r" b="b"/>
              <a:pathLst>
                <a:path w="2683" h="2307" extrusionOk="0">
                  <a:moveTo>
                    <a:pt x="1665" y="0"/>
                  </a:moveTo>
                  <a:cubicBezTo>
                    <a:pt x="1273" y="0"/>
                    <a:pt x="817" y="187"/>
                    <a:pt x="474" y="530"/>
                  </a:cubicBezTo>
                  <a:cubicBezTo>
                    <a:pt x="0" y="1056"/>
                    <a:pt x="0" y="1793"/>
                    <a:pt x="421" y="2108"/>
                  </a:cubicBezTo>
                  <a:cubicBezTo>
                    <a:pt x="593" y="2242"/>
                    <a:pt x="806" y="2307"/>
                    <a:pt x="1031" y="2307"/>
                  </a:cubicBezTo>
                  <a:cubicBezTo>
                    <a:pt x="1426" y="2307"/>
                    <a:pt x="1855" y="2109"/>
                    <a:pt x="2157" y="1740"/>
                  </a:cubicBezTo>
                  <a:cubicBezTo>
                    <a:pt x="2683" y="1214"/>
                    <a:pt x="2683" y="530"/>
                    <a:pt x="2210" y="162"/>
                  </a:cubicBezTo>
                  <a:cubicBezTo>
                    <a:pt x="2064" y="53"/>
                    <a:pt x="1873" y="0"/>
                    <a:pt x="1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7"/>
            <p:cNvSpPr/>
            <p:nvPr/>
          </p:nvSpPr>
          <p:spPr>
            <a:xfrm>
              <a:off x="1537820" y="2468077"/>
              <a:ext cx="90049" cy="75847"/>
            </a:xfrm>
            <a:custGeom>
              <a:avLst/>
              <a:gdLst/>
              <a:ahLst/>
              <a:cxnLst/>
              <a:rect l="l" t="t" r="r" b="b"/>
              <a:pathLst>
                <a:path w="7628" h="6425" extrusionOk="0">
                  <a:moveTo>
                    <a:pt x="3664" y="0"/>
                  </a:moveTo>
                  <a:cubicBezTo>
                    <a:pt x="1894" y="0"/>
                    <a:pt x="402" y="1147"/>
                    <a:pt x="211" y="2771"/>
                  </a:cubicBezTo>
                  <a:cubicBezTo>
                    <a:pt x="0" y="4507"/>
                    <a:pt x="1421" y="6138"/>
                    <a:pt x="3419" y="6401"/>
                  </a:cubicBezTo>
                  <a:cubicBezTo>
                    <a:pt x="3571" y="6417"/>
                    <a:pt x="3722" y="6425"/>
                    <a:pt x="3870" y="6425"/>
                  </a:cubicBezTo>
                  <a:cubicBezTo>
                    <a:pt x="5681" y="6425"/>
                    <a:pt x="7223" y="5270"/>
                    <a:pt x="7417" y="3666"/>
                  </a:cubicBezTo>
                  <a:cubicBezTo>
                    <a:pt x="7628" y="1930"/>
                    <a:pt x="6208" y="299"/>
                    <a:pt x="4209" y="36"/>
                  </a:cubicBezTo>
                  <a:cubicBezTo>
                    <a:pt x="4025" y="12"/>
                    <a:pt x="3843" y="0"/>
                    <a:pt x="3664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7"/>
            <p:cNvSpPr/>
            <p:nvPr/>
          </p:nvSpPr>
          <p:spPr>
            <a:xfrm>
              <a:off x="1539673" y="2470355"/>
              <a:ext cx="90060" cy="75564"/>
            </a:xfrm>
            <a:custGeom>
              <a:avLst/>
              <a:gdLst/>
              <a:ahLst/>
              <a:cxnLst/>
              <a:rect l="l" t="t" r="r" b="b"/>
              <a:pathLst>
                <a:path w="7629" h="6401" extrusionOk="0">
                  <a:moveTo>
                    <a:pt x="4104" y="1"/>
                  </a:moveTo>
                  <a:cubicBezTo>
                    <a:pt x="5788" y="264"/>
                    <a:pt x="6997" y="1631"/>
                    <a:pt x="6840" y="3157"/>
                  </a:cubicBezTo>
                  <a:cubicBezTo>
                    <a:pt x="6647" y="4600"/>
                    <a:pt x="5311" y="5604"/>
                    <a:pt x="3756" y="5604"/>
                  </a:cubicBezTo>
                  <a:cubicBezTo>
                    <a:pt x="3611" y="5604"/>
                    <a:pt x="3463" y="5595"/>
                    <a:pt x="3315" y="5577"/>
                  </a:cubicBezTo>
                  <a:cubicBezTo>
                    <a:pt x="1579" y="5366"/>
                    <a:pt x="317" y="3946"/>
                    <a:pt x="527" y="2368"/>
                  </a:cubicBezTo>
                  <a:cubicBezTo>
                    <a:pt x="580" y="1684"/>
                    <a:pt x="948" y="1105"/>
                    <a:pt x="1474" y="685"/>
                  </a:cubicBezTo>
                  <a:lnTo>
                    <a:pt x="1474" y="685"/>
                  </a:lnTo>
                  <a:cubicBezTo>
                    <a:pt x="790" y="1158"/>
                    <a:pt x="317" y="1894"/>
                    <a:pt x="211" y="2736"/>
                  </a:cubicBezTo>
                  <a:cubicBezTo>
                    <a:pt x="1" y="4472"/>
                    <a:pt x="1421" y="6103"/>
                    <a:pt x="3420" y="6366"/>
                  </a:cubicBezTo>
                  <a:cubicBezTo>
                    <a:pt x="3598" y="6389"/>
                    <a:pt x="3774" y="6401"/>
                    <a:pt x="3948" y="6401"/>
                  </a:cubicBezTo>
                  <a:cubicBezTo>
                    <a:pt x="5725" y="6401"/>
                    <a:pt x="7227" y="5212"/>
                    <a:pt x="7418" y="3630"/>
                  </a:cubicBezTo>
                  <a:cubicBezTo>
                    <a:pt x="7629" y="1894"/>
                    <a:pt x="6208" y="264"/>
                    <a:pt x="420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7"/>
            <p:cNvSpPr/>
            <p:nvPr/>
          </p:nvSpPr>
          <p:spPr>
            <a:xfrm>
              <a:off x="1552102" y="2476092"/>
              <a:ext cx="31673" cy="27234"/>
            </a:xfrm>
            <a:custGeom>
              <a:avLst/>
              <a:gdLst/>
              <a:ahLst/>
              <a:cxnLst/>
              <a:rect l="l" t="t" r="r" b="b"/>
              <a:pathLst>
                <a:path w="2683" h="2307" extrusionOk="0">
                  <a:moveTo>
                    <a:pt x="1649" y="0"/>
                  </a:moveTo>
                  <a:cubicBezTo>
                    <a:pt x="1250" y="0"/>
                    <a:pt x="809" y="198"/>
                    <a:pt x="474" y="567"/>
                  </a:cubicBezTo>
                  <a:cubicBezTo>
                    <a:pt x="0" y="1093"/>
                    <a:pt x="0" y="1777"/>
                    <a:pt x="421" y="2145"/>
                  </a:cubicBezTo>
                  <a:cubicBezTo>
                    <a:pt x="585" y="2254"/>
                    <a:pt x="787" y="2307"/>
                    <a:pt x="1001" y="2307"/>
                  </a:cubicBezTo>
                  <a:cubicBezTo>
                    <a:pt x="1404" y="2307"/>
                    <a:pt x="1848" y="2120"/>
                    <a:pt x="2157" y="1777"/>
                  </a:cubicBezTo>
                  <a:cubicBezTo>
                    <a:pt x="2683" y="1251"/>
                    <a:pt x="2683" y="514"/>
                    <a:pt x="2262" y="199"/>
                  </a:cubicBezTo>
                  <a:cubicBezTo>
                    <a:pt x="2090" y="65"/>
                    <a:pt x="1877" y="0"/>
                    <a:pt x="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7"/>
            <p:cNvSpPr/>
            <p:nvPr/>
          </p:nvSpPr>
          <p:spPr>
            <a:xfrm>
              <a:off x="1544028" y="2412199"/>
              <a:ext cx="90049" cy="75977"/>
            </a:xfrm>
            <a:custGeom>
              <a:avLst/>
              <a:gdLst/>
              <a:ahLst/>
              <a:cxnLst/>
              <a:rect l="l" t="t" r="r" b="b"/>
              <a:pathLst>
                <a:path w="7628" h="6436" extrusionOk="0">
                  <a:moveTo>
                    <a:pt x="3681" y="1"/>
                  </a:moveTo>
                  <a:cubicBezTo>
                    <a:pt x="1904" y="1"/>
                    <a:pt x="402" y="1189"/>
                    <a:pt x="211" y="2771"/>
                  </a:cubicBezTo>
                  <a:cubicBezTo>
                    <a:pt x="0" y="4507"/>
                    <a:pt x="1421" y="6138"/>
                    <a:pt x="3420" y="6401"/>
                  </a:cubicBezTo>
                  <a:cubicBezTo>
                    <a:pt x="3597" y="6424"/>
                    <a:pt x="3773" y="6435"/>
                    <a:pt x="3946" y="6435"/>
                  </a:cubicBezTo>
                  <a:cubicBezTo>
                    <a:pt x="5716" y="6435"/>
                    <a:pt x="7178" y="5247"/>
                    <a:pt x="7418" y="3665"/>
                  </a:cubicBezTo>
                  <a:cubicBezTo>
                    <a:pt x="7628" y="1929"/>
                    <a:pt x="6208" y="298"/>
                    <a:pt x="4209" y="35"/>
                  </a:cubicBezTo>
                  <a:cubicBezTo>
                    <a:pt x="4031" y="12"/>
                    <a:pt x="3855" y="1"/>
                    <a:pt x="368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7"/>
            <p:cNvSpPr/>
            <p:nvPr/>
          </p:nvSpPr>
          <p:spPr>
            <a:xfrm>
              <a:off x="1544028" y="2412612"/>
              <a:ext cx="90049" cy="75564"/>
            </a:xfrm>
            <a:custGeom>
              <a:avLst/>
              <a:gdLst/>
              <a:ahLst/>
              <a:cxnLst/>
              <a:rect l="l" t="t" r="r" b="b"/>
              <a:pathLst>
                <a:path w="7628" h="6401" extrusionOk="0">
                  <a:moveTo>
                    <a:pt x="4103" y="0"/>
                  </a:moveTo>
                  <a:cubicBezTo>
                    <a:pt x="5787" y="263"/>
                    <a:pt x="6997" y="1631"/>
                    <a:pt x="6839" y="3157"/>
                  </a:cubicBezTo>
                  <a:cubicBezTo>
                    <a:pt x="6646" y="4600"/>
                    <a:pt x="5310" y="5603"/>
                    <a:pt x="3755" y="5603"/>
                  </a:cubicBezTo>
                  <a:cubicBezTo>
                    <a:pt x="3610" y="5603"/>
                    <a:pt x="3463" y="5595"/>
                    <a:pt x="3314" y="5577"/>
                  </a:cubicBezTo>
                  <a:cubicBezTo>
                    <a:pt x="1578" y="5366"/>
                    <a:pt x="316" y="3946"/>
                    <a:pt x="526" y="2368"/>
                  </a:cubicBezTo>
                  <a:cubicBezTo>
                    <a:pt x="579" y="1684"/>
                    <a:pt x="947" y="1105"/>
                    <a:pt x="1473" y="684"/>
                  </a:cubicBezTo>
                  <a:lnTo>
                    <a:pt x="1473" y="684"/>
                  </a:lnTo>
                  <a:cubicBezTo>
                    <a:pt x="789" y="1210"/>
                    <a:pt x="316" y="1894"/>
                    <a:pt x="211" y="2736"/>
                  </a:cubicBezTo>
                  <a:cubicBezTo>
                    <a:pt x="0" y="4472"/>
                    <a:pt x="1421" y="6103"/>
                    <a:pt x="3420" y="6366"/>
                  </a:cubicBezTo>
                  <a:cubicBezTo>
                    <a:pt x="3597" y="6389"/>
                    <a:pt x="3773" y="6400"/>
                    <a:pt x="3946" y="6400"/>
                  </a:cubicBezTo>
                  <a:cubicBezTo>
                    <a:pt x="5716" y="6400"/>
                    <a:pt x="7178" y="5212"/>
                    <a:pt x="7418" y="3630"/>
                  </a:cubicBezTo>
                  <a:cubicBezTo>
                    <a:pt x="7628" y="1894"/>
                    <a:pt x="6208" y="263"/>
                    <a:pt x="420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7"/>
            <p:cNvSpPr/>
            <p:nvPr/>
          </p:nvSpPr>
          <p:spPr>
            <a:xfrm>
              <a:off x="1556446" y="2418502"/>
              <a:ext cx="31685" cy="27352"/>
            </a:xfrm>
            <a:custGeom>
              <a:avLst/>
              <a:gdLst/>
              <a:ahLst/>
              <a:cxnLst/>
              <a:rect l="l" t="t" r="r" b="b"/>
              <a:pathLst>
                <a:path w="2684" h="2317" extrusionOk="0">
                  <a:moveTo>
                    <a:pt x="1685" y="0"/>
                  </a:moveTo>
                  <a:cubicBezTo>
                    <a:pt x="1282" y="0"/>
                    <a:pt x="836" y="209"/>
                    <a:pt x="526" y="554"/>
                  </a:cubicBezTo>
                  <a:cubicBezTo>
                    <a:pt x="0" y="1080"/>
                    <a:pt x="0" y="1816"/>
                    <a:pt x="474" y="2132"/>
                  </a:cubicBezTo>
                  <a:cubicBezTo>
                    <a:pt x="619" y="2259"/>
                    <a:pt x="808" y="2317"/>
                    <a:pt x="1013" y="2317"/>
                  </a:cubicBezTo>
                  <a:cubicBezTo>
                    <a:pt x="1402" y="2317"/>
                    <a:pt x="1847" y="2108"/>
                    <a:pt x="2157" y="1763"/>
                  </a:cubicBezTo>
                  <a:cubicBezTo>
                    <a:pt x="2683" y="1237"/>
                    <a:pt x="2683" y="501"/>
                    <a:pt x="2262" y="185"/>
                  </a:cubicBezTo>
                  <a:cubicBezTo>
                    <a:pt x="2099" y="58"/>
                    <a:pt x="1898" y="0"/>
                    <a:pt x="1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7"/>
            <p:cNvSpPr/>
            <p:nvPr/>
          </p:nvSpPr>
          <p:spPr>
            <a:xfrm>
              <a:off x="1478211" y="2301810"/>
              <a:ext cx="90049" cy="75847"/>
            </a:xfrm>
            <a:custGeom>
              <a:avLst/>
              <a:gdLst/>
              <a:ahLst/>
              <a:cxnLst/>
              <a:rect l="l" t="t" r="r" b="b"/>
              <a:pathLst>
                <a:path w="7628" h="6425" extrusionOk="0">
                  <a:moveTo>
                    <a:pt x="3769" y="0"/>
                  </a:moveTo>
                  <a:cubicBezTo>
                    <a:pt x="1999" y="0"/>
                    <a:pt x="454" y="1155"/>
                    <a:pt x="211" y="2759"/>
                  </a:cubicBezTo>
                  <a:cubicBezTo>
                    <a:pt x="0" y="4548"/>
                    <a:pt x="1420" y="6126"/>
                    <a:pt x="3419" y="6389"/>
                  </a:cubicBezTo>
                  <a:cubicBezTo>
                    <a:pt x="3603" y="6413"/>
                    <a:pt x="3785" y="6425"/>
                    <a:pt x="3964" y="6425"/>
                  </a:cubicBezTo>
                  <a:cubicBezTo>
                    <a:pt x="5734" y="6425"/>
                    <a:pt x="7226" y="5278"/>
                    <a:pt x="7417" y="3654"/>
                  </a:cubicBezTo>
                  <a:cubicBezTo>
                    <a:pt x="7628" y="1918"/>
                    <a:pt x="6207" y="287"/>
                    <a:pt x="4208" y="24"/>
                  </a:cubicBezTo>
                  <a:cubicBezTo>
                    <a:pt x="4061" y="8"/>
                    <a:pt x="3914" y="0"/>
                    <a:pt x="376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7"/>
            <p:cNvSpPr/>
            <p:nvPr/>
          </p:nvSpPr>
          <p:spPr>
            <a:xfrm>
              <a:off x="1478211" y="2302082"/>
              <a:ext cx="90049" cy="75576"/>
            </a:xfrm>
            <a:custGeom>
              <a:avLst/>
              <a:gdLst/>
              <a:ahLst/>
              <a:cxnLst/>
              <a:rect l="l" t="t" r="r" b="b"/>
              <a:pathLst>
                <a:path w="7628" h="6402" extrusionOk="0">
                  <a:moveTo>
                    <a:pt x="4103" y="1"/>
                  </a:moveTo>
                  <a:cubicBezTo>
                    <a:pt x="5787" y="264"/>
                    <a:pt x="6997" y="1684"/>
                    <a:pt x="6839" y="3210"/>
                  </a:cubicBezTo>
                  <a:cubicBezTo>
                    <a:pt x="6646" y="4605"/>
                    <a:pt x="5310" y="5604"/>
                    <a:pt x="3756" y="5604"/>
                  </a:cubicBezTo>
                  <a:cubicBezTo>
                    <a:pt x="3610" y="5604"/>
                    <a:pt x="3463" y="5595"/>
                    <a:pt x="3314" y="5577"/>
                  </a:cubicBezTo>
                  <a:cubicBezTo>
                    <a:pt x="1578" y="5367"/>
                    <a:pt x="316" y="3946"/>
                    <a:pt x="526" y="2421"/>
                  </a:cubicBezTo>
                  <a:cubicBezTo>
                    <a:pt x="579" y="1737"/>
                    <a:pt x="947" y="1158"/>
                    <a:pt x="1473" y="685"/>
                  </a:cubicBezTo>
                  <a:lnTo>
                    <a:pt x="1473" y="685"/>
                  </a:lnTo>
                  <a:cubicBezTo>
                    <a:pt x="789" y="1211"/>
                    <a:pt x="316" y="1895"/>
                    <a:pt x="211" y="2736"/>
                  </a:cubicBezTo>
                  <a:cubicBezTo>
                    <a:pt x="0" y="4525"/>
                    <a:pt x="1420" y="6103"/>
                    <a:pt x="3419" y="6366"/>
                  </a:cubicBezTo>
                  <a:cubicBezTo>
                    <a:pt x="3603" y="6390"/>
                    <a:pt x="3785" y="6402"/>
                    <a:pt x="3964" y="6402"/>
                  </a:cubicBezTo>
                  <a:cubicBezTo>
                    <a:pt x="5734" y="6402"/>
                    <a:pt x="7226" y="5255"/>
                    <a:pt x="7417" y="3631"/>
                  </a:cubicBezTo>
                  <a:cubicBezTo>
                    <a:pt x="7628" y="1895"/>
                    <a:pt x="6207" y="264"/>
                    <a:pt x="420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7"/>
            <p:cNvSpPr/>
            <p:nvPr/>
          </p:nvSpPr>
          <p:spPr>
            <a:xfrm>
              <a:off x="1490628" y="2308243"/>
              <a:ext cx="32298" cy="27234"/>
            </a:xfrm>
            <a:custGeom>
              <a:avLst/>
              <a:gdLst/>
              <a:ahLst/>
              <a:cxnLst/>
              <a:rect l="l" t="t" r="r" b="b"/>
              <a:pathLst>
                <a:path w="2736" h="2307" extrusionOk="0">
                  <a:moveTo>
                    <a:pt x="1682" y="1"/>
                  </a:moveTo>
                  <a:cubicBezTo>
                    <a:pt x="1280" y="1"/>
                    <a:pt x="836" y="187"/>
                    <a:pt x="526" y="531"/>
                  </a:cubicBezTo>
                  <a:cubicBezTo>
                    <a:pt x="0" y="1057"/>
                    <a:pt x="0" y="1793"/>
                    <a:pt x="474" y="2109"/>
                  </a:cubicBezTo>
                  <a:cubicBezTo>
                    <a:pt x="646" y="2243"/>
                    <a:pt x="852" y="2307"/>
                    <a:pt x="1071" y="2307"/>
                  </a:cubicBezTo>
                  <a:cubicBezTo>
                    <a:pt x="1454" y="2307"/>
                    <a:pt x="1875" y="2109"/>
                    <a:pt x="2210" y="1741"/>
                  </a:cubicBezTo>
                  <a:cubicBezTo>
                    <a:pt x="2683" y="1215"/>
                    <a:pt x="2736" y="531"/>
                    <a:pt x="2262" y="163"/>
                  </a:cubicBezTo>
                  <a:cubicBezTo>
                    <a:pt x="2098" y="53"/>
                    <a:pt x="189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7"/>
            <p:cNvSpPr/>
            <p:nvPr/>
          </p:nvSpPr>
          <p:spPr>
            <a:xfrm>
              <a:off x="1358982" y="2377555"/>
              <a:ext cx="90060" cy="75859"/>
            </a:xfrm>
            <a:custGeom>
              <a:avLst/>
              <a:gdLst/>
              <a:ahLst/>
              <a:cxnLst/>
              <a:rect l="l" t="t" r="r" b="b"/>
              <a:pathLst>
                <a:path w="7629" h="6426" extrusionOk="0">
                  <a:moveTo>
                    <a:pt x="3811" y="1"/>
                  </a:moveTo>
                  <a:cubicBezTo>
                    <a:pt x="2001" y="1"/>
                    <a:pt x="458" y="1156"/>
                    <a:pt x="264" y="2760"/>
                  </a:cubicBezTo>
                  <a:cubicBezTo>
                    <a:pt x="1" y="4549"/>
                    <a:pt x="1474" y="6179"/>
                    <a:pt x="3420" y="6390"/>
                  </a:cubicBezTo>
                  <a:cubicBezTo>
                    <a:pt x="3604" y="6414"/>
                    <a:pt x="3786" y="6426"/>
                    <a:pt x="3965" y="6426"/>
                  </a:cubicBezTo>
                  <a:cubicBezTo>
                    <a:pt x="5734" y="6426"/>
                    <a:pt x="7227" y="5279"/>
                    <a:pt x="7418" y="3654"/>
                  </a:cubicBezTo>
                  <a:cubicBezTo>
                    <a:pt x="7629" y="1918"/>
                    <a:pt x="6208" y="288"/>
                    <a:pt x="4262" y="25"/>
                  </a:cubicBezTo>
                  <a:cubicBezTo>
                    <a:pt x="4110" y="9"/>
                    <a:pt x="3960" y="1"/>
                    <a:pt x="381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7"/>
            <p:cNvSpPr/>
            <p:nvPr/>
          </p:nvSpPr>
          <p:spPr>
            <a:xfrm>
              <a:off x="1358982" y="2377838"/>
              <a:ext cx="90060" cy="75576"/>
            </a:xfrm>
            <a:custGeom>
              <a:avLst/>
              <a:gdLst/>
              <a:ahLst/>
              <a:cxnLst/>
              <a:rect l="l" t="t" r="r" b="b"/>
              <a:pathLst>
                <a:path w="7629" h="6402" extrusionOk="0">
                  <a:moveTo>
                    <a:pt x="4104" y="1"/>
                  </a:moveTo>
                  <a:cubicBezTo>
                    <a:pt x="5840" y="264"/>
                    <a:pt x="7050" y="1684"/>
                    <a:pt x="6840" y="3209"/>
                  </a:cubicBezTo>
                  <a:cubicBezTo>
                    <a:pt x="6647" y="4604"/>
                    <a:pt x="5355" y="5603"/>
                    <a:pt x="3768" y="5603"/>
                  </a:cubicBezTo>
                  <a:cubicBezTo>
                    <a:pt x="3619" y="5603"/>
                    <a:pt x="3468" y="5595"/>
                    <a:pt x="3315" y="5577"/>
                  </a:cubicBezTo>
                  <a:cubicBezTo>
                    <a:pt x="1579" y="5366"/>
                    <a:pt x="317" y="3946"/>
                    <a:pt x="527" y="2420"/>
                  </a:cubicBezTo>
                  <a:cubicBezTo>
                    <a:pt x="632" y="1737"/>
                    <a:pt x="948" y="1158"/>
                    <a:pt x="1474" y="737"/>
                  </a:cubicBezTo>
                  <a:lnTo>
                    <a:pt x="1474" y="737"/>
                  </a:lnTo>
                  <a:cubicBezTo>
                    <a:pt x="790" y="1211"/>
                    <a:pt x="369" y="1894"/>
                    <a:pt x="264" y="2736"/>
                  </a:cubicBezTo>
                  <a:cubicBezTo>
                    <a:pt x="1" y="4525"/>
                    <a:pt x="1474" y="6155"/>
                    <a:pt x="3420" y="6366"/>
                  </a:cubicBezTo>
                  <a:cubicBezTo>
                    <a:pt x="3604" y="6390"/>
                    <a:pt x="3786" y="6402"/>
                    <a:pt x="3965" y="6402"/>
                  </a:cubicBezTo>
                  <a:cubicBezTo>
                    <a:pt x="5734" y="6402"/>
                    <a:pt x="7227" y="5255"/>
                    <a:pt x="7418" y="3630"/>
                  </a:cubicBezTo>
                  <a:cubicBezTo>
                    <a:pt x="7629" y="1894"/>
                    <a:pt x="6208" y="264"/>
                    <a:pt x="420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7"/>
            <p:cNvSpPr/>
            <p:nvPr/>
          </p:nvSpPr>
          <p:spPr>
            <a:xfrm>
              <a:off x="1371411" y="2384000"/>
              <a:ext cx="32298" cy="27270"/>
            </a:xfrm>
            <a:custGeom>
              <a:avLst/>
              <a:gdLst/>
              <a:ahLst/>
              <a:cxnLst/>
              <a:rect l="l" t="t" r="r" b="b"/>
              <a:pathLst>
                <a:path w="2736" h="2310" extrusionOk="0">
                  <a:moveTo>
                    <a:pt x="1682" y="1"/>
                  </a:moveTo>
                  <a:cubicBezTo>
                    <a:pt x="1279" y="1"/>
                    <a:pt x="835" y="187"/>
                    <a:pt x="526" y="531"/>
                  </a:cubicBezTo>
                  <a:cubicBezTo>
                    <a:pt x="53" y="1057"/>
                    <a:pt x="0" y="1793"/>
                    <a:pt x="473" y="2109"/>
                  </a:cubicBezTo>
                  <a:cubicBezTo>
                    <a:pt x="649" y="2245"/>
                    <a:pt x="868" y="2310"/>
                    <a:pt x="1098" y="2310"/>
                  </a:cubicBezTo>
                  <a:cubicBezTo>
                    <a:pt x="1488" y="2310"/>
                    <a:pt x="1911" y="2124"/>
                    <a:pt x="2209" y="1793"/>
                  </a:cubicBezTo>
                  <a:cubicBezTo>
                    <a:pt x="2683" y="1215"/>
                    <a:pt x="2736" y="531"/>
                    <a:pt x="2262" y="162"/>
                  </a:cubicBezTo>
                  <a:cubicBezTo>
                    <a:pt x="2098" y="53"/>
                    <a:pt x="189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7"/>
            <p:cNvSpPr/>
            <p:nvPr/>
          </p:nvSpPr>
          <p:spPr>
            <a:xfrm>
              <a:off x="1398111" y="2309731"/>
              <a:ext cx="89435" cy="75859"/>
            </a:xfrm>
            <a:custGeom>
              <a:avLst/>
              <a:gdLst/>
              <a:ahLst/>
              <a:cxnLst/>
              <a:rect l="l" t="t" r="r" b="b"/>
              <a:pathLst>
                <a:path w="7576" h="6426" extrusionOk="0">
                  <a:moveTo>
                    <a:pt x="3664" y="1"/>
                  </a:moveTo>
                  <a:cubicBezTo>
                    <a:pt x="1894" y="1"/>
                    <a:pt x="402" y="1148"/>
                    <a:pt x="210" y="2772"/>
                  </a:cubicBezTo>
                  <a:cubicBezTo>
                    <a:pt x="0" y="4508"/>
                    <a:pt x="1420" y="6139"/>
                    <a:pt x="3367" y="6402"/>
                  </a:cubicBezTo>
                  <a:cubicBezTo>
                    <a:pt x="3518" y="6418"/>
                    <a:pt x="3669" y="6426"/>
                    <a:pt x="3818" y="6426"/>
                  </a:cubicBezTo>
                  <a:cubicBezTo>
                    <a:pt x="5628" y="6426"/>
                    <a:pt x="7170" y="5271"/>
                    <a:pt x="7365" y="3666"/>
                  </a:cubicBezTo>
                  <a:cubicBezTo>
                    <a:pt x="7575" y="1878"/>
                    <a:pt x="6155" y="300"/>
                    <a:pt x="4208" y="37"/>
                  </a:cubicBezTo>
                  <a:cubicBezTo>
                    <a:pt x="4025" y="13"/>
                    <a:pt x="3843" y="1"/>
                    <a:pt x="366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7"/>
            <p:cNvSpPr/>
            <p:nvPr/>
          </p:nvSpPr>
          <p:spPr>
            <a:xfrm>
              <a:off x="1398111" y="2310156"/>
              <a:ext cx="89435" cy="75434"/>
            </a:xfrm>
            <a:custGeom>
              <a:avLst/>
              <a:gdLst/>
              <a:ahLst/>
              <a:cxnLst/>
              <a:rect l="l" t="t" r="r" b="b"/>
              <a:pathLst>
                <a:path w="7576" h="6390" extrusionOk="0">
                  <a:moveTo>
                    <a:pt x="4051" y="1"/>
                  </a:moveTo>
                  <a:cubicBezTo>
                    <a:pt x="5787" y="211"/>
                    <a:pt x="6997" y="1631"/>
                    <a:pt x="6786" y="3157"/>
                  </a:cubicBezTo>
                  <a:cubicBezTo>
                    <a:pt x="6642" y="4600"/>
                    <a:pt x="5310" y="5604"/>
                    <a:pt x="3755" y="5604"/>
                  </a:cubicBezTo>
                  <a:cubicBezTo>
                    <a:pt x="3610" y="5604"/>
                    <a:pt x="3463" y="5595"/>
                    <a:pt x="3314" y="5577"/>
                  </a:cubicBezTo>
                  <a:cubicBezTo>
                    <a:pt x="1526" y="5366"/>
                    <a:pt x="316" y="3893"/>
                    <a:pt x="474" y="2368"/>
                  </a:cubicBezTo>
                  <a:cubicBezTo>
                    <a:pt x="579" y="1684"/>
                    <a:pt x="894" y="1105"/>
                    <a:pt x="1420" y="685"/>
                  </a:cubicBezTo>
                  <a:lnTo>
                    <a:pt x="1420" y="685"/>
                  </a:lnTo>
                  <a:cubicBezTo>
                    <a:pt x="789" y="1158"/>
                    <a:pt x="316" y="1894"/>
                    <a:pt x="210" y="2736"/>
                  </a:cubicBezTo>
                  <a:cubicBezTo>
                    <a:pt x="0" y="4472"/>
                    <a:pt x="1420" y="6103"/>
                    <a:pt x="3367" y="6366"/>
                  </a:cubicBezTo>
                  <a:cubicBezTo>
                    <a:pt x="3518" y="6382"/>
                    <a:pt x="3669" y="6390"/>
                    <a:pt x="3818" y="6390"/>
                  </a:cubicBezTo>
                  <a:cubicBezTo>
                    <a:pt x="5628" y="6390"/>
                    <a:pt x="7170" y="5235"/>
                    <a:pt x="7365" y="3630"/>
                  </a:cubicBezTo>
                  <a:cubicBezTo>
                    <a:pt x="7575" y="1842"/>
                    <a:pt x="6155" y="264"/>
                    <a:pt x="4156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7"/>
            <p:cNvSpPr/>
            <p:nvPr/>
          </p:nvSpPr>
          <p:spPr>
            <a:xfrm>
              <a:off x="1409903" y="2315892"/>
              <a:ext cx="32298" cy="27234"/>
            </a:xfrm>
            <a:custGeom>
              <a:avLst/>
              <a:gdLst/>
              <a:ahLst/>
              <a:cxnLst/>
              <a:rect l="l" t="t" r="r" b="b"/>
              <a:pathLst>
                <a:path w="2736" h="2307" extrusionOk="0">
                  <a:moveTo>
                    <a:pt x="1665" y="0"/>
                  </a:moveTo>
                  <a:cubicBezTo>
                    <a:pt x="1282" y="0"/>
                    <a:pt x="862" y="198"/>
                    <a:pt x="527" y="567"/>
                  </a:cubicBezTo>
                  <a:cubicBezTo>
                    <a:pt x="53" y="1093"/>
                    <a:pt x="1" y="1777"/>
                    <a:pt x="474" y="2145"/>
                  </a:cubicBezTo>
                  <a:cubicBezTo>
                    <a:pt x="638" y="2254"/>
                    <a:pt x="840" y="2307"/>
                    <a:pt x="1054" y="2307"/>
                  </a:cubicBezTo>
                  <a:cubicBezTo>
                    <a:pt x="1457" y="2307"/>
                    <a:pt x="1901" y="2120"/>
                    <a:pt x="2210" y="1777"/>
                  </a:cubicBezTo>
                  <a:cubicBezTo>
                    <a:pt x="2736" y="1251"/>
                    <a:pt x="2736" y="514"/>
                    <a:pt x="2263" y="199"/>
                  </a:cubicBezTo>
                  <a:cubicBezTo>
                    <a:pt x="2091" y="65"/>
                    <a:pt x="1884" y="0"/>
                    <a:pt x="1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7"/>
            <p:cNvSpPr/>
            <p:nvPr/>
          </p:nvSpPr>
          <p:spPr>
            <a:xfrm>
              <a:off x="1435364" y="2337741"/>
              <a:ext cx="93779" cy="91536"/>
            </a:xfrm>
            <a:custGeom>
              <a:avLst/>
              <a:gdLst/>
              <a:ahLst/>
              <a:cxnLst/>
              <a:rect l="l" t="t" r="r" b="b"/>
              <a:pathLst>
                <a:path w="7944" h="7754" extrusionOk="0">
                  <a:moveTo>
                    <a:pt x="3893" y="1"/>
                  </a:moveTo>
                  <a:cubicBezTo>
                    <a:pt x="2038" y="1"/>
                    <a:pt x="453" y="1404"/>
                    <a:pt x="211" y="3345"/>
                  </a:cubicBezTo>
                  <a:cubicBezTo>
                    <a:pt x="0" y="5449"/>
                    <a:pt x="1473" y="7448"/>
                    <a:pt x="3577" y="7711"/>
                  </a:cubicBezTo>
                  <a:cubicBezTo>
                    <a:pt x="3764" y="7740"/>
                    <a:pt x="3949" y="7754"/>
                    <a:pt x="4132" y="7754"/>
                  </a:cubicBezTo>
                  <a:cubicBezTo>
                    <a:pt x="5959" y="7754"/>
                    <a:pt x="7542" y="6363"/>
                    <a:pt x="7733" y="4450"/>
                  </a:cubicBezTo>
                  <a:cubicBezTo>
                    <a:pt x="7944" y="2293"/>
                    <a:pt x="6471" y="347"/>
                    <a:pt x="4367" y="31"/>
                  </a:cubicBezTo>
                  <a:cubicBezTo>
                    <a:pt x="4207" y="10"/>
                    <a:pt x="4049" y="1"/>
                    <a:pt x="3893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7"/>
            <p:cNvSpPr/>
            <p:nvPr/>
          </p:nvSpPr>
          <p:spPr>
            <a:xfrm>
              <a:off x="1435364" y="2338095"/>
              <a:ext cx="93779" cy="91182"/>
            </a:xfrm>
            <a:custGeom>
              <a:avLst/>
              <a:gdLst/>
              <a:ahLst/>
              <a:cxnLst/>
              <a:rect l="l" t="t" r="r" b="b"/>
              <a:pathLst>
                <a:path w="7944" h="7724" extrusionOk="0">
                  <a:moveTo>
                    <a:pt x="4261" y="1"/>
                  </a:moveTo>
                  <a:cubicBezTo>
                    <a:pt x="6050" y="317"/>
                    <a:pt x="7312" y="2000"/>
                    <a:pt x="7155" y="3841"/>
                  </a:cubicBezTo>
                  <a:cubicBezTo>
                    <a:pt x="6963" y="5567"/>
                    <a:pt x="5591" y="6769"/>
                    <a:pt x="3955" y="6769"/>
                  </a:cubicBezTo>
                  <a:cubicBezTo>
                    <a:pt x="3797" y="6769"/>
                    <a:pt x="3635" y="6758"/>
                    <a:pt x="3472" y="6734"/>
                  </a:cubicBezTo>
                  <a:cubicBezTo>
                    <a:pt x="1631" y="6471"/>
                    <a:pt x="316" y="4735"/>
                    <a:pt x="526" y="2894"/>
                  </a:cubicBezTo>
                  <a:cubicBezTo>
                    <a:pt x="632" y="2052"/>
                    <a:pt x="1000" y="1369"/>
                    <a:pt x="1526" y="843"/>
                  </a:cubicBezTo>
                  <a:lnTo>
                    <a:pt x="1526" y="843"/>
                  </a:lnTo>
                  <a:cubicBezTo>
                    <a:pt x="789" y="1474"/>
                    <a:pt x="316" y="2316"/>
                    <a:pt x="211" y="3315"/>
                  </a:cubicBezTo>
                  <a:cubicBezTo>
                    <a:pt x="0" y="5419"/>
                    <a:pt x="1473" y="7418"/>
                    <a:pt x="3577" y="7681"/>
                  </a:cubicBezTo>
                  <a:cubicBezTo>
                    <a:pt x="3764" y="7710"/>
                    <a:pt x="3949" y="7724"/>
                    <a:pt x="4132" y="7724"/>
                  </a:cubicBezTo>
                  <a:cubicBezTo>
                    <a:pt x="5959" y="7724"/>
                    <a:pt x="7542" y="6333"/>
                    <a:pt x="7733" y="4420"/>
                  </a:cubicBezTo>
                  <a:cubicBezTo>
                    <a:pt x="7944" y="2263"/>
                    <a:pt x="6471" y="317"/>
                    <a:pt x="441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7"/>
            <p:cNvSpPr/>
            <p:nvPr/>
          </p:nvSpPr>
          <p:spPr>
            <a:xfrm>
              <a:off x="1447781" y="2345449"/>
              <a:ext cx="33550" cy="33101"/>
            </a:xfrm>
            <a:custGeom>
              <a:avLst/>
              <a:gdLst/>
              <a:ahLst/>
              <a:cxnLst/>
              <a:rect l="l" t="t" r="r" b="b"/>
              <a:pathLst>
                <a:path w="2842" h="2804" extrusionOk="0">
                  <a:moveTo>
                    <a:pt x="1771" y="1"/>
                  </a:moveTo>
                  <a:cubicBezTo>
                    <a:pt x="1368" y="1"/>
                    <a:pt x="919" y="233"/>
                    <a:pt x="579" y="640"/>
                  </a:cubicBezTo>
                  <a:cubicBezTo>
                    <a:pt x="53" y="1324"/>
                    <a:pt x="0" y="2166"/>
                    <a:pt x="527" y="2587"/>
                  </a:cubicBezTo>
                  <a:cubicBezTo>
                    <a:pt x="692" y="2733"/>
                    <a:pt x="895" y="2803"/>
                    <a:pt x="1112" y="2803"/>
                  </a:cubicBezTo>
                  <a:cubicBezTo>
                    <a:pt x="1518" y="2803"/>
                    <a:pt x="1972" y="2559"/>
                    <a:pt x="2315" y="2113"/>
                  </a:cubicBezTo>
                  <a:cubicBezTo>
                    <a:pt x="2841" y="1482"/>
                    <a:pt x="2841" y="640"/>
                    <a:pt x="2368" y="220"/>
                  </a:cubicBezTo>
                  <a:cubicBezTo>
                    <a:pt x="2200" y="70"/>
                    <a:pt x="1993" y="1"/>
                    <a:pt x="1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7"/>
            <p:cNvSpPr/>
            <p:nvPr/>
          </p:nvSpPr>
          <p:spPr>
            <a:xfrm>
              <a:off x="1517942" y="2343690"/>
              <a:ext cx="86956" cy="87569"/>
            </a:xfrm>
            <a:custGeom>
              <a:avLst/>
              <a:gdLst/>
              <a:ahLst/>
              <a:cxnLst/>
              <a:rect l="l" t="t" r="r" b="b"/>
              <a:pathLst>
                <a:path w="7366" h="7418" extrusionOk="0">
                  <a:moveTo>
                    <a:pt x="3683" y="0"/>
                  </a:moveTo>
                  <a:cubicBezTo>
                    <a:pt x="1632" y="0"/>
                    <a:pt x="1" y="1684"/>
                    <a:pt x="1" y="3735"/>
                  </a:cubicBezTo>
                  <a:cubicBezTo>
                    <a:pt x="1" y="5734"/>
                    <a:pt x="1632" y="7418"/>
                    <a:pt x="3683" y="7418"/>
                  </a:cubicBezTo>
                  <a:cubicBezTo>
                    <a:pt x="5735" y="7418"/>
                    <a:pt x="7366" y="5734"/>
                    <a:pt x="7366" y="3735"/>
                  </a:cubicBezTo>
                  <a:cubicBezTo>
                    <a:pt x="7366" y="1684"/>
                    <a:pt x="5735" y="0"/>
                    <a:pt x="368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7"/>
            <p:cNvSpPr/>
            <p:nvPr/>
          </p:nvSpPr>
          <p:spPr>
            <a:xfrm>
              <a:off x="1517942" y="2343690"/>
              <a:ext cx="86956" cy="87569"/>
            </a:xfrm>
            <a:custGeom>
              <a:avLst/>
              <a:gdLst/>
              <a:ahLst/>
              <a:cxnLst/>
              <a:rect l="l" t="t" r="r" b="b"/>
              <a:pathLst>
                <a:path w="7366" h="7418" extrusionOk="0">
                  <a:moveTo>
                    <a:pt x="3525" y="0"/>
                  </a:moveTo>
                  <a:cubicBezTo>
                    <a:pt x="5314" y="53"/>
                    <a:pt x="6734" y="1526"/>
                    <a:pt x="6734" y="3262"/>
                  </a:cubicBezTo>
                  <a:cubicBezTo>
                    <a:pt x="6734" y="5050"/>
                    <a:pt x="5261" y="6523"/>
                    <a:pt x="3473" y="6523"/>
                  </a:cubicBezTo>
                  <a:cubicBezTo>
                    <a:pt x="1684" y="6523"/>
                    <a:pt x="211" y="5050"/>
                    <a:pt x="211" y="3262"/>
                  </a:cubicBezTo>
                  <a:cubicBezTo>
                    <a:pt x="211" y="2473"/>
                    <a:pt x="527" y="1789"/>
                    <a:pt x="948" y="1210"/>
                  </a:cubicBezTo>
                  <a:lnTo>
                    <a:pt x="948" y="1210"/>
                  </a:lnTo>
                  <a:cubicBezTo>
                    <a:pt x="369" y="1842"/>
                    <a:pt x="1" y="2736"/>
                    <a:pt x="1" y="3735"/>
                  </a:cubicBezTo>
                  <a:cubicBezTo>
                    <a:pt x="1" y="5734"/>
                    <a:pt x="1632" y="7418"/>
                    <a:pt x="3683" y="7418"/>
                  </a:cubicBezTo>
                  <a:cubicBezTo>
                    <a:pt x="5735" y="7418"/>
                    <a:pt x="7366" y="5734"/>
                    <a:pt x="7366" y="3735"/>
                  </a:cubicBezTo>
                  <a:cubicBezTo>
                    <a:pt x="7366" y="1684"/>
                    <a:pt x="5735" y="0"/>
                    <a:pt x="368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7"/>
            <p:cNvSpPr/>
            <p:nvPr/>
          </p:nvSpPr>
          <p:spPr>
            <a:xfrm>
              <a:off x="1526016" y="2353027"/>
              <a:ext cx="32310" cy="32487"/>
            </a:xfrm>
            <a:custGeom>
              <a:avLst/>
              <a:gdLst/>
              <a:ahLst/>
              <a:cxnLst/>
              <a:rect l="l" t="t" r="r" b="b"/>
              <a:pathLst>
                <a:path w="2737" h="2752" extrusionOk="0">
                  <a:moveTo>
                    <a:pt x="1662" y="1"/>
                  </a:moveTo>
                  <a:cubicBezTo>
                    <a:pt x="1233" y="1"/>
                    <a:pt x="774" y="301"/>
                    <a:pt x="474" y="787"/>
                  </a:cubicBezTo>
                  <a:cubicBezTo>
                    <a:pt x="1" y="1471"/>
                    <a:pt x="53" y="2313"/>
                    <a:pt x="579" y="2629"/>
                  </a:cubicBezTo>
                  <a:cubicBezTo>
                    <a:pt x="719" y="2712"/>
                    <a:pt x="872" y="2751"/>
                    <a:pt x="1032" y="2751"/>
                  </a:cubicBezTo>
                  <a:cubicBezTo>
                    <a:pt x="1477" y="2751"/>
                    <a:pt x="1967" y="2448"/>
                    <a:pt x="2315" y="1945"/>
                  </a:cubicBezTo>
                  <a:cubicBezTo>
                    <a:pt x="2736" y="1261"/>
                    <a:pt x="2684" y="472"/>
                    <a:pt x="2157" y="156"/>
                  </a:cubicBezTo>
                  <a:cubicBezTo>
                    <a:pt x="2006" y="50"/>
                    <a:pt x="1837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7"/>
            <p:cNvSpPr/>
            <p:nvPr/>
          </p:nvSpPr>
          <p:spPr>
            <a:xfrm>
              <a:off x="1431634" y="2381108"/>
              <a:ext cx="100614" cy="88408"/>
            </a:xfrm>
            <a:custGeom>
              <a:avLst/>
              <a:gdLst/>
              <a:ahLst/>
              <a:cxnLst/>
              <a:rect l="l" t="t" r="r" b="b"/>
              <a:pathLst>
                <a:path w="8523" h="7489" extrusionOk="0">
                  <a:moveTo>
                    <a:pt x="4300" y="0"/>
                  </a:moveTo>
                  <a:cubicBezTo>
                    <a:pt x="3851" y="0"/>
                    <a:pt x="3393" y="81"/>
                    <a:pt x="2947" y="250"/>
                  </a:cubicBezTo>
                  <a:cubicBezTo>
                    <a:pt x="1000" y="934"/>
                    <a:pt x="1" y="3143"/>
                    <a:pt x="737" y="5037"/>
                  </a:cubicBezTo>
                  <a:cubicBezTo>
                    <a:pt x="1309" y="6548"/>
                    <a:pt x="2737" y="7489"/>
                    <a:pt x="4259" y="7489"/>
                  </a:cubicBezTo>
                  <a:cubicBezTo>
                    <a:pt x="4696" y="7489"/>
                    <a:pt x="5142" y="7411"/>
                    <a:pt x="5577" y="7246"/>
                  </a:cubicBezTo>
                  <a:cubicBezTo>
                    <a:pt x="7523" y="6510"/>
                    <a:pt x="8523" y="4353"/>
                    <a:pt x="7786" y="2406"/>
                  </a:cubicBezTo>
                  <a:cubicBezTo>
                    <a:pt x="7219" y="907"/>
                    <a:pt x="5808" y="0"/>
                    <a:pt x="430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7"/>
            <p:cNvSpPr/>
            <p:nvPr/>
          </p:nvSpPr>
          <p:spPr>
            <a:xfrm>
              <a:off x="1435977" y="2381108"/>
              <a:ext cx="96270" cy="88408"/>
            </a:xfrm>
            <a:custGeom>
              <a:avLst/>
              <a:gdLst/>
              <a:ahLst/>
              <a:cxnLst/>
              <a:rect l="l" t="t" r="r" b="b"/>
              <a:pathLst>
                <a:path w="8155" h="7489" extrusionOk="0">
                  <a:moveTo>
                    <a:pt x="3005" y="116"/>
                  </a:moveTo>
                  <a:lnTo>
                    <a:pt x="3005" y="116"/>
                  </a:lnTo>
                  <a:cubicBezTo>
                    <a:pt x="2827" y="145"/>
                    <a:pt x="2649" y="189"/>
                    <a:pt x="2473" y="250"/>
                  </a:cubicBezTo>
                  <a:lnTo>
                    <a:pt x="2579" y="250"/>
                  </a:lnTo>
                  <a:cubicBezTo>
                    <a:pt x="2720" y="196"/>
                    <a:pt x="2862" y="152"/>
                    <a:pt x="3005" y="116"/>
                  </a:cubicBezTo>
                  <a:close/>
                  <a:moveTo>
                    <a:pt x="3932" y="0"/>
                  </a:moveTo>
                  <a:cubicBezTo>
                    <a:pt x="3625" y="0"/>
                    <a:pt x="3314" y="38"/>
                    <a:pt x="3005" y="116"/>
                  </a:cubicBezTo>
                  <a:lnTo>
                    <a:pt x="3005" y="116"/>
                  </a:lnTo>
                  <a:cubicBezTo>
                    <a:pt x="3178" y="87"/>
                    <a:pt x="3351" y="74"/>
                    <a:pt x="3523" y="74"/>
                  </a:cubicBezTo>
                  <a:cubicBezTo>
                    <a:pt x="4865" y="74"/>
                    <a:pt x="6128" y="913"/>
                    <a:pt x="6629" y="2249"/>
                  </a:cubicBezTo>
                  <a:cubicBezTo>
                    <a:pt x="7260" y="3932"/>
                    <a:pt x="6419" y="5826"/>
                    <a:pt x="4683" y="6510"/>
                  </a:cubicBezTo>
                  <a:cubicBezTo>
                    <a:pt x="4315" y="6648"/>
                    <a:pt x="3937" y="6713"/>
                    <a:pt x="3565" y="6713"/>
                  </a:cubicBezTo>
                  <a:cubicBezTo>
                    <a:pt x="2232" y="6713"/>
                    <a:pt x="968" y="5879"/>
                    <a:pt x="474" y="4563"/>
                  </a:cubicBezTo>
                  <a:cubicBezTo>
                    <a:pt x="159" y="3827"/>
                    <a:pt x="159" y="3038"/>
                    <a:pt x="422" y="2301"/>
                  </a:cubicBezTo>
                  <a:lnTo>
                    <a:pt x="422" y="2301"/>
                  </a:lnTo>
                  <a:cubicBezTo>
                    <a:pt x="54" y="3143"/>
                    <a:pt x="1" y="4142"/>
                    <a:pt x="369" y="5037"/>
                  </a:cubicBezTo>
                  <a:cubicBezTo>
                    <a:pt x="941" y="6548"/>
                    <a:pt x="2369" y="7489"/>
                    <a:pt x="3891" y="7489"/>
                  </a:cubicBezTo>
                  <a:cubicBezTo>
                    <a:pt x="4328" y="7489"/>
                    <a:pt x="4774" y="7411"/>
                    <a:pt x="5209" y="7246"/>
                  </a:cubicBezTo>
                  <a:cubicBezTo>
                    <a:pt x="7155" y="6510"/>
                    <a:pt x="8155" y="4353"/>
                    <a:pt x="7418" y="2406"/>
                  </a:cubicBezTo>
                  <a:cubicBezTo>
                    <a:pt x="6851" y="907"/>
                    <a:pt x="5440" y="0"/>
                    <a:pt x="3932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7"/>
            <p:cNvSpPr/>
            <p:nvPr/>
          </p:nvSpPr>
          <p:spPr>
            <a:xfrm>
              <a:off x="1442198" y="2397397"/>
              <a:ext cx="29808" cy="34789"/>
            </a:xfrm>
            <a:custGeom>
              <a:avLst/>
              <a:gdLst/>
              <a:ahLst/>
              <a:cxnLst/>
              <a:rect l="l" t="t" r="r" b="b"/>
              <a:pathLst>
                <a:path w="2525" h="2947" extrusionOk="0">
                  <a:moveTo>
                    <a:pt x="1367" y="1"/>
                  </a:moveTo>
                  <a:cubicBezTo>
                    <a:pt x="812" y="1"/>
                    <a:pt x="298" y="536"/>
                    <a:pt x="158" y="1237"/>
                  </a:cubicBezTo>
                  <a:cubicBezTo>
                    <a:pt x="0" y="2079"/>
                    <a:pt x="368" y="2815"/>
                    <a:pt x="947" y="2920"/>
                  </a:cubicBezTo>
                  <a:cubicBezTo>
                    <a:pt x="1017" y="2938"/>
                    <a:pt x="1088" y="2946"/>
                    <a:pt x="1158" y="2946"/>
                  </a:cubicBezTo>
                  <a:cubicBezTo>
                    <a:pt x="1713" y="2946"/>
                    <a:pt x="2227" y="2411"/>
                    <a:pt x="2367" y="1710"/>
                  </a:cubicBezTo>
                  <a:cubicBezTo>
                    <a:pt x="2525" y="869"/>
                    <a:pt x="2157" y="132"/>
                    <a:pt x="1578" y="27"/>
                  </a:cubicBezTo>
                  <a:cubicBezTo>
                    <a:pt x="1508" y="9"/>
                    <a:pt x="1437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7"/>
            <p:cNvSpPr/>
            <p:nvPr/>
          </p:nvSpPr>
          <p:spPr>
            <a:xfrm>
              <a:off x="1501181" y="2412187"/>
              <a:ext cx="90060" cy="75989"/>
            </a:xfrm>
            <a:custGeom>
              <a:avLst/>
              <a:gdLst/>
              <a:ahLst/>
              <a:cxnLst/>
              <a:rect l="l" t="t" r="r" b="b"/>
              <a:pathLst>
                <a:path w="7629" h="6437" extrusionOk="0">
                  <a:moveTo>
                    <a:pt x="3678" y="1"/>
                  </a:moveTo>
                  <a:cubicBezTo>
                    <a:pt x="1947" y="1"/>
                    <a:pt x="455" y="1148"/>
                    <a:pt x="264" y="2772"/>
                  </a:cubicBezTo>
                  <a:cubicBezTo>
                    <a:pt x="0" y="4508"/>
                    <a:pt x="1421" y="6139"/>
                    <a:pt x="3420" y="6402"/>
                  </a:cubicBezTo>
                  <a:cubicBezTo>
                    <a:pt x="3598" y="6425"/>
                    <a:pt x="3774" y="6436"/>
                    <a:pt x="3947" y="6436"/>
                  </a:cubicBezTo>
                  <a:cubicBezTo>
                    <a:pt x="5724" y="6436"/>
                    <a:pt x="7226" y="5248"/>
                    <a:pt x="7418" y="3666"/>
                  </a:cubicBezTo>
                  <a:cubicBezTo>
                    <a:pt x="7628" y="1930"/>
                    <a:pt x="6208" y="299"/>
                    <a:pt x="4209" y="36"/>
                  </a:cubicBezTo>
                  <a:cubicBezTo>
                    <a:pt x="4030" y="12"/>
                    <a:pt x="3853" y="1"/>
                    <a:pt x="367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7"/>
            <p:cNvSpPr/>
            <p:nvPr/>
          </p:nvSpPr>
          <p:spPr>
            <a:xfrm>
              <a:off x="1501181" y="2412612"/>
              <a:ext cx="90060" cy="75564"/>
            </a:xfrm>
            <a:custGeom>
              <a:avLst/>
              <a:gdLst/>
              <a:ahLst/>
              <a:cxnLst/>
              <a:rect l="l" t="t" r="r" b="b"/>
              <a:pathLst>
                <a:path w="7629" h="6401" extrusionOk="0">
                  <a:moveTo>
                    <a:pt x="4104" y="0"/>
                  </a:moveTo>
                  <a:cubicBezTo>
                    <a:pt x="5787" y="263"/>
                    <a:pt x="7050" y="1631"/>
                    <a:pt x="6839" y="3157"/>
                  </a:cubicBezTo>
                  <a:cubicBezTo>
                    <a:pt x="6647" y="4600"/>
                    <a:pt x="5310" y="5603"/>
                    <a:pt x="3755" y="5603"/>
                  </a:cubicBezTo>
                  <a:cubicBezTo>
                    <a:pt x="3610" y="5603"/>
                    <a:pt x="3463" y="5595"/>
                    <a:pt x="3315" y="5577"/>
                  </a:cubicBezTo>
                  <a:cubicBezTo>
                    <a:pt x="1579" y="5366"/>
                    <a:pt x="316" y="3946"/>
                    <a:pt x="527" y="2368"/>
                  </a:cubicBezTo>
                  <a:cubicBezTo>
                    <a:pt x="632" y="1684"/>
                    <a:pt x="947" y="1105"/>
                    <a:pt x="1473" y="684"/>
                  </a:cubicBezTo>
                  <a:lnTo>
                    <a:pt x="1473" y="684"/>
                  </a:lnTo>
                  <a:cubicBezTo>
                    <a:pt x="790" y="1158"/>
                    <a:pt x="369" y="1894"/>
                    <a:pt x="264" y="2736"/>
                  </a:cubicBezTo>
                  <a:cubicBezTo>
                    <a:pt x="0" y="4472"/>
                    <a:pt x="1421" y="6103"/>
                    <a:pt x="3420" y="6366"/>
                  </a:cubicBezTo>
                  <a:cubicBezTo>
                    <a:pt x="3598" y="6389"/>
                    <a:pt x="3774" y="6400"/>
                    <a:pt x="3947" y="6400"/>
                  </a:cubicBezTo>
                  <a:cubicBezTo>
                    <a:pt x="5724" y="6400"/>
                    <a:pt x="7226" y="5212"/>
                    <a:pt x="7418" y="3630"/>
                  </a:cubicBezTo>
                  <a:cubicBezTo>
                    <a:pt x="7628" y="1894"/>
                    <a:pt x="6208" y="263"/>
                    <a:pt x="4209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7"/>
            <p:cNvSpPr/>
            <p:nvPr/>
          </p:nvSpPr>
          <p:spPr>
            <a:xfrm>
              <a:off x="1513599" y="2418348"/>
              <a:ext cx="32298" cy="27234"/>
            </a:xfrm>
            <a:custGeom>
              <a:avLst/>
              <a:gdLst/>
              <a:ahLst/>
              <a:cxnLst/>
              <a:rect l="l" t="t" r="r" b="b"/>
              <a:pathLst>
                <a:path w="2736" h="2307" extrusionOk="0">
                  <a:moveTo>
                    <a:pt x="1652" y="0"/>
                  </a:moveTo>
                  <a:cubicBezTo>
                    <a:pt x="1258" y="0"/>
                    <a:pt x="828" y="198"/>
                    <a:pt x="527" y="567"/>
                  </a:cubicBezTo>
                  <a:cubicBezTo>
                    <a:pt x="1" y="1093"/>
                    <a:pt x="1" y="1776"/>
                    <a:pt x="474" y="2145"/>
                  </a:cubicBezTo>
                  <a:cubicBezTo>
                    <a:pt x="638" y="2254"/>
                    <a:pt x="834" y="2307"/>
                    <a:pt x="1042" y="2307"/>
                  </a:cubicBezTo>
                  <a:cubicBezTo>
                    <a:pt x="1433" y="2307"/>
                    <a:pt x="1866" y="2120"/>
                    <a:pt x="2210" y="1776"/>
                  </a:cubicBezTo>
                  <a:cubicBezTo>
                    <a:pt x="2683" y="1250"/>
                    <a:pt x="2736" y="514"/>
                    <a:pt x="2263" y="198"/>
                  </a:cubicBezTo>
                  <a:cubicBezTo>
                    <a:pt x="2091" y="65"/>
                    <a:pt x="1877" y="0"/>
                    <a:pt x="1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7"/>
            <p:cNvSpPr/>
            <p:nvPr/>
          </p:nvSpPr>
          <p:spPr>
            <a:xfrm>
              <a:off x="2377937" y="2380588"/>
              <a:ext cx="172034" cy="162165"/>
            </a:xfrm>
            <a:custGeom>
              <a:avLst/>
              <a:gdLst/>
              <a:ahLst/>
              <a:cxnLst/>
              <a:rect l="l" t="t" r="r" b="b"/>
              <a:pathLst>
                <a:path w="14573" h="13737" extrusionOk="0">
                  <a:moveTo>
                    <a:pt x="9702" y="1"/>
                  </a:moveTo>
                  <a:cubicBezTo>
                    <a:pt x="6611" y="1"/>
                    <a:pt x="2892" y="4136"/>
                    <a:pt x="1579" y="5975"/>
                  </a:cubicBezTo>
                  <a:cubicBezTo>
                    <a:pt x="1" y="8184"/>
                    <a:pt x="527" y="11288"/>
                    <a:pt x="2789" y="12866"/>
                  </a:cubicBezTo>
                  <a:cubicBezTo>
                    <a:pt x="3640" y="13454"/>
                    <a:pt x="4615" y="13737"/>
                    <a:pt x="5584" y="13737"/>
                  </a:cubicBezTo>
                  <a:cubicBezTo>
                    <a:pt x="7130" y="13737"/>
                    <a:pt x="8657" y="13015"/>
                    <a:pt x="9627" y="11656"/>
                  </a:cubicBezTo>
                  <a:cubicBezTo>
                    <a:pt x="11205" y="9447"/>
                    <a:pt x="14572" y="2766"/>
                    <a:pt x="11469" y="557"/>
                  </a:cubicBezTo>
                  <a:cubicBezTo>
                    <a:pt x="10922" y="169"/>
                    <a:pt x="10325" y="1"/>
                    <a:pt x="970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7"/>
            <p:cNvSpPr/>
            <p:nvPr/>
          </p:nvSpPr>
          <p:spPr>
            <a:xfrm>
              <a:off x="2416441" y="2391755"/>
              <a:ext cx="100614" cy="87829"/>
            </a:xfrm>
            <a:custGeom>
              <a:avLst/>
              <a:gdLst/>
              <a:ahLst/>
              <a:cxnLst/>
              <a:rect l="l" t="t" r="r" b="b"/>
              <a:pathLst>
                <a:path w="8523" h="7440" extrusionOk="0">
                  <a:moveTo>
                    <a:pt x="5677" y="1"/>
                  </a:moveTo>
                  <a:cubicBezTo>
                    <a:pt x="3983" y="1"/>
                    <a:pt x="1843" y="1904"/>
                    <a:pt x="1052" y="2820"/>
                  </a:cubicBezTo>
                  <a:cubicBezTo>
                    <a:pt x="0" y="3924"/>
                    <a:pt x="105" y="5713"/>
                    <a:pt x="1210" y="6712"/>
                  </a:cubicBezTo>
                  <a:cubicBezTo>
                    <a:pt x="1747" y="7201"/>
                    <a:pt x="2410" y="7440"/>
                    <a:pt x="3070" y="7440"/>
                  </a:cubicBezTo>
                  <a:cubicBezTo>
                    <a:pt x="3832" y="7440"/>
                    <a:pt x="4592" y="7122"/>
                    <a:pt x="5155" y="6502"/>
                  </a:cubicBezTo>
                  <a:cubicBezTo>
                    <a:pt x="6155" y="5397"/>
                    <a:pt x="8522" y="1873"/>
                    <a:pt x="6891" y="452"/>
                  </a:cubicBezTo>
                  <a:cubicBezTo>
                    <a:pt x="6540" y="134"/>
                    <a:pt x="6124" y="1"/>
                    <a:pt x="5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7"/>
            <p:cNvSpPr/>
            <p:nvPr/>
          </p:nvSpPr>
          <p:spPr>
            <a:xfrm>
              <a:off x="2397189" y="2397704"/>
              <a:ext cx="144706" cy="145048"/>
            </a:xfrm>
            <a:custGeom>
              <a:avLst/>
              <a:gdLst/>
              <a:ahLst/>
              <a:cxnLst/>
              <a:rect l="l" t="t" r="r" b="b"/>
              <a:pathLst>
                <a:path w="12258" h="12287" extrusionOk="0">
                  <a:moveTo>
                    <a:pt x="10627" y="1"/>
                  </a:moveTo>
                  <a:cubicBezTo>
                    <a:pt x="10469" y="4735"/>
                    <a:pt x="7576" y="9102"/>
                    <a:pt x="3051" y="10575"/>
                  </a:cubicBezTo>
                  <a:cubicBezTo>
                    <a:pt x="2748" y="10693"/>
                    <a:pt x="2417" y="10740"/>
                    <a:pt x="2079" y="10740"/>
                  </a:cubicBezTo>
                  <a:cubicBezTo>
                    <a:pt x="1361" y="10740"/>
                    <a:pt x="608" y="10526"/>
                    <a:pt x="0" y="10312"/>
                  </a:cubicBezTo>
                  <a:lnTo>
                    <a:pt x="0" y="10312"/>
                  </a:lnTo>
                  <a:cubicBezTo>
                    <a:pt x="316" y="10680"/>
                    <a:pt x="684" y="11101"/>
                    <a:pt x="1158" y="11416"/>
                  </a:cubicBezTo>
                  <a:cubicBezTo>
                    <a:pt x="2009" y="12004"/>
                    <a:pt x="2984" y="12287"/>
                    <a:pt x="3953" y="12287"/>
                  </a:cubicBezTo>
                  <a:cubicBezTo>
                    <a:pt x="5499" y="12287"/>
                    <a:pt x="7026" y="11565"/>
                    <a:pt x="7996" y="10206"/>
                  </a:cubicBezTo>
                  <a:cubicBezTo>
                    <a:pt x="9417" y="8260"/>
                    <a:pt x="12257" y="2736"/>
                    <a:pt x="10627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7"/>
            <p:cNvSpPr/>
            <p:nvPr/>
          </p:nvSpPr>
          <p:spPr>
            <a:xfrm>
              <a:off x="1193199" y="2115454"/>
              <a:ext cx="217979" cy="228238"/>
            </a:xfrm>
            <a:custGeom>
              <a:avLst/>
              <a:gdLst/>
              <a:ahLst/>
              <a:cxnLst/>
              <a:rect l="l" t="t" r="r" b="b"/>
              <a:pathLst>
                <a:path w="18465" h="19334" extrusionOk="0">
                  <a:moveTo>
                    <a:pt x="11981" y="1"/>
                  </a:moveTo>
                  <a:cubicBezTo>
                    <a:pt x="7632" y="1"/>
                    <a:pt x="3110" y="6759"/>
                    <a:pt x="1684" y="9657"/>
                  </a:cubicBezTo>
                  <a:cubicBezTo>
                    <a:pt x="0" y="12919"/>
                    <a:pt x="1316" y="16969"/>
                    <a:pt x="4577" y="18600"/>
                  </a:cubicBezTo>
                  <a:cubicBezTo>
                    <a:pt x="5558" y="19098"/>
                    <a:pt x="6600" y="19334"/>
                    <a:pt x="7623" y="19334"/>
                  </a:cubicBezTo>
                  <a:cubicBezTo>
                    <a:pt x="10056" y="19334"/>
                    <a:pt x="12388" y="18002"/>
                    <a:pt x="13573" y="15707"/>
                  </a:cubicBezTo>
                  <a:cubicBezTo>
                    <a:pt x="15256" y="12393"/>
                    <a:pt x="18465" y="2818"/>
                    <a:pt x="13836" y="451"/>
                  </a:cubicBezTo>
                  <a:cubicBezTo>
                    <a:pt x="13227" y="141"/>
                    <a:pt x="12606" y="1"/>
                    <a:pt x="11981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7"/>
            <p:cNvSpPr/>
            <p:nvPr/>
          </p:nvSpPr>
          <p:spPr>
            <a:xfrm>
              <a:off x="1201886" y="2124625"/>
              <a:ext cx="200602" cy="209621"/>
            </a:xfrm>
            <a:custGeom>
              <a:avLst/>
              <a:gdLst/>
              <a:ahLst/>
              <a:cxnLst/>
              <a:rect l="l" t="t" r="r" b="b"/>
              <a:pathLst>
                <a:path w="16993" h="17757" extrusionOk="0">
                  <a:moveTo>
                    <a:pt x="11027" y="0"/>
                  </a:moveTo>
                  <a:cubicBezTo>
                    <a:pt x="7025" y="0"/>
                    <a:pt x="2907" y="6211"/>
                    <a:pt x="1526" y="8880"/>
                  </a:cubicBezTo>
                  <a:cubicBezTo>
                    <a:pt x="1" y="11879"/>
                    <a:pt x="1211" y="15561"/>
                    <a:pt x="4262" y="17086"/>
                  </a:cubicBezTo>
                  <a:cubicBezTo>
                    <a:pt x="5153" y="17540"/>
                    <a:pt x="6105" y="17756"/>
                    <a:pt x="7043" y="17756"/>
                  </a:cubicBezTo>
                  <a:cubicBezTo>
                    <a:pt x="9259" y="17756"/>
                    <a:pt x="11396" y="16548"/>
                    <a:pt x="12468" y="14404"/>
                  </a:cubicBezTo>
                  <a:cubicBezTo>
                    <a:pt x="13994" y="11405"/>
                    <a:pt x="16992" y="2567"/>
                    <a:pt x="12731" y="411"/>
                  </a:cubicBezTo>
                  <a:cubicBezTo>
                    <a:pt x="12171" y="127"/>
                    <a:pt x="11600" y="0"/>
                    <a:pt x="11027" y="0"/>
                  </a:cubicBezTo>
                  <a:close/>
                </a:path>
              </a:pathLst>
            </a:custGeom>
            <a:solidFill>
              <a:srgbClr val="FFE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7"/>
            <p:cNvSpPr/>
            <p:nvPr/>
          </p:nvSpPr>
          <p:spPr>
            <a:xfrm>
              <a:off x="1226733" y="2210096"/>
              <a:ext cx="117377" cy="112029"/>
            </a:xfrm>
            <a:custGeom>
              <a:avLst/>
              <a:gdLst/>
              <a:ahLst/>
              <a:cxnLst/>
              <a:rect l="l" t="t" r="r" b="b"/>
              <a:pathLst>
                <a:path w="9943" h="9490" extrusionOk="0">
                  <a:moveTo>
                    <a:pt x="5917" y="0"/>
                  </a:moveTo>
                  <a:cubicBezTo>
                    <a:pt x="3562" y="0"/>
                    <a:pt x="1458" y="3037"/>
                    <a:pt x="789" y="4375"/>
                  </a:cubicBezTo>
                  <a:cubicBezTo>
                    <a:pt x="0" y="5953"/>
                    <a:pt x="894" y="8004"/>
                    <a:pt x="2841" y="9004"/>
                  </a:cubicBezTo>
                  <a:cubicBezTo>
                    <a:pt x="3497" y="9332"/>
                    <a:pt x="4192" y="9490"/>
                    <a:pt x="4854" y="9490"/>
                  </a:cubicBezTo>
                  <a:cubicBezTo>
                    <a:pt x="6102" y="9490"/>
                    <a:pt x="7236" y="8930"/>
                    <a:pt x="7786" y="7899"/>
                  </a:cubicBezTo>
                  <a:cubicBezTo>
                    <a:pt x="8575" y="6321"/>
                    <a:pt x="9942" y="1692"/>
                    <a:pt x="7207" y="324"/>
                  </a:cubicBezTo>
                  <a:cubicBezTo>
                    <a:pt x="6773" y="99"/>
                    <a:pt x="6341" y="0"/>
                    <a:pt x="591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7"/>
            <p:cNvSpPr/>
            <p:nvPr/>
          </p:nvSpPr>
          <p:spPr>
            <a:xfrm>
              <a:off x="1234571" y="2213153"/>
              <a:ext cx="87806" cy="76414"/>
            </a:xfrm>
            <a:custGeom>
              <a:avLst/>
              <a:gdLst/>
              <a:ahLst/>
              <a:cxnLst/>
              <a:rect l="l" t="t" r="r" b="b"/>
              <a:pathLst>
                <a:path w="7438" h="6473" extrusionOk="0">
                  <a:moveTo>
                    <a:pt x="5113" y="0"/>
                  </a:moveTo>
                  <a:cubicBezTo>
                    <a:pt x="3062" y="0"/>
                    <a:pt x="1232" y="2631"/>
                    <a:pt x="651" y="3747"/>
                  </a:cubicBezTo>
                  <a:cubicBezTo>
                    <a:pt x="651" y="3800"/>
                    <a:pt x="651" y="3800"/>
                    <a:pt x="651" y="3800"/>
                  </a:cubicBezTo>
                  <a:cubicBezTo>
                    <a:pt x="1" y="5101"/>
                    <a:pt x="1102" y="6473"/>
                    <a:pt x="2393" y="6473"/>
                  </a:cubicBezTo>
                  <a:cubicBezTo>
                    <a:pt x="2668" y="6473"/>
                    <a:pt x="2952" y="6411"/>
                    <a:pt x="3229" y="6272"/>
                  </a:cubicBezTo>
                  <a:cubicBezTo>
                    <a:pt x="5228" y="5325"/>
                    <a:pt x="6859" y="3747"/>
                    <a:pt x="7437" y="1801"/>
                  </a:cubicBezTo>
                  <a:cubicBezTo>
                    <a:pt x="7227" y="1170"/>
                    <a:pt x="6859" y="591"/>
                    <a:pt x="6227" y="275"/>
                  </a:cubicBezTo>
                  <a:cubicBezTo>
                    <a:pt x="5853" y="84"/>
                    <a:pt x="5480" y="0"/>
                    <a:pt x="5113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7"/>
            <p:cNvSpPr/>
            <p:nvPr/>
          </p:nvSpPr>
          <p:spPr>
            <a:xfrm>
              <a:off x="1236660" y="2132357"/>
              <a:ext cx="129808" cy="124448"/>
            </a:xfrm>
            <a:custGeom>
              <a:avLst/>
              <a:gdLst/>
              <a:ahLst/>
              <a:cxnLst/>
              <a:rect l="l" t="t" r="r" b="b"/>
              <a:pathLst>
                <a:path w="10996" h="10542" extrusionOk="0">
                  <a:moveTo>
                    <a:pt x="7288" y="1"/>
                  </a:moveTo>
                  <a:cubicBezTo>
                    <a:pt x="4923" y="1"/>
                    <a:pt x="2130" y="3242"/>
                    <a:pt x="1158" y="4701"/>
                  </a:cubicBezTo>
                  <a:cubicBezTo>
                    <a:pt x="1" y="6436"/>
                    <a:pt x="474" y="8751"/>
                    <a:pt x="2210" y="9908"/>
                  </a:cubicBezTo>
                  <a:cubicBezTo>
                    <a:pt x="2853" y="10337"/>
                    <a:pt x="3575" y="10542"/>
                    <a:pt x="4289" y="10542"/>
                  </a:cubicBezTo>
                  <a:cubicBezTo>
                    <a:pt x="5502" y="10542"/>
                    <a:pt x="6689" y="9949"/>
                    <a:pt x="7418" y="8856"/>
                  </a:cubicBezTo>
                  <a:cubicBezTo>
                    <a:pt x="8575" y="7173"/>
                    <a:pt x="10995" y="2018"/>
                    <a:pt x="8575" y="387"/>
                  </a:cubicBezTo>
                  <a:cubicBezTo>
                    <a:pt x="8172" y="118"/>
                    <a:pt x="7738" y="1"/>
                    <a:pt x="7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7"/>
            <p:cNvSpPr/>
            <p:nvPr/>
          </p:nvSpPr>
          <p:spPr>
            <a:xfrm>
              <a:off x="1227347" y="2132569"/>
              <a:ext cx="175753" cy="211121"/>
            </a:xfrm>
            <a:custGeom>
              <a:avLst/>
              <a:gdLst/>
              <a:ahLst/>
              <a:cxnLst/>
              <a:rect l="l" t="t" r="r" b="b"/>
              <a:pathLst>
                <a:path w="14888" h="17884" extrusionOk="0">
                  <a:moveTo>
                    <a:pt x="12152" y="1"/>
                  </a:moveTo>
                  <a:cubicBezTo>
                    <a:pt x="12889" y="6366"/>
                    <a:pt x="9838" y="12784"/>
                    <a:pt x="4104" y="15730"/>
                  </a:cubicBezTo>
                  <a:cubicBezTo>
                    <a:pt x="3525" y="16045"/>
                    <a:pt x="2802" y="16164"/>
                    <a:pt x="2072" y="16164"/>
                  </a:cubicBezTo>
                  <a:cubicBezTo>
                    <a:pt x="1342" y="16164"/>
                    <a:pt x="606" y="16045"/>
                    <a:pt x="1" y="15887"/>
                  </a:cubicBezTo>
                  <a:lnTo>
                    <a:pt x="1" y="15887"/>
                  </a:lnTo>
                  <a:cubicBezTo>
                    <a:pt x="474" y="16413"/>
                    <a:pt x="1053" y="16834"/>
                    <a:pt x="1684" y="17150"/>
                  </a:cubicBezTo>
                  <a:cubicBezTo>
                    <a:pt x="2665" y="17648"/>
                    <a:pt x="3707" y="17884"/>
                    <a:pt x="4730" y="17884"/>
                  </a:cubicBezTo>
                  <a:cubicBezTo>
                    <a:pt x="7163" y="17884"/>
                    <a:pt x="9495" y="16552"/>
                    <a:pt x="10680" y="14257"/>
                  </a:cubicBezTo>
                  <a:cubicBezTo>
                    <a:pt x="12152" y="11311"/>
                    <a:pt x="14888" y="3367"/>
                    <a:pt x="1215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7"/>
            <p:cNvSpPr/>
            <p:nvPr/>
          </p:nvSpPr>
          <p:spPr>
            <a:xfrm>
              <a:off x="1766316" y="2274992"/>
              <a:ext cx="362685" cy="251376"/>
            </a:xfrm>
            <a:custGeom>
              <a:avLst/>
              <a:gdLst/>
              <a:ahLst/>
              <a:cxnLst/>
              <a:rect l="l" t="t" r="r" b="b"/>
              <a:pathLst>
                <a:path w="30723" h="21294" extrusionOk="0">
                  <a:moveTo>
                    <a:pt x="27428" y="0"/>
                  </a:moveTo>
                  <a:cubicBezTo>
                    <a:pt x="26531" y="0"/>
                    <a:pt x="25656" y="380"/>
                    <a:pt x="24936" y="875"/>
                  </a:cubicBezTo>
                  <a:cubicBezTo>
                    <a:pt x="24041" y="1454"/>
                    <a:pt x="23305" y="2243"/>
                    <a:pt x="22779" y="3243"/>
                  </a:cubicBezTo>
                  <a:cubicBezTo>
                    <a:pt x="22042" y="4716"/>
                    <a:pt x="21043" y="6136"/>
                    <a:pt x="19833" y="7293"/>
                  </a:cubicBezTo>
                  <a:cubicBezTo>
                    <a:pt x="18623" y="8503"/>
                    <a:pt x="17203" y="9503"/>
                    <a:pt x="15677" y="10344"/>
                  </a:cubicBezTo>
                  <a:cubicBezTo>
                    <a:pt x="14099" y="11186"/>
                    <a:pt x="12416" y="11870"/>
                    <a:pt x="10680" y="12343"/>
                  </a:cubicBezTo>
                  <a:cubicBezTo>
                    <a:pt x="9838" y="12554"/>
                    <a:pt x="8786" y="12712"/>
                    <a:pt x="7839" y="12922"/>
                  </a:cubicBezTo>
                  <a:lnTo>
                    <a:pt x="6366" y="13185"/>
                  </a:lnTo>
                  <a:lnTo>
                    <a:pt x="4840" y="13448"/>
                  </a:lnTo>
                  <a:cubicBezTo>
                    <a:pt x="2000" y="13974"/>
                    <a:pt x="1" y="16131"/>
                    <a:pt x="369" y="18235"/>
                  </a:cubicBezTo>
                  <a:cubicBezTo>
                    <a:pt x="684" y="20033"/>
                    <a:pt x="2651" y="21294"/>
                    <a:pt x="4989" y="21294"/>
                  </a:cubicBezTo>
                  <a:cubicBezTo>
                    <a:pt x="5387" y="21294"/>
                    <a:pt x="5795" y="21257"/>
                    <a:pt x="6208" y="21181"/>
                  </a:cubicBezTo>
                  <a:lnTo>
                    <a:pt x="7734" y="20918"/>
                  </a:lnTo>
                  <a:lnTo>
                    <a:pt x="9364" y="20602"/>
                  </a:lnTo>
                  <a:lnTo>
                    <a:pt x="11048" y="20287"/>
                  </a:lnTo>
                  <a:cubicBezTo>
                    <a:pt x="11574" y="20181"/>
                    <a:pt x="12153" y="20024"/>
                    <a:pt x="12731" y="19866"/>
                  </a:cubicBezTo>
                  <a:cubicBezTo>
                    <a:pt x="14993" y="19235"/>
                    <a:pt x="17255" y="18393"/>
                    <a:pt x="19412" y="17236"/>
                  </a:cubicBezTo>
                  <a:cubicBezTo>
                    <a:pt x="21516" y="16078"/>
                    <a:pt x="23568" y="14658"/>
                    <a:pt x="25356" y="12869"/>
                  </a:cubicBezTo>
                  <a:cubicBezTo>
                    <a:pt x="27145" y="11081"/>
                    <a:pt x="28670" y="9082"/>
                    <a:pt x="29828" y="6767"/>
                  </a:cubicBezTo>
                  <a:cubicBezTo>
                    <a:pt x="30617" y="5189"/>
                    <a:pt x="30722" y="3453"/>
                    <a:pt x="30301" y="2243"/>
                  </a:cubicBezTo>
                  <a:cubicBezTo>
                    <a:pt x="29828" y="981"/>
                    <a:pt x="28934" y="192"/>
                    <a:pt x="27881" y="34"/>
                  </a:cubicBezTo>
                  <a:cubicBezTo>
                    <a:pt x="27730" y="11"/>
                    <a:pt x="27579" y="0"/>
                    <a:pt x="2742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7"/>
            <p:cNvSpPr/>
            <p:nvPr/>
          </p:nvSpPr>
          <p:spPr>
            <a:xfrm>
              <a:off x="1766942" y="2275217"/>
              <a:ext cx="349629" cy="238697"/>
            </a:xfrm>
            <a:custGeom>
              <a:avLst/>
              <a:gdLst/>
              <a:ahLst/>
              <a:cxnLst/>
              <a:rect l="l" t="t" r="r" b="b"/>
              <a:pathLst>
                <a:path w="29617" h="20220" extrusionOk="0">
                  <a:moveTo>
                    <a:pt x="27608" y="0"/>
                  </a:moveTo>
                  <a:cubicBezTo>
                    <a:pt x="26902" y="0"/>
                    <a:pt x="26239" y="447"/>
                    <a:pt x="25619" y="1067"/>
                  </a:cubicBezTo>
                  <a:cubicBezTo>
                    <a:pt x="24883" y="1751"/>
                    <a:pt x="24251" y="2645"/>
                    <a:pt x="23725" y="3750"/>
                  </a:cubicBezTo>
                  <a:cubicBezTo>
                    <a:pt x="22936" y="5328"/>
                    <a:pt x="21831" y="6801"/>
                    <a:pt x="20569" y="8063"/>
                  </a:cubicBezTo>
                  <a:cubicBezTo>
                    <a:pt x="19254" y="9326"/>
                    <a:pt x="17781" y="10378"/>
                    <a:pt x="16150" y="11272"/>
                  </a:cubicBezTo>
                  <a:cubicBezTo>
                    <a:pt x="14467" y="12167"/>
                    <a:pt x="12731" y="12850"/>
                    <a:pt x="10890" y="13324"/>
                  </a:cubicBezTo>
                  <a:cubicBezTo>
                    <a:pt x="9995" y="13587"/>
                    <a:pt x="8943" y="13745"/>
                    <a:pt x="7996" y="13955"/>
                  </a:cubicBezTo>
                  <a:lnTo>
                    <a:pt x="6523" y="14218"/>
                  </a:lnTo>
                  <a:lnTo>
                    <a:pt x="4945" y="14481"/>
                  </a:lnTo>
                  <a:cubicBezTo>
                    <a:pt x="2105" y="15007"/>
                    <a:pt x="0" y="16691"/>
                    <a:pt x="263" y="18216"/>
                  </a:cubicBezTo>
                  <a:cubicBezTo>
                    <a:pt x="560" y="19800"/>
                    <a:pt x="2908" y="20220"/>
                    <a:pt x="4806" y="20220"/>
                  </a:cubicBezTo>
                  <a:cubicBezTo>
                    <a:pt x="4924" y="20220"/>
                    <a:pt x="5041" y="20218"/>
                    <a:pt x="5156" y="20215"/>
                  </a:cubicBezTo>
                  <a:cubicBezTo>
                    <a:pt x="5945" y="20215"/>
                    <a:pt x="6681" y="20110"/>
                    <a:pt x="7470" y="20057"/>
                  </a:cubicBezTo>
                  <a:cubicBezTo>
                    <a:pt x="8259" y="19952"/>
                    <a:pt x="9101" y="19794"/>
                    <a:pt x="9943" y="19636"/>
                  </a:cubicBezTo>
                  <a:cubicBezTo>
                    <a:pt x="11521" y="19373"/>
                    <a:pt x="13257" y="18847"/>
                    <a:pt x="14835" y="18163"/>
                  </a:cubicBezTo>
                  <a:cubicBezTo>
                    <a:pt x="15414" y="17900"/>
                    <a:pt x="16045" y="17585"/>
                    <a:pt x="16624" y="17322"/>
                  </a:cubicBezTo>
                  <a:cubicBezTo>
                    <a:pt x="17886" y="16743"/>
                    <a:pt x="19201" y="16270"/>
                    <a:pt x="20464" y="15638"/>
                  </a:cubicBezTo>
                  <a:cubicBezTo>
                    <a:pt x="21726" y="15007"/>
                    <a:pt x="22936" y="14218"/>
                    <a:pt x="23883" y="13166"/>
                  </a:cubicBezTo>
                  <a:cubicBezTo>
                    <a:pt x="24409" y="12587"/>
                    <a:pt x="24830" y="11956"/>
                    <a:pt x="25303" y="11325"/>
                  </a:cubicBezTo>
                  <a:cubicBezTo>
                    <a:pt x="26198" y="10220"/>
                    <a:pt x="27197" y="9168"/>
                    <a:pt x="27986" y="7958"/>
                  </a:cubicBezTo>
                  <a:cubicBezTo>
                    <a:pt x="28723" y="6853"/>
                    <a:pt x="29144" y="5696"/>
                    <a:pt x="29407" y="4381"/>
                  </a:cubicBezTo>
                  <a:cubicBezTo>
                    <a:pt x="29617" y="3434"/>
                    <a:pt x="29617" y="2329"/>
                    <a:pt x="29354" y="1540"/>
                  </a:cubicBezTo>
                  <a:cubicBezTo>
                    <a:pt x="29091" y="699"/>
                    <a:pt x="28565" y="120"/>
                    <a:pt x="27828" y="15"/>
                  </a:cubicBezTo>
                  <a:cubicBezTo>
                    <a:pt x="27754" y="5"/>
                    <a:pt x="27681" y="0"/>
                    <a:pt x="2760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7"/>
            <p:cNvSpPr/>
            <p:nvPr/>
          </p:nvSpPr>
          <p:spPr>
            <a:xfrm>
              <a:off x="1768181" y="2275169"/>
              <a:ext cx="347150" cy="236348"/>
            </a:xfrm>
            <a:custGeom>
              <a:avLst/>
              <a:gdLst/>
              <a:ahLst/>
              <a:cxnLst/>
              <a:rect l="l" t="t" r="r" b="b"/>
              <a:pathLst>
                <a:path w="29407" h="20021" extrusionOk="0">
                  <a:moveTo>
                    <a:pt x="27482" y="1"/>
                  </a:moveTo>
                  <a:cubicBezTo>
                    <a:pt x="26541" y="1"/>
                    <a:pt x="25768" y="833"/>
                    <a:pt x="25041" y="1755"/>
                  </a:cubicBezTo>
                  <a:cubicBezTo>
                    <a:pt x="24251" y="2754"/>
                    <a:pt x="23568" y="3912"/>
                    <a:pt x="23094" y="4753"/>
                  </a:cubicBezTo>
                  <a:cubicBezTo>
                    <a:pt x="22621" y="5753"/>
                    <a:pt x="22147" y="6805"/>
                    <a:pt x="21358" y="7647"/>
                  </a:cubicBezTo>
                  <a:cubicBezTo>
                    <a:pt x="20674" y="8436"/>
                    <a:pt x="19833" y="9014"/>
                    <a:pt x="19044" y="9645"/>
                  </a:cubicBezTo>
                  <a:cubicBezTo>
                    <a:pt x="18149" y="10329"/>
                    <a:pt x="17308" y="11066"/>
                    <a:pt x="16308" y="11592"/>
                  </a:cubicBezTo>
                  <a:cubicBezTo>
                    <a:pt x="14783" y="12486"/>
                    <a:pt x="13047" y="12907"/>
                    <a:pt x="11416" y="13486"/>
                  </a:cubicBezTo>
                  <a:cubicBezTo>
                    <a:pt x="10890" y="13643"/>
                    <a:pt x="10364" y="13801"/>
                    <a:pt x="9838" y="13959"/>
                  </a:cubicBezTo>
                  <a:cubicBezTo>
                    <a:pt x="9259" y="14117"/>
                    <a:pt x="8733" y="14275"/>
                    <a:pt x="8154" y="14433"/>
                  </a:cubicBezTo>
                  <a:cubicBezTo>
                    <a:pt x="7681" y="14538"/>
                    <a:pt x="7155" y="14643"/>
                    <a:pt x="6629" y="14748"/>
                  </a:cubicBezTo>
                  <a:cubicBezTo>
                    <a:pt x="6103" y="14853"/>
                    <a:pt x="5577" y="14906"/>
                    <a:pt x="5051" y="14959"/>
                  </a:cubicBezTo>
                  <a:cubicBezTo>
                    <a:pt x="4051" y="15116"/>
                    <a:pt x="3262" y="15116"/>
                    <a:pt x="2368" y="15590"/>
                  </a:cubicBezTo>
                  <a:cubicBezTo>
                    <a:pt x="1211" y="16116"/>
                    <a:pt x="1" y="17115"/>
                    <a:pt x="158" y="18220"/>
                  </a:cubicBezTo>
                  <a:cubicBezTo>
                    <a:pt x="364" y="19329"/>
                    <a:pt x="1948" y="20021"/>
                    <a:pt x="3984" y="20021"/>
                  </a:cubicBezTo>
                  <a:cubicBezTo>
                    <a:pt x="4556" y="20021"/>
                    <a:pt x="5164" y="19966"/>
                    <a:pt x="5787" y="19851"/>
                  </a:cubicBezTo>
                  <a:lnTo>
                    <a:pt x="7365" y="19588"/>
                  </a:lnTo>
                  <a:lnTo>
                    <a:pt x="8943" y="19272"/>
                  </a:lnTo>
                  <a:cubicBezTo>
                    <a:pt x="10048" y="19062"/>
                    <a:pt x="11100" y="18904"/>
                    <a:pt x="12205" y="18588"/>
                  </a:cubicBezTo>
                  <a:cubicBezTo>
                    <a:pt x="14414" y="17957"/>
                    <a:pt x="16571" y="17168"/>
                    <a:pt x="18623" y="16063"/>
                  </a:cubicBezTo>
                  <a:cubicBezTo>
                    <a:pt x="20622" y="14959"/>
                    <a:pt x="22568" y="13591"/>
                    <a:pt x="24251" y="11907"/>
                  </a:cubicBezTo>
                  <a:cubicBezTo>
                    <a:pt x="25935" y="10224"/>
                    <a:pt x="27355" y="8330"/>
                    <a:pt x="28460" y="6174"/>
                  </a:cubicBezTo>
                  <a:cubicBezTo>
                    <a:pt x="29196" y="4701"/>
                    <a:pt x="29407" y="3122"/>
                    <a:pt x="29196" y="1965"/>
                  </a:cubicBezTo>
                  <a:cubicBezTo>
                    <a:pt x="28986" y="860"/>
                    <a:pt x="28407" y="124"/>
                    <a:pt x="27723" y="19"/>
                  </a:cubicBezTo>
                  <a:cubicBezTo>
                    <a:pt x="27642" y="7"/>
                    <a:pt x="27561" y="1"/>
                    <a:pt x="2748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7"/>
            <p:cNvSpPr/>
            <p:nvPr/>
          </p:nvSpPr>
          <p:spPr>
            <a:xfrm>
              <a:off x="1768807" y="2275346"/>
              <a:ext cx="333479" cy="222335"/>
            </a:xfrm>
            <a:custGeom>
              <a:avLst/>
              <a:gdLst/>
              <a:ahLst/>
              <a:cxnLst/>
              <a:rect l="l" t="t" r="r" b="b"/>
              <a:pathLst>
                <a:path w="28249" h="18834" extrusionOk="0">
                  <a:moveTo>
                    <a:pt x="27626" y="0"/>
                  </a:moveTo>
                  <a:cubicBezTo>
                    <a:pt x="27316" y="0"/>
                    <a:pt x="26915" y="516"/>
                    <a:pt x="26513" y="1319"/>
                  </a:cubicBezTo>
                  <a:cubicBezTo>
                    <a:pt x="26092" y="2108"/>
                    <a:pt x="25566" y="3213"/>
                    <a:pt x="24988" y="4423"/>
                  </a:cubicBezTo>
                  <a:cubicBezTo>
                    <a:pt x="24093" y="6159"/>
                    <a:pt x="22883" y="7789"/>
                    <a:pt x="21516" y="9157"/>
                  </a:cubicBezTo>
                  <a:cubicBezTo>
                    <a:pt x="20095" y="10525"/>
                    <a:pt x="18465" y="11735"/>
                    <a:pt x="16729" y="12682"/>
                  </a:cubicBezTo>
                  <a:cubicBezTo>
                    <a:pt x="14993" y="13628"/>
                    <a:pt x="13099" y="14365"/>
                    <a:pt x="11152" y="14891"/>
                  </a:cubicBezTo>
                  <a:cubicBezTo>
                    <a:pt x="10206" y="15154"/>
                    <a:pt x="9153" y="15312"/>
                    <a:pt x="8154" y="15522"/>
                  </a:cubicBezTo>
                  <a:lnTo>
                    <a:pt x="6628" y="15785"/>
                  </a:lnTo>
                  <a:lnTo>
                    <a:pt x="5103" y="16048"/>
                  </a:lnTo>
                  <a:cubicBezTo>
                    <a:pt x="2262" y="16574"/>
                    <a:pt x="0" y="17521"/>
                    <a:pt x="158" y="18205"/>
                  </a:cubicBezTo>
                  <a:cubicBezTo>
                    <a:pt x="221" y="18613"/>
                    <a:pt x="1107" y="18834"/>
                    <a:pt x="2416" y="18834"/>
                  </a:cubicBezTo>
                  <a:cubicBezTo>
                    <a:pt x="3300" y="18834"/>
                    <a:pt x="4378" y="18733"/>
                    <a:pt x="5524" y="18521"/>
                  </a:cubicBezTo>
                  <a:lnTo>
                    <a:pt x="7049" y="18258"/>
                  </a:lnTo>
                  <a:lnTo>
                    <a:pt x="8627" y="17942"/>
                  </a:lnTo>
                  <a:cubicBezTo>
                    <a:pt x="9680" y="17732"/>
                    <a:pt x="10732" y="17574"/>
                    <a:pt x="11784" y="17258"/>
                  </a:cubicBezTo>
                  <a:cubicBezTo>
                    <a:pt x="13941" y="16680"/>
                    <a:pt x="15992" y="15890"/>
                    <a:pt x="17938" y="14838"/>
                  </a:cubicBezTo>
                  <a:cubicBezTo>
                    <a:pt x="19885" y="13839"/>
                    <a:pt x="21673" y="12524"/>
                    <a:pt x="23252" y="10946"/>
                  </a:cubicBezTo>
                  <a:cubicBezTo>
                    <a:pt x="24882" y="9367"/>
                    <a:pt x="26197" y="7579"/>
                    <a:pt x="27197" y="5527"/>
                  </a:cubicBezTo>
                  <a:cubicBezTo>
                    <a:pt x="27933" y="4160"/>
                    <a:pt x="28249" y="2792"/>
                    <a:pt x="28249" y="1740"/>
                  </a:cubicBezTo>
                  <a:cubicBezTo>
                    <a:pt x="28249" y="688"/>
                    <a:pt x="27986" y="56"/>
                    <a:pt x="27670" y="4"/>
                  </a:cubicBezTo>
                  <a:cubicBezTo>
                    <a:pt x="27656" y="1"/>
                    <a:pt x="27641" y="0"/>
                    <a:pt x="27626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7"/>
            <p:cNvSpPr/>
            <p:nvPr/>
          </p:nvSpPr>
          <p:spPr>
            <a:xfrm>
              <a:off x="1768807" y="2275335"/>
              <a:ext cx="333479" cy="220824"/>
            </a:xfrm>
            <a:custGeom>
              <a:avLst/>
              <a:gdLst/>
              <a:ahLst/>
              <a:cxnLst/>
              <a:rect l="l" t="t" r="r" b="b"/>
              <a:pathLst>
                <a:path w="28249" h="18706" extrusionOk="0">
                  <a:moveTo>
                    <a:pt x="27608" y="0"/>
                  </a:moveTo>
                  <a:cubicBezTo>
                    <a:pt x="27272" y="0"/>
                    <a:pt x="27027" y="400"/>
                    <a:pt x="26829" y="846"/>
                  </a:cubicBezTo>
                  <a:cubicBezTo>
                    <a:pt x="26618" y="1373"/>
                    <a:pt x="26408" y="1899"/>
                    <a:pt x="26303" y="2214"/>
                  </a:cubicBezTo>
                  <a:cubicBezTo>
                    <a:pt x="25777" y="3477"/>
                    <a:pt x="25408" y="4844"/>
                    <a:pt x="24672" y="6107"/>
                  </a:cubicBezTo>
                  <a:cubicBezTo>
                    <a:pt x="23988" y="7264"/>
                    <a:pt x="23041" y="8316"/>
                    <a:pt x="22042" y="9158"/>
                  </a:cubicBezTo>
                  <a:cubicBezTo>
                    <a:pt x="20990" y="10000"/>
                    <a:pt x="19885" y="10736"/>
                    <a:pt x="18780" y="11473"/>
                  </a:cubicBezTo>
                  <a:cubicBezTo>
                    <a:pt x="18044" y="11999"/>
                    <a:pt x="17307" y="12472"/>
                    <a:pt x="16518" y="12946"/>
                  </a:cubicBezTo>
                  <a:cubicBezTo>
                    <a:pt x="15519" y="13472"/>
                    <a:pt x="14519" y="13945"/>
                    <a:pt x="13520" y="14366"/>
                  </a:cubicBezTo>
                  <a:cubicBezTo>
                    <a:pt x="12625" y="14682"/>
                    <a:pt x="11731" y="14945"/>
                    <a:pt x="10784" y="15208"/>
                  </a:cubicBezTo>
                  <a:cubicBezTo>
                    <a:pt x="8575" y="15734"/>
                    <a:pt x="6313" y="16049"/>
                    <a:pt x="3998" y="16418"/>
                  </a:cubicBezTo>
                  <a:cubicBezTo>
                    <a:pt x="3262" y="16523"/>
                    <a:pt x="0" y="17312"/>
                    <a:pt x="158" y="18206"/>
                  </a:cubicBezTo>
                  <a:cubicBezTo>
                    <a:pt x="211" y="18601"/>
                    <a:pt x="737" y="18706"/>
                    <a:pt x="1328" y="18706"/>
                  </a:cubicBezTo>
                  <a:cubicBezTo>
                    <a:pt x="1920" y="18706"/>
                    <a:pt x="2578" y="18601"/>
                    <a:pt x="2893" y="18574"/>
                  </a:cubicBezTo>
                  <a:lnTo>
                    <a:pt x="4629" y="18416"/>
                  </a:lnTo>
                  <a:cubicBezTo>
                    <a:pt x="5787" y="18311"/>
                    <a:pt x="6944" y="18206"/>
                    <a:pt x="8154" y="17996"/>
                  </a:cubicBezTo>
                  <a:cubicBezTo>
                    <a:pt x="8733" y="17890"/>
                    <a:pt x="9311" y="17785"/>
                    <a:pt x="9890" y="17680"/>
                  </a:cubicBezTo>
                  <a:lnTo>
                    <a:pt x="10784" y="17470"/>
                  </a:lnTo>
                  <a:cubicBezTo>
                    <a:pt x="11047" y="17417"/>
                    <a:pt x="11363" y="17312"/>
                    <a:pt x="11626" y="17259"/>
                  </a:cubicBezTo>
                  <a:cubicBezTo>
                    <a:pt x="13993" y="16575"/>
                    <a:pt x="16203" y="15523"/>
                    <a:pt x="18149" y="14103"/>
                  </a:cubicBezTo>
                  <a:cubicBezTo>
                    <a:pt x="18885" y="13577"/>
                    <a:pt x="19517" y="12998"/>
                    <a:pt x="20306" y="12577"/>
                  </a:cubicBezTo>
                  <a:cubicBezTo>
                    <a:pt x="20990" y="12157"/>
                    <a:pt x="21726" y="11893"/>
                    <a:pt x="22357" y="11473"/>
                  </a:cubicBezTo>
                  <a:cubicBezTo>
                    <a:pt x="22936" y="11052"/>
                    <a:pt x="23462" y="10578"/>
                    <a:pt x="23935" y="10052"/>
                  </a:cubicBezTo>
                  <a:cubicBezTo>
                    <a:pt x="25461" y="8369"/>
                    <a:pt x="26671" y="6423"/>
                    <a:pt x="27460" y="4318"/>
                  </a:cubicBezTo>
                  <a:cubicBezTo>
                    <a:pt x="27618" y="3898"/>
                    <a:pt x="27986" y="2898"/>
                    <a:pt x="28091" y="1951"/>
                  </a:cubicBezTo>
                  <a:cubicBezTo>
                    <a:pt x="28249" y="952"/>
                    <a:pt x="28144" y="57"/>
                    <a:pt x="27670" y="5"/>
                  </a:cubicBezTo>
                  <a:cubicBezTo>
                    <a:pt x="27649" y="2"/>
                    <a:pt x="27629" y="0"/>
                    <a:pt x="2760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7"/>
            <p:cNvSpPr/>
            <p:nvPr/>
          </p:nvSpPr>
          <p:spPr>
            <a:xfrm>
              <a:off x="1848281" y="2284931"/>
              <a:ext cx="257727" cy="181136"/>
            </a:xfrm>
            <a:custGeom>
              <a:avLst/>
              <a:gdLst/>
              <a:ahLst/>
              <a:cxnLst/>
              <a:rect l="l" t="t" r="r" b="b"/>
              <a:pathLst>
                <a:path w="21832" h="15344" extrusionOk="0">
                  <a:moveTo>
                    <a:pt x="19898" y="1"/>
                  </a:moveTo>
                  <a:cubicBezTo>
                    <a:pt x="18868" y="1"/>
                    <a:pt x="17698" y="764"/>
                    <a:pt x="16992" y="1612"/>
                  </a:cubicBezTo>
                  <a:cubicBezTo>
                    <a:pt x="15835" y="3085"/>
                    <a:pt x="15519" y="4663"/>
                    <a:pt x="14204" y="5925"/>
                  </a:cubicBezTo>
                  <a:cubicBezTo>
                    <a:pt x="12889" y="7240"/>
                    <a:pt x="11363" y="8292"/>
                    <a:pt x="9943" y="9397"/>
                  </a:cubicBezTo>
                  <a:cubicBezTo>
                    <a:pt x="7997" y="11028"/>
                    <a:pt x="5682" y="11396"/>
                    <a:pt x="3262" y="12080"/>
                  </a:cubicBezTo>
                  <a:cubicBezTo>
                    <a:pt x="2578" y="12290"/>
                    <a:pt x="1842" y="12501"/>
                    <a:pt x="1263" y="12922"/>
                  </a:cubicBezTo>
                  <a:cubicBezTo>
                    <a:pt x="685" y="13343"/>
                    <a:pt x="1" y="14342"/>
                    <a:pt x="211" y="15131"/>
                  </a:cubicBezTo>
                  <a:cubicBezTo>
                    <a:pt x="211" y="15236"/>
                    <a:pt x="421" y="15289"/>
                    <a:pt x="632" y="15289"/>
                  </a:cubicBezTo>
                  <a:cubicBezTo>
                    <a:pt x="911" y="15326"/>
                    <a:pt x="1191" y="15344"/>
                    <a:pt x="1470" y="15344"/>
                  </a:cubicBezTo>
                  <a:cubicBezTo>
                    <a:pt x="1980" y="15344"/>
                    <a:pt x="2490" y="15286"/>
                    <a:pt x="2999" y="15184"/>
                  </a:cubicBezTo>
                  <a:cubicBezTo>
                    <a:pt x="8154" y="13974"/>
                    <a:pt x="11732" y="13237"/>
                    <a:pt x="16519" y="10134"/>
                  </a:cubicBezTo>
                  <a:cubicBezTo>
                    <a:pt x="17834" y="9345"/>
                    <a:pt x="20201" y="6977"/>
                    <a:pt x="21095" y="5504"/>
                  </a:cubicBezTo>
                  <a:cubicBezTo>
                    <a:pt x="21621" y="4242"/>
                    <a:pt x="21832" y="2979"/>
                    <a:pt x="21674" y="2032"/>
                  </a:cubicBezTo>
                  <a:cubicBezTo>
                    <a:pt x="21463" y="875"/>
                    <a:pt x="20937" y="139"/>
                    <a:pt x="20254" y="33"/>
                  </a:cubicBezTo>
                  <a:cubicBezTo>
                    <a:pt x="20138" y="11"/>
                    <a:pt x="20019" y="1"/>
                    <a:pt x="19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7"/>
            <p:cNvSpPr/>
            <p:nvPr/>
          </p:nvSpPr>
          <p:spPr>
            <a:xfrm>
              <a:off x="1906025" y="2329762"/>
              <a:ext cx="51564" cy="43395"/>
            </a:xfrm>
            <a:custGeom>
              <a:avLst/>
              <a:gdLst/>
              <a:ahLst/>
              <a:cxnLst/>
              <a:rect l="l" t="t" r="r" b="b"/>
              <a:pathLst>
                <a:path w="4368" h="3676" extrusionOk="0">
                  <a:moveTo>
                    <a:pt x="2091" y="0"/>
                  </a:moveTo>
                  <a:cubicBezTo>
                    <a:pt x="1079" y="0"/>
                    <a:pt x="249" y="650"/>
                    <a:pt x="106" y="1601"/>
                  </a:cubicBezTo>
                  <a:cubicBezTo>
                    <a:pt x="1" y="2601"/>
                    <a:pt x="790" y="3548"/>
                    <a:pt x="1947" y="3653"/>
                  </a:cubicBezTo>
                  <a:cubicBezTo>
                    <a:pt x="2059" y="3668"/>
                    <a:pt x="2169" y="3675"/>
                    <a:pt x="2277" y="3675"/>
                  </a:cubicBezTo>
                  <a:cubicBezTo>
                    <a:pt x="3289" y="3675"/>
                    <a:pt x="4114" y="3025"/>
                    <a:pt x="4209" y="2075"/>
                  </a:cubicBezTo>
                  <a:cubicBezTo>
                    <a:pt x="4367" y="1075"/>
                    <a:pt x="3525" y="181"/>
                    <a:pt x="2421" y="23"/>
                  </a:cubicBezTo>
                  <a:cubicBezTo>
                    <a:pt x="2309" y="8"/>
                    <a:pt x="2199" y="0"/>
                    <a:pt x="2091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7"/>
            <p:cNvSpPr/>
            <p:nvPr/>
          </p:nvSpPr>
          <p:spPr>
            <a:xfrm>
              <a:off x="1906025" y="2329762"/>
              <a:ext cx="51564" cy="43124"/>
            </a:xfrm>
            <a:custGeom>
              <a:avLst/>
              <a:gdLst/>
              <a:ahLst/>
              <a:cxnLst/>
              <a:rect l="l" t="t" r="r" b="b"/>
              <a:pathLst>
                <a:path w="4368" h="3653" extrusionOk="0">
                  <a:moveTo>
                    <a:pt x="3793" y="3013"/>
                  </a:moveTo>
                  <a:cubicBezTo>
                    <a:pt x="3713" y="3110"/>
                    <a:pt x="3623" y="3201"/>
                    <a:pt x="3525" y="3285"/>
                  </a:cubicBezTo>
                  <a:cubicBezTo>
                    <a:pt x="3627" y="3200"/>
                    <a:pt x="3717" y="3110"/>
                    <a:pt x="3793" y="3013"/>
                  </a:cubicBezTo>
                  <a:close/>
                  <a:moveTo>
                    <a:pt x="2091" y="0"/>
                  </a:moveTo>
                  <a:cubicBezTo>
                    <a:pt x="1079" y="0"/>
                    <a:pt x="249" y="650"/>
                    <a:pt x="106" y="1601"/>
                  </a:cubicBezTo>
                  <a:cubicBezTo>
                    <a:pt x="1" y="2601"/>
                    <a:pt x="790" y="3548"/>
                    <a:pt x="1947" y="3653"/>
                  </a:cubicBezTo>
                  <a:lnTo>
                    <a:pt x="2000" y="3653"/>
                  </a:lnTo>
                  <a:cubicBezTo>
                    <a:pt x="1053" y="3548"/>
                    <a:pt x="317" y="2706"/>
                    <a:pt x="422" y="1864"/>
                  </a:cubicBezTo>
                  <a:cubicBezTo>
                    <a:pt x="563" y="1063"/>
                    <a:pt x="1296" y="472"/>
                    <a:pt x="2167" y="472"/>
                  </a:cubicBezTo>
                  <a:cubicBezTo>
                    <a:pt x="2267" y="472"/>
                    <a:pt x="2370" y="480"/>
                    <a:pt x="2473" y="496"/>
                  </a:cubicBezTo>
                  <a:cubicBezTo>
                    <a:pt x="3473" y="602"/>
                    <a:pt x="4209" y="1391"/>
                    <a:pt x="4051" y="2285"/>
                  </a:cubicBezTo>
                  <a:cubicBezTo>
                    <a:pt x="4051" y="2571"/>
                    <a:pt x="3954" y="2808"/>
                    <a:pt x="3793" y="3013"/>
                  </a:cubicBezTo>
                  <a:lnTo>
                    <a:pt x="3793" y="3013"/>
                  </a:lnTo>
                  <a:cubicBezTo>
                    <a:pt x="4018" y="2743"/>
                    <a:pt x="4171" y="2423"/>
                    <a:pt x="4209" y="2075"/>
                  </a:cubicBezTo>
                  <a:cubicBezTo>
                    <a:pt x="4367" y="1075"/>
                    <a:pt x="3525" y="181"/>
                    <a:pt x="2421" y="23"/>
                  </a:cubicBezTo>
                  <a:cubicBezTo>
                    <a:pt x="2309" y="8"/>
                    <a:pt x="2199" y="0"/>
                    <a:pt x="2091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7"/>
            <p:cNvSpPr/>
            <p:nvPr/>
          </p:nvSpPr>
          <p:spPr>
            <a:xfrm>
              <a:off x="1932111" y="2354195"/>
              <a:ext cx="18640" cy="15630"/>
            </a:xfrm>
            <a:custGeom>
              <a:avLst/>
              <a:gdLst/>
              <a:ahLst/>
              <a:cxnLst/>
              <a:rect l="l" t="t" r="r" b="b"/>
              <a:pathLst>
                <a:path w="1579" h="1324" extrusionOk="0">
                  <a:moveTo>
                    <a:pt x="952" y="0"/>
                  </a:moveTo>
                  <a:cubicBezTo>
                    <a:pt x="721" y="0"/>
                    <a:pt x="486" y="116"/>
                    <a:pt x="316" y="320"/>
                  </a:cubicBezTo>
                  <a:cubicBezTo>
                    <a:pt x="0" y="583"/>
                    <a:pt x="0" y="1004"/>
                    <a:pt x="263" y="1215"/>
                  </a:cubicBezTo>
                  <a:cubicBezTo>
                    <a:pt x="357" y="1289"/>
                    <a:pt x="476" y="1324"/>
                    <a:pt x="603" y="1324"/>
                  </a:cubicBezTo>
                  <a:cubicBezTo>
                    <a:pt x="835" y="1324"/>
                    <a:pt x="1093" y="1208"/>
                    <a:pt x="1263" y="1004"/>
                  </a:cubicBezTo>
                  <a:cubicBezTo>
                    <a:pt x="1526" y="688"/>
                    <a:pt x="1578" y="268"/>
                    <a:pt x="1315" y="110"/>
                  </a:cubicBezTo>
                  <a:cubicBezTo>
                    <a:pt x="1204" y="35"/>
                    <a:pt x="1079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7"/>
            <p:cNvSpPr/>
            <p:nvPr/>
          </p:nvSpPr>
          <p:spPr>
            <a:xfrm>
              <a:off x="2440036" y="2230681"/>
              <a:ext cx="45343" cy="45343"/>
            </a:xfrm>
            <a:custGeom>
              <a:avLst/>
              <a:gdLst/>
              <a:ahLst/>
              <a:cxnLst/>
              <a:rect l="l" t="t" r="r" b="b"/>
              <a:pathLst>
                <a:path w="3841" h="3841" extrusionOk="0">
                  <a:moveTo>
                    <a:pt x="1894" y="0"/>
                  </a:moveTo>
                  <a:cubicBezTo>
                    <a:pt x="842" y="0"/>
                    <a:pt x="0" y="842"/>
                    <a:pt x="0" y="1894"/>
                  </a:cubicBezTo>
                  <a:cubicBezTo>
                    <a:pt x="0" y="2946"/>
                    <a:pt x="842" y="3840"/>
                    <a:pt x="1894" y="3840"/>
                  </a:cubicBezTo>
                  <a:cubicBezTo>
                    <a:pt x="2946" y="3840"/>
                    <a:pt x="3840" y="2946"/>
                    <a:pt x="3840" y="1894"/>
                  </a:cubicBezTo>
                  <a:cubicBezTo>
                    <a:pt x="3840" y="842"/>
                    <a:pt x="2946" y="0"/>
                    <a:pt x="1894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7"/>
            <p:cNvSpPr/>
            <p:nvPr/>
          </p:nvSpPr>
          <p:spPr>
            <a:xfrm>
              <a:off x="2440036" y="2230681"/>
              <a:ext cx="45343" cy="45343"/>
            </a:xfrm>
            <a:custGeom>
              <a:avLst/>
              <a:gdLst/>
              <a:ahLst/>
              <a:cxnLst/>
              <a:rect l="l" t="t" r="r" b="b"/>
              <a:pathLst>
                <a:path w="3841" h="3841" extrusionOk="0">
                  <a:moveTo>
                    <a:pt x="1894" y="0"/>
                  </a:moveTo>
                  <a:cubicBezTo>
                    <a:pt x="842" y="0"/>
                    <a:pt x="0" y="842"/>
                    <a:pt x="0" y="1894"/>
                  </a:cubicBezTo>
                  <a:cubicBezTo>
                    <a:pt x="0" y="2946"/>
                    <a:pt x="842" y="3840"/>
                    <a:pt x="1894" y="3840"/>
                  </a:cubicBezTo>
                  <a:lnTo>
                    <a:pt x="1947" y="3840"/>
                  </a:lnTo>
                  <a:cubicBezTo>
                    <a:pt x="1052" y="3788"/>
                    <a:pt x="316" y="3051"/>
                    <a:pt x="316" y="2157"/>
                  </a:cubicBezTo>
                  <a:cubicBezTo>
                    <a:pt x="316" y="1210"/>
                    <a:pt x="1105" y="474"/>
                    <a:pt x="1999" y="474"/>
                  </a:cubicBezTo>
                  <a:cubicBezTo>
                    <a:pt x="2946" y="474"/>
                    <a:pt x="3682" y="1210"/>
                    <a:pt x="3682" y="2157"/>
                  </a:cubicBezTo>
                  <a:cubicBezTo>
                    <a:pt x="3682" y="2525"/>
                    <a:pt x="3525" y="2946"/>
                    <a:pt x="3314" y="3209"/>
                  </a:cubicBezTo>
                  <a:cubicBezTo>
                    <a:pt x="3630" y="2894"/>
                    <a:pt x="3840" y="2420"/>
                    <a:pt x="3840" y="1894"/>
                  </a:cubicBezTo>
                  <a:cubicBezTo>
                    <a:pt x="3840" y="842"/>
                    <a:pt x="2946" y="0"/>
                    <a:pt x="1894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7"/>
            <p:cNvSpPr/>
            <p:nvPr/>
          </p:nvSpPr>
          <p:spPr>
            <a:xfrm>
              <a:off x="2464246" y="2254171"/>
              <a:ext cx="16787" cy="16976"/>
            </a:xfrm>
            <a:custGeom>
              <a:avLst/>
              <a:gdLst/>
              <a:ahLst/>
              <a:cxnLst/>
              <a:rect l="l" t="t" r="r" b="b"/>
              <a:pathLst>
                <a:path w="1422" h="1438" extrusionOk="0">
                  <a:moveTo>
                    <a:pt x="873" y="1"/>
                  </a:moveTo>
                  <a:cubicBezTo>
                    <a:pt x="637" y="1"/>
                    <a:pt x="367" y="158"/>
                    <a:pt x="211" y="430"/>
                  </a:cubicBezTo>
                  <a:cubicBezTo>
                    <a:pt x="1" y="798"/>
                    <a:pt x="53" y="1219"/>
                    <a:pt x="316" y="1377"/>
                  </a:cubicBezTo>
                  <a:cubicBezTo>
                    <a:pt x="385" y="1418"/>
                    <a:pt x="461" y="1438"/>
                    <a:pt x="539" y="1438"/>
                  </a:cubicBezTo>
                  <a:cubicBezTo>
                    <a:pt x="761" y="1438"/>
                    <a:pt x="1003" y="1281"/>
                    <a:pt x="1158" y="1009"/>
                  </a:cubicBezTo>
                  <a:cubicBezTo>
                    <a:pt x="1421" y="693"/>
                    <a:pt x="1368" y="220"/>
                    <a:pt x="1105" y="62"/>
                  </a:cubicBezTo>
                  <a:cubicBezTo>
                    <a:pt x="1037" y="21"/>
                    <a:pt x="957" y="1"/>
                    <a:pt x="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7"/>
            <p:cNvSpPr/>
            <p:nvPr/>
          </p:nvSpPr>
          <p:spPr>
            <a:xfrm>
              <a:off x="1658902" y="2433103"/>
              <a:ext cx="62732" cy="62732"/>
            </a:xfrm>
            <a:custGeom>
              <a:avLst/>
              <a:gdLst/>
              <a:ahLst/>
              <a:cxnLst/>
              <a:rect l="l" t="t" r="r" b="b"/>
              <a:pathLst>
                <a:path w="5314" h="5314" extrusionOk="0">
                  <a:moveTo>
                    <a:pt x="2683" y="0"/>
                  </a:moveTo>
                  <a:cubicBezTo>
                    <a:pt x="1210" y="0"/>
                    <a:pt x="0" y="1158"/>
                    <a:pt x="0" y="2631"/>
                  </a:cubicBezTo>
                  <a:cubicBezTo>
                    <a:pt x="0" y="4104"/>
                    <a:pt x="1210" y="5314"/>
                    <a:pt x="2683" y="5314"/>
                  </a:cubicBezTo>
                  <a:cubicBezTo>
                    <a:pt x="4103" y="5314"/>
                    <a:pt x="5313" y="4104"/>
                    <a:pt x="5313" y="2631"/>
                  </a:cubicBezTo>
                  <a:cubicBezTo>
                    <a:pt x="5313" y="1210"/>
                    <a:pt x="4103" y="0"/>
                    <a:pt x="268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7"/>
            <p:cNvSpPr/>
            <p:nvPr/>
          </p:nvSpPr>
          <p:spPr>
            <a:xfrm>
              <a:off x="1658902" y="2433103"/>
              <a:ext cx="62732" cy="62130"/>
            </a:xfrm>
            <a:custGeom>
              <a:avLst/>
              <a:gdLst/>
              <a:ahLst/>
              <a:cxnLst/>
              <a:rect l="l" t="t" r="r" b="b"/>
              <a:pathLst>
                <a:path w="5314" h="5263" extrusionOk="0">
                  <a:moveTo>
                    <a:pt x="2683" y="0"/>
                  </a:moveTo>
                  <a:cubicBezTo>
                    <a:pt x="1210" y="0"/>
                    <a:pt x="0" y="1158"/>
                    <a:pt x="0" y="2631"/>
                  </a:cubicBezTo>
                  <a:cubicBezTo>
                    <a:pt x="0" y="4073"/>
                    <a:pt x="1160" y="5263"/>
                    <a:pt x="2541" y="5263"/>
                  </a:cubicBezTo>
                  <a:cubicBezTo>
                    <a:pt x="2571" y="5263"/>
                    <a:pt x="2601" y="5262"/>
                    <a:pt x="2630" y="5261"/>
                  </a:cubicBezTo>
                  <a:lnTo>
                    <a:pt x="2736" y="5261"/>
                  </a:lnTo>
                  <a:cubicBezTo>
                    <a:pt x="1473" y="5261"/>
                    <a:pt x="474" y="4209"/>
                    <a:pt x="474" y="2946"/>
                  </a:cubicBezTo>
                  <a:cubicBezTo>
                    <a:pt x="474" y="1684"/>
                    <a:pt x="1526" y="632"/>
                    <a:pt x="2788" y="632"/>
                  </a:cubicBezTo>
                  <a:cubicBezTo>
                    <a:pt x="4103" y="632"/>
                    <a:pt x="5155" y="1684"/>
                    <a:pt x="5155" y="2946"/>
                  </a:cubicBezTo>
                  <a:cubicBezTo>
                    <a:pt x="5155" y="3525"/>
                    <a:pt x="4945" y="4051"/>
                    <a:pt x="4577" y="4472"/>
                  </a:cubicBezTo>
                  <a:cubicBezTo>
                    <a:pt x="5050" y="3998"/>
                    <a:pt x="5313" y="3367"/>
                    <a:pt x="5313" y="2631"/>
                  </a:cubicBezTo>
                  <a:cubicBezTo>
                    <a:pt x="5313" y="1158"/>
                    <a:pt x="4103" y="0"/>
                    <a:pt x="268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7"/>
            <p:cNvSpPr/>
            <p:nvPr/>
          </p:nvSpPr>
          <p:spPr>
            <a:xfrm>
              <a:off x="1692425" y="2465669"/>
              <a:ext cx="22996" cy="23315"/>
            </a:xfrm>
            <a:custGeom>
              <a:avLst/>
              <a:gdLst/>
              <a:ahLst/>
              <a:cxnLst/>
              <a:rect l="l" t="t" r="r" b="b"/>
              <a:pathLst>
                <a:path w="1948" h="1975" extrusionOk="0">
                  <a:moveTo>
                    <a:pt x="1253" y="1"/>
                  </a:moveTo>
                  <a:cubicBezTo>
                    <a:pt x="925" y="1"/>
                    <a:pt x="549" y="207"/>
                    <a:pt x="316" y="556"/>
                  </a:cubicBezTo>
                  <a:cubicBezTo>
                    <a:pt x="1" y="1082"/>
                    <a:pt x="53" y="1660"/>
                    <a:pt x="422" y="1871"/>
                  </a:cubicBezTo>
                  <a:cubicBezTo>
                    <a:pt x="522" y="1942"/>
                    <a:pt x="638" y="1975"/>
                    <a:pt x="759" y="1975"/>
                  </a:cubicBezTo>
                  <a:cubicBezTo>
                    <a:pt x="1082" y="1975"/>
                    <a:pt x="1440" y="1742"/>
                    <a:pt x="1632" y="1397"/>
                  </a:cubicBezTo>
                  <a:cubicBezTo>
                    <a:pt x="1947" y="924"/>
                    <a:pt x="1895" y="345"/>
                    <a:pt x="1579" y="82"/>
                  </a:cubicBezTo>
                  <a:cubicBezTo>
                    <a:pt x="1482" y="27"/>
                    <a:pt x="1371" y="1"/>
                    <a:pt x="1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7"/>
            <p:cNvSpPr/>
            <p:nvPr/>
          </p:nvSpPr>
          <p:spPr>
            <a:xfrm>
              <a:off x="1460199" y="2117047"/>
              <a:ext cx="49073" cy="48448"/>
            </a:xfrm>
            <a:custGeom>
              <a:avLst/>
              <a:gdLst/>
              <a:ahLst/>
              <a:cxnLst/>
              <a:rect l="l" t="t" r="r" b="b"/>
              <a:pathLst>
                <a:path w="4157" h="4104" extrusionOk="0">
                  <a:moveTo>
                    <a:pt x="2105" y="1"/>
                  </a:moveTo>
                  <a:cubicBezTo>
                    <a:pt x="947" y="1"/>
                    <a:pt x="1" y="895"/>
                    <a:pt x="1" y="2052"/>
                  </a:cubicBezTo>
                  <a:cubicBezTo>
                    <a:pt x="1" y="3209"/>
                    <a:pt x="947" y="4104"/>
                    <a:pt x="2105" y="4104"/>
                  </a:cubicBezTo>
                  <a:cubicBezTo>
                    <a:pt x="3209" y="4104"/>
                    <a:pt x="4156" y="3209"/>
                    <a:pt x="4156" y="2052"/>
                  </a:cubicBezTo>
                  <a:cubicBezTo>
                    <a:pt x="4156" y="895"/>
                    <a:pt x="3209" y="1"/>
                    <a:pt x="2105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7"/>
            <p:cNvSpPr/>
            <p:nvPr/>
          </p:nvSpPr>
          <p:spPr>
            <a:xfrm>
              <a:off x="1460199" y="2117047"/>
              <a:ext cx="49073" cy="48448"/>
            </a:xfrm>
            <a:custGeom>
              <a:avLst/>
              <a:gdLst/>
              <a:ahLst/>
              <a:cxnLst/>
              <a:rect l="l" t="t" r="r" b="b"/>
              <a:pathLst>
                <a:path w="4157" h="4104" extrusionOk="0">
                  <a:moveTo>
                    <a:pt x="2105" y="1"/>
                  </a:moveTo>
                  <a:cubicBezTo>
                    <a:pt x="947" y="1"/>
                    <a:pt x="1" y="895"/>
                    <a:pt x="1" y="2052"/>
                  </a:cubicBezTo>
                  <a:cubicBezTo>
                    <a:pt x="1" y="3209"/>
                    <a:pt x="947" y="4104"/>
                    <a:pt x="2105" y="4104"/>
                  </a:cubicBezTo>
                  <a:lnTo>
                    <a:pt x="2157" y="4104"/>
                  </a:lnTo>
                  <a:cubicBezTo>
                    <a:pt x="1158" y="4104"/>
                    <a:pt x="369" y="3262"/>
                    <a:pt x="369" y="2315"/>
                  </a:cubicBezTo>
                  <a:cubicBezTo>
                    <a:pt x="369" y="1263"/>
                    <a:pt x="1210" y="474"/>
                    <a:pt x="2210" y="474"/>
                  </a:cubicBezTo>
                  <a:cubicBezTo>
                    <a:pt x="3209" y="474"/>
                    <a:pt x="3999" y="1263"/>
                    <a:pt x="3999" y="2315"/>
                  </a:cubicBezTo>
                  <a:cubicBezTo>
                    <a:pt x="3999" y="2736"/>
                    <a:pt x="3841" y="3157"/>
                    <a:pt x="3578" y="3473"/>
                  </a:cubicBezTo>
                  <a:cubicBezTo>
                    <a:pt x="3946" y="3104"/>
                    <a:pt x="4156" y="2578"/>
                    <a:pt x="4156" y="2052"/>
                  </a:cubicBezTo>
                  <a:cubicBezTo>
                    <a:pt x="4156" y="895"/>
                    <a:pt x="3209" y="1"/>
                    <a:pt x="2105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7"/>
            <p:cNvSpPr/>
            <p:nvPr/>
          </p:nvSpPr>
          <p:spPr>
            <a:xfrm>
              <a:off x="1486273" y="2142413"/>
              <a:ext cx="18026" cy="18215"/>
            </a:xfrm>
            <a:custGeom>
              <a:avLst/>
              <a:gdLst/>
              <a:ahLst/>
              <a:cxnLst/>
              <a:rect l="l" t="t" r="r" b="b"/>
              <a:pathLst>
                <a:path w="1527" h="1543" extrusionOk="0">
                  <a:moveTo>
                    <a:pt x="978" y="0"/>
                  </a:moveTo>
                  <a:cubicBezTo>
                    <a:pt x="739" y="0"/>
                    <a:pt x="458" y="157"/>
                    <a:pt x="264" y="429"/>
                  </a:cubicBezTo>
                  <a:cubicBezTo>
                    <a:pt x="1" y="797"/>
                    <a:pt x="54" y="1271"/>
                    <a:pt x="317" y="1481"/>
                  </a:cubicBezTo>
                  <a:cubicBezTo>
                    <a:pt x="399" y="1523"/>
                    <a:pt x="489" y="1542"/>
                    <a:pt x="581" y="1542"/>
                  </a:cubicBezTo>
                  <a:cubicBezTo>
                    <a:pt x="841" y="1542"/>
                    <a:pt x="1122" y="1385"/>
                    <a:pt x="1316" y="1113"/>
                  </a:cubicBezTo>
                  <a:cubicBezTo>
                    <a:pt x="1527" y="692"/>
                    <a:pt x="1527" y="271"/>
                    <a:pt x="1211" y="61"/>
                  </a:cubicBezTo>
                  <a:cubicBezTo>
                    <a:pt x="1142" y="20"/>
                    <a:pt x="1063" y="0"/>
                    <a:pt x="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7"/>
            <p:cNvSpPr/>
            <p:nvPr/>
          </p:nvSpPr>
          <p:spPr>
            <a:xfrm>
              <a:off x="1947633" y="2086617"/>
              <a:ext cx="48448" cy="49073"/>
            </a:xfrm>
            <a:custGeom>
              <a:avLst/>
              <a:gdLst/>
              <a:ahLst/>
              <a:cxnLst/>
              <a:rect l="l" t="t" r="r" b="b"/>
              <a:pathLst>
                <a:path w="4104" h="4157" extrusionOk="0">
                  <a:moveTo>
                    <a:pt x="2052" y="1"/>
                  </a:moveTo>
                  <a:cubicBezTo>
                    <a:pt x="947" y="1"/>
                    <a:pt x="0" y="948"/>
                    <a:pt x="0" y="2053"/>
                  </a:cubicBezTo>
                  <a:cubicBezTo>
                    <a:pt x="0" y="3210"/>
                    <a:pt x="895" y="4157"/>
                    <a:pt x="2052" y="4157"/>
                  </a:cubicBezTo>
                  <a:cubicBezTo>
                    <a:pt x="3209" y="4157"/>
                    <a:pt x="4104" y="3210"/>
                    <a:pt x="4104" y="2053"/>
                  </a:cubicBezTo>
                  <a:cubicBezTo>
                    <a:pt x="4104" y="948"/>
                    <a:pt x="3209" y="1"/>
                    <a:pt x="205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7"/>
            <p:cNvSpPr/>
            <p:nvPr/>
          </p:nvSpPr>
          <p:spPr>
            <a:xfrm>
              <a:off x="1947633" y="2086617"/>
              <a:ext cx="48448" cy="48471"/>
            </a:xfrm>
            <a:custGeom>
              <a:avLst/>
              <a:gdLst/>
              <a:ahLst/>
              <a:cxnLst/>
              <a:rect l="l" t="t" r="r" b="b"/>
              <a:pathLst>
                <a:path w="4104" h="4106" extrusionOk="0">
                  <a:moveTo>
                    <a:pt x="2052" y="1"/>
                  </a:moveTo>
                  <a:cubicBezTo>
                    <a:pt x="947" y="1"/>
                    <a:pt x="0" y="948"/>
                    <a:pt x="0" y="2053"/>
                  </a:cubicBezTo>
                  <a:cubicBezTo>
                    <a:pt x="0" y="3179"/>
                    <a:pt x="848" y="4106"/>
                    <a:pt x="1960" y="4106"/>
                  </a:cubicBezTo>
                  <a:cubicBezTo>
                    <a:pt x="1991" y="4106"/>
                    <a:pt x="2021" y="4106"/>
                    <a:pt x="2052" y="4104"/>
                  </a:cubicBezTo>
                  <a:lnTo>
                    <a:pt x="2157" y="4104"/>
                  </a:lnTo>
                  <a:cubicBezTo>
                    <a:pt x="1158" y="4104"/>
                    <a:pt x="369" y="3315"/>
                    <a:pt x="369" y="2316"/>
                  </a:cubicBezTo>
                  <a:cubicBezTo>
                    <a:pt x="369" y="1316"/>
                    <a:pt x="1158" y="474"/>
                    <a:pt x="2157" y="474"/>
                  </a:cubicBezTo>
                  <a:cubicBezTo>
                    <a:pt x="3157" y="474"/>
                    <a:pt x="3998" y="1316"/>
                    <a:pt x="3998" y="2316"/>
                  </a:cubicBezTo>
                  <a:cubicBezTo>
                    <a:pt x="3998" y="2736"/>
                    <a:pt x="3841" y="3157"/>
                    <a:pt x="3578" y="3473"/>
                  </a:cubicBezTo>
                  <a:cubicBezTo>
                    <a:pt x="3893" y="3105"/>
                    <a:pt x="4104" y="2631"/>
                    <a:pt x="4104" y="2053"/>
                  </a:cubicBezTo>
                  <a:cubicBezTo>
                    <a:pt x="4104" y="948"/>
                    <a:pt x="3209" y="1"/>
                    <a:pt x="205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7"/>
            <p:cNvSpPr/>
            <p:nvPr/>
          </p:nvSpPr>
          <p:spPr>
            <a:xfrm>
              <a:off x="1973707" y="2111983"/>
              <a:ext cx="18026" cy="18215"/>
            </a:xfrm>
            <a:custGeom>
              <a:avLst/>
              <a:gdLst/>
              <a:ahLst/>
              <a:cxnLst/>
              <a:rect l="l" t="t" r="r" b="b"/>
              <a:pathLst>
                <a:path w="1527" h="1543" extrusionOk="0">
                  <a:moveTo>
                    <a:pt x="947" y="0"/>
                  </a:moveTo>
                  <a:cubicBezTo>
                    <a:pt x="689" y="0"/>
                    <a:pt x="419" y="158"/>
                    <a:pt x="264" y="430"/>
                  </a:cubicBezTo>
                  <a:cubicBezTo>
                    <a:pt x="1" y="850"/>
                    <a:pt x="53" y="1271"/>
                    <a:pt x="316" y="1482"/>
                  </a:cubicBezTo>
                  <a:cubicBezTo>
                    <a:pt x="385" y="1523"/>
                    <a:pt x="468" y="1543"/>
                    <a:pt x="557" y="1543"/>
                  </a:cubicBezTo>
                  <a:cubicBezTo>
                    <a:pt x="809" y="1543"/>
                    <a:pt x="1108" y="1385"/>
                    <a:pt x="1263" y="1113"/>
                  </a:cubicBezTo>
                  <a:cubicBezTo>
                    <a:pt x="1526" y="745"/>
                    <a:pt x="1474" y="272"/>
                    <a:pt x="1211" y="61"/>
                  </a:cubicBezTo>
                  <a:cubicBezTo>
                    <a:pt x="1128" y="20"/>
                    <a:pt x="1039" y="0"/>
                    <a:pt x="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7"/>
            <p:cNvSpPr/>
            <p:nvPr/>
          </p:nvSpPr>
          <p:spPr>
            <a:xfrm>
              <a:off x="2021524" y="2524381"/>
              <a:ext cx="27329" cy="27954"/>
            </a:xfrm>
            <a:custGeom>
              <a:avLst/>
              <a:gdLst/>
              <a:ahLst/>
              <a:cxnLst/>
              <a:rect l="l" t="t" r="r" b="b"/>
              <a:pathLst>
                <a:path w="2315" h="2368" extrusionOk="0">
                  <a:moveTo>
                    <a:pt x="1158" y="0"/>
                  </a:moveTo>
                  <a:cubicBezTo>
                    <a:pt x="526" y="0"/>
                    <a:pt x="0" y="526"/>
                    <a:pt x="0" y="1158"/>
                  </a:cubicBezTo>
                  <a:cubicBezTo>
                    <a:pt x="0" y="1842"/>
                    <a:pt x="526" y="2368"/>
                    <a:pt x="1158" y="2368"/>
                  </a:cubicBezTo>
                  <a:cubicBezTo>
                    <a:pt x="1842" y="2368"/>
                    <a:pt x="2315" y="1842"/>
                    <a:pt x="2315" y="1158"/>
                  </a:cubicBezTo>
                  <a:cubicBezTo>
                    <a:pt x="2315" y="526"/>
                    <a:pt x="1842" y="0"/>
                    <a:pt x="115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7"/>
            <p:cNvSpPr/>
            <p:nvPr/>
          </p:nvSpPr>
          <p:spPr>
            <a:xfrm>
              <a:off x="2021524" y="2524381"/>
              <a:ext cx="27329" cy="27954"/>
            </a:xfrm>
            <a:custGeom>
              <a:avLst/>
              <a:gdLst/>
              <a:ahLst/>
              <a:cxnLst/>
              <a:rect l="l" t="t" r="r" b="b"/>
              <a:pathLst>
                <a:path w="2315" h="2368" extrusionOk="0">
                  <a:moveTo>
                    <a:pt x="1158" y="0"/>
                  </a:moveTo>
                  <a:cubicBezTo>
                    <a:pt x="526" y="0"/>
                    <a:pt x="0" y="526"/>
                    <a:pt x="0" y="1158"/>
                  </a:cubicBezTo>
                  <a:cubicBezTo>
                    <a:pt x="0" y="1842"/>
                    <a:pt x="526" y="2368"/>
                    <a:pt x="1158" y="2368"/>
                  </a:cubicBezTo>
                  <a:lnTo>
                    <a:pt x="1210" y="2368"/>
                  </a:lnTo>
                  <a:cubicBezTo>
                    <a:pt x="632" y="2315"/>
                    <a:pt x="211" y="1894"/>
                    <a:pt x="211" y="1315"/>
                  </a:cubicBezTo>
                  <a:cubicBezTo>
                    <a:pt x="211" y="737"/>
                    <a:pt x="684" y="263"/>
                    <a:pt x="1210" y="263"/>
                  </a:cubicBezTo>
                  <a:cubicBezTo>
                    <a:pt x="1789" y="263"/>
                    <a:pt x="2262" y="737"/>
                    <a:pt x="2262" y="1315"/>
                  </a:cubicBezTo>
                  <a:cubicBezTo>
                    <a:pt x="2262" y="1578"/>
                    <a:pt x="2157" y="1789"/>
                    <a:pt x="1999" y="1999"/>
                  </a:cubicBezTo>
                  <a:cubicBezTo>
                    <a:pt x="2210" y="1789"/>
                    <a:pt x="2315" y="1473"/>
                    <a:pt x="2315" y="1158"/>
                  </a:cubicBezTo>
                  <a:cubicBezTo>
                    <a:pt x="2315" y="526"/>
                    <a:pt x="1842" y="0"/>
                    <a:pt x="115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7"/>
            <p:cNvSpPr/>
            <p:nvPr/>
          </p:nvSpPr>
          <p:spPr>
            <a:xfrm>
              <a:off x="2036420" y="2538793"/>
              <a:ext cx="9952" cy="10294"/>
            </a:xfrm>
            <a:custGeom>
              <a:avLst/>
              <a:gdLst/>
              <a:ahLst/>
              <a:cxnLst/>
              <a:rect l="l" t="t" r="r" b="b"/>
              <a:pathLst>
                <a:path w="843" h="872" extrusionOk="0">
                  <a:moveTo>
                    <a:pt x="539" y="1"/>
                  </a:moveTo>
                  <a:cubicBezTo>
                    <a:pt x="394" y="1"/>
                    <a:pt x="222" y="98"/>
                    <a:pt x="106" y="252"/>
                  </a:cubicBezTo>
                  <a:cubicBezTo>
                    <a:pt x="1" y="463"/>
                    <a:pt x="1" y="726"/>
                    <a:pt x="159" y="831"/>
                  </a:cubicBezTo>
                  <a:cubicBezTo>
                    <a:pt x="201" y="859"/>
                    <a:pt x="251" y="872"/>
                    <a:pt x="304" y="872"/>
                  </a:cubicBezTo>
                  <a:cubicBezTo>
                    <a:pt x="450" y="872"/>
                    <a:pt x="622" y="775"/>
                    <a:pt x="737" y="621"/>
                  </a:cubicBezTo>
                  <a:cubicBezTo>
                    <a:pt x="843" y="410"/>
                    <a:pt x="843" y="147"/>
                    <a:pt x="685" y="42"/>
                  </a:cubicBezTo>
                  <a:cubicBezTo>
                    <a:pt x="643" y="14"/>
                    <a:pt x="593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7"/>
            <p:cNvSpPr/>
            <p:nvPr/>
          </p:nvSpPr>
          <p:spPr>
            <a:xfrm>
              <a:off x="2065611" y="2194043"/>
              <a:ext cx="27954" cy="27954"/>
            </a:xfrm>
            <a:custGeom>
              <a:avLst/>
              <a:gdLst/>
              <a:ahLst/>
              <a:cxnLst/>
              <a:rect l="l" t="t" r="r" b="b"/>
              <a:pathLst>
                <a:path w="2368" h="2368" extrusionOk="0">
                  <a:moveTo>
                    <a:pt x="1210" y="1"/>
                  </a:moveTo>
                  <a:cubicBezTo>
                    <a:pt x="526" y="1"/>
                    <a:pt x="0" y="527"/>
                    <a:pt x="0" y="1158"/>
                  </a:cubicBezTo>
                  <a:cubicBezTo>
                    <a:pt x="0" y="1842"/>
                    <a:pt x="526" y="2368"/>
                    <a:pt x="1210" y="2368"/>
                  </a:cubicBezTo>
                  <a:cubicBezTo>
                    <a:pt x="1842" y="2368"/>
                    <a:pt x="2368" y="1842"/>
                    <a:pt x="2368" y="1158"/>
                  </a:cubicBezTo>
                  <a:cubicBezTo>
                    <a:pt x="2368" y="527"/>
                    <a:pt x="1842" y="1"/>
                    <a:pt x="121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7"/>
            <p:cNvSpPr/>
            <p:nvPr/>
          </p:nvSpPr>
          <p:spPr>
            <a:xfrm>
              <a:off x="2065611" y="2194043"/>
              <a:ext cx="27954" cy="27954"/>
            </a:xfrm>
            <a:custGeom>
              <a:avLst/>
              <a:gdLst/>
              <a:ahLst/>
              <a:cxnLst/>
              <a:rect l="l" t="t" r="r" b="b"/>
              <a:pathLst>
                <a:path w="2368" h="2368" extrusionOk="0">
                  <a:moveTo>
                    <a:pt x="1210" y="1"/>
                  </a:moveTo>
                  <a:cubicBezTo>
                    <a:pt x="526" y="1"/>
                    <a:pt x="0" y="527"/>
                    <a:pt x="0" y="1158"/>
                  </a:cubicBezTo>
                  <a:cubicBezTo>
                    <a:pt x="0" y="1842"/>
                    <a:pt x="526" y="2368"/>
                    <a:pt x="1210" y="2368"/>
                  </a:cubicBezTo>
                  <a:lnTo>
                    <a:pt x="1263" y="2368"/>
                  </a:lnTo>
                  <a:cubicBezTo>
                    <a:pt x="684" y="2315"/>
                    <a:pt x="211" y="1894"/>
                    <a:pt x="211" y="1316"/>
                  </a:cubicBezTo>
                  <a:cubicBezTo>
                    <a:pt x="211" y="737"/>
                    <a:pt x="684" y="264"/>
                    <a:pt x="1263" y="264"/>
                  </a:cubicBezTo>
                  <a:cubicBezTo>
                    <a:pt x="1842" y="264"/>
                    <a:pt x="2315" y="737"/>
                    <a:pt x="2315" y="1316"/>
                  </a:cubicBezTo>
                  <a:cubicBezTo>
                    <a:pt x="2315" y="1579"/>
                    <a:pt x="2210" y="1789"/>
                    <a:pt x="2052" y="1947"/>
                  </a:cubicBezTo>
                  <a:cubicBezTo>
                    <a:pt x="2262" y="1789"/>
                    <a:pt x="2368" y="1474"/>
                    <a:pt x="2368" y="1158"/>
                  </a:cubicBezTo>
                  <a:cubicBezTo>
                    <a:pt x="2368" y="527"/>
                    <a:pt x="1842" y="1"/>
                    <a:pt x="121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7"/>
            <p:cNvSpPr/>
            <p:nvPr/>
          </p:nvSpPr>
          <p:spPr>
            <a:xfrm>
              <a:off x="2080507" y="2208455"/>
              <a:ext cx="10577" cy="10306"/>
            </a:xfrm>
            <a:custGeom>
              <a:avLst/>
              <a:gdLst/>
              <a:ahLst/>
              <a:cxnLst/>
              <a:rect l="l" t="t" r="r" b="b"/>
              <a:pathLst>
                <a:path w="896" h="873" extrusionOk="0">
                  <a:moveTo>
                    <a:pt x="549" y="1"/>
                  </a:moveTo>
                  <a:cubicBezTo>
                    <a:pt x="418" y="1"/>
                    <a:pt x="274" y="98"/>
                    <a:pt x="159" y="253"/>
                  </a:cubicBezTo>
                  <a:cubicBezTo>
                    <a:pt x="1" y="463"/>
                    <a:pt x="53" y="726"/>
                    <a:pt x="211" y="831"/>
                  </a:cubicBezTo>
                  <a:cubicBezTo>
                    <a:pt x="254" y="859"/>
                    <a:pt x="300" y="872"/>
                    <a:pt x="347" y="872"/>
                  </a:cubicBezTo>
                  <a:cubicBezTo>
                    <a:pt x="478" y="872"/>
                    <a:pt x="622" y="775"/>
                    <a:pt x="737" y="621"/>
                  </a:cubicBezTo>
                  <a:cubicBezTo>
                    <a:pt x="895" y="410"/>
                    <a:pt x="843" y="147"/>
                    <a:pt x="685" y="42"/>
                  </a:cubicBezTo>
                  <a:cubicBezTo>
                    <a:pt x="642" y="14"/>
                    <a:pt x="596" y="1"/>
                    <a:pt x="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7"/>
            <p:cNvSpPr/>
            <p:nvPr/>
          </p:nvSpPr>
          <p:spPr>
            <a:xfrm>
              <a:off x="1280747" y="2395850"/>
              <a:ext cx="27340" cy="27954"/>
            </a:xfrm>
            <a:custGeom>
              <a:avLst/>
              <a:gdLst/>
              <a:ahLst/>
              <a:cxnLst/>
              <a:rect l="l" t="t" r="r" b="b"/>
              <a:pathLst>
                <a:path w="2316" h="2368" extrusionOk="0">
                  <a:moveTo>
                    <a:pt x="1158" y="0"/>
                  </a:moveTo>
                  <a:cubicBezTo>
                    <a:pt x="527" y="0"/>
                    <a:pt x="1" y="526"/>
                    <a:pt x="1" y="1210"/>
                  </a:cubicBezTo>
                  <a:cubicBezTo>
                    <a:pt x="1" y="1841"/>
                    <a:pt x="527" y="2367"/>
                    <a:pt x="1158" y="2367"/>
                  </a:cubicBezTo>
                  <a:cubicBezTo>
                    <a:pt x="1789" y="2367"/>
                    <a:pt x="2315" y="1841"/>
                    <a:pt x="2315" y="1210"/>
                  </a:cubicBezTo>
                  <a:cubicBezTo>
                    <a:pt x="2315" y="526"/>
                    <a:pt x="1789" y="0"/>
                    <a:pt x="115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7"/>
            <p:cNvSpPr/>
            <p:nvPr/>
          </p:nvSpPr>
          <p:spPr>
            <a:xfrm>
              <a:off x="1280747" y="2395850"/>
              <a:ext cx="27340" cy="27954"/>
            </a:xfrm>
            <a:custGeom>
              <a:avLst/>
              <a:gdLst/>
              <a:ahLst/>
              <a:cxnLst/>
              <a:rect l="l" t="t" r="r" b="b"/>
              <a:pathLst>
                <a:path w="2316" h="2368" extrusionOk="0">
                  <a:moveTo>
                    <a:pt x="1158" y="0"/>
                  </a:moveTo>
                  <a:cubicBezTo>
                    <a:pt x="527" y="0"/>
                    <a:pt x="1" y="526"/>
                    <a:pt x="1" y="1210"/>
                  </a:cubicBezTo>
                  <a:cubicBezTo>
                    <a:pt x="1" y="1841"/>
                    <a:pt x="527" y="2367"/>
                    <a:pt x="1158" y="2367"/>
                  </a:cubicBezTo>
                  <a:lnTo>
                    <a:pt x="1211" y="2367"/>
                  </a:lnTo>
                  <a:cubicBezTo>
                    <a:pt x="632" y="2367"/>
                    <a:pt x="211" y="1894"/>
                    <a:pt x="211" y="1315"/>
                  </a:cubicBezTo>
                  <a:cubicBezTo>
                    <a:pt x="211" y="737"/>
                    <a:pt x="632" y="316"/>
                    <a:pt x="1211" y="316"/>
                  </a:cubicBezTo>
                  <a:cubicBezTo>
                    <a:pt x="1789" y="316"/>
                    <a:pt x="2263" y="737"/>
                    <a:pt x="2263" y="1315"/>
                  </a:cubicBezTo>
                  <a:cubicBezTo>
                    <a:pt x="2263" y="1578"/>
                    <a:pt x="2158" y="1789"/>
                    <a:pt x="2000" y="1999"/>
                  </a:cubicBezTo>
                  <a:cubicBezTo>
                    <a:pt x="2210" y="1789"/>
                    <a:pt x="2315" y="1526"/>
                    <a:pt x="2315" y="1210"/>
                  </a:cubicBezTo>
                  <a:cubicBezTo>
                    <a:pt x="2315" y="526"/>
                    <a:pt x="1789" y="0"/>
                    <a:pt x="115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7"/>
            <p:cNvSpPr/>
            <p:nvPr/>
          </p:nvSpPr>
          <p:spPr>
            <a:xfrm>
              <a:off x="1295655" y="2410263"/>
              <a:ext cx="9940" cy="10412"/>
            </a:xfrm>
            <a:custGeom>
              <a:avLst/>
              <a:gdLst/>
              <a:ahLst/>
              <a:cxnLst/>
              <a:rect l="l" t="t" r="r" b="b"/>
              <a:pathLst>
                <a:path w="842" h="882" extrusionOk="0">
                  <a:moveTo>
                    <a:pt x="539" y="0"/>
                  </a:moveTo>
                  <a:cubicBezTo>
                    <a:pt x="393" y="0"/>
                    <a:pt x="221" y="98"/>
                    <a:pt x="105" y="252"/>
                  </a:cubicBezTo>
                  <a:cubicBezTo>
                    <a:pt x="0" y="515"/>
                    <a:pt x="0" y="778"/>
                    <a:pt x="158" y="831"/>
                  </a:cubicBezTo>
                  <a:cubicBezTo>
                    <a:pt x="208" y="864"/>
                    <a:pt x="269" y="882"/>
                    <a:pt x="333" y="882"/>
                  </a:cubicBezTo>
                  <a:cubicBezTo>
                    <a:pt x="472" y="882"/>
                    <a:pt x="629" y="800"/>
                    <a:pt x="737" y="620"/>
                  </a:cubicBezTo>
                  <a:cubicBezTo>
                    <a:pt x="842" y="410"/>
                    <a:pt x="842" y="147"/>
                    <a:pt x="684" y="42"/>
                  </a:cubicBezTo>
                  <a:cubicBezTo>
                    <a:pt x="642" y="13"/>
                    <a:pt x="592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7"/>
            <p:cNvSpPr/>
            <p:nvPr/>
          </p:nvSpPr>
          <p:spPr>
            <a:xfrm>
              <a:off x="1435977" y="2220743"/>
              <a:ext cx="40385" cy="40373"/>
            </a:xfrm>
            <a:custGeom>
              <a:avLst/>
              <a:gdLst/>
              <a:ahLst/>
              <a:cxnLst/>
              <a:rect l="l" t="t" r="r" b="b"/>
              <a:pathLst>
                <a:path w="3421" h="3420" extrusionOk="0">
                  <a:moveTo>
                    <a:pt x="1684" y="1"/>
                  </a:moveTo>
                  <a:cubicBezTo>
                    <a:pt x="790" y="1"/>
                    <a:pt x="1" y="790"/>
                    <a:pt x="1" y="1737"/>
                  </a:cubicBezTo>
                  <a:cubicBezTo>
                    <a:pt x="1" y="2683"/>
                    <a:pt x="790" y="3420"/>
                    <a:pt x="1684" y="3420"/>
                  </a:cubicBezTo>
                  <a:cubicBezTo>
                    <a:pt x="2631" y="3420"/>
                    <a:pt x="3420" y="2631"/>
                    <a:pt x="3420" y="1737"/>
                  </a:cubicBezTo>
                  <a:cubicBezTo>
                    <a:pt x="3420" y="790"/>
                    <a:pt x="2631" y="1"/>
                    <a:pt x="168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7"/>
            <p:cNvSpPr/>
            <p:nvPr/>
          </p:nvSpPr>
          <p:spPr>
            <a:xfrm>
              <a:off x="1435977" y="2220743"/>
              <a:ext cx="40385" cy="40373"/>
            </a:xfrm>
            <a:custGeom>
              <a:avLst/>
              <a:gdLst/>
              <a:ahLst/>
              <a:cxnLst/>
              <a:rect l="l" t="t" r="r" b="b"/>
              <a:pathLst>
                <a:path w="3421" h="3420" extrusionOk="0">
                  <a:moveTo>
                    <a:pt x="1684" y="1"/>
                  </a:moveTo>
                  <a:cubicBezTo>
                    <a:pt x="790" y="1"/>
                    <a:pt x="1" y="790"/>
                    <a:pt x="1" y="1737"/>
                  </a:cubicBezTo>
                  <a:cubicBezTo>
                    <a:pt x="1" y="2683"/>
                    <a:pt x="790" y="3420"/>
                    <a:pt x="1684" y="3420"/>
                  </a:cubicBezTo>
                  <a:lnTo>
                    <a:pt x="1790" y="3420"/>
                  </a:lnTo>
                  <a:cubicBezTo>
                    <a:pt x="948" y="3420"/>
                    <a:pt x="317" y="2736"/>
                    <a:pt x="317" y="1947"/>
                  </a:cubicBezTo>
                  <a:cubicBezTo>
                    <a:pt x="317" y="1105"/>
                    <a:pt x="948" y="421"/>
                    <a:pt x="1790" y="421"/>
                  </a:cubicBezTo>
                  <a:cubicBezTo>
                    <a:pt x="2631" y="421"/>
                    <a:pt x="3262" y="1105"/>
                    <a:pt x="3262" y="1947"/>
                  </a:cubicBezTo>
                  <a:cubicBezTo>
                    <a:pt x="3262" y="2263"/>
                    <a:pt x="3157" y="2631"/>
                    <a:pt x="2947" y="2894"/>
                  </a:cubicBezTo>
                  <a:cubicBezTo>
                    <a:pt x="3210" y="2578"/>
                    <a:pt x="3420" y="2157"/>
                    <a:pt x="3420" y="1737"/>
                  </a:cubicBezTo>
                  <a:cubicBezTo>
                    <a:pt x="3420" y="790"/>
                    <a:pt x="2631" y="1"/>
                    <a:pt x="168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7"/>
            <p:cNvSpPr/>
            <p:nvPr/>
          </p:nvSpPr>
          <p:spPr>
            <a:xfrm>
              <a:off x="1457720" y="2241741"/>
              <a:ext cx="14284" cy="15134"/>
            </a:xfrm>
            <a:custGeom>
              <a:avLst/>
              <a:gdLst/>
              <a:ahLst/>
              <a:cxnLst/>
              <a:rect l="l" t="t" r="r" b="b"/>
              <a:pathLst>
                <a:path w="1210" h="1282" extrusionOk="0">
                  <a:moveTo>
                    <a:pt x="751" y="1"/>
                  </a:moveTo>
                  <a:cubicBezTo>
                    <a:pt x="554" y="1"/>
                    <a:pt x="326" y="147"/>
                    <a:pt x="211" y="378"/>
                  </a:cubicBezTo>
                  <a:cubicBezTo>
                    <a:pt x="0" y="694"/>
                    <a:pt x="0" y="1062"/>
                    <a:pt x="263" y="1220"/>
                  </a:cubicBezTo>
                  <a:cubicBezTo>
                    <a:pt x="320" y="1262"/>
                    <a:pt x="387" y="1282"/>
                    <a:pt x="460" y="1282"/>
                  </a:cubicBezTo>
                  <a:cubicBezTo>
                    <a:pt x="660" y="1282"/>
                    <a:pt x="898" y="1135"/>
                    <a:pt x="1052" y="904"/>
                  </a:cubicBezTo>
                  <a:cubicBezTo>
                    <a:pt x="1210" y="589"/>
                    <a:pt x="1210" y="221"/>
                    <a:pt x="947" y="63"/>
                  </a:cubicBezTo>
                  <a:cubicBezTo>
                    <a:pt x="891" y="20"/>
                    <a:pt x="823" y="1"/>
                    <a:pt x="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7"/>
            <p:cNvSpPr/>
            <p:nvPr/>
          </p:nvSpPr>
          <p:spPr>
            <a:xfrm>
              <a:off x="2098579" y="2079795"/>
              <a:ext cx="392422" cy="144741"/>
            </a:xfrm>
            <a:custGeom>
              <a:avLst/>
              <a:gdLst/>
              <a:ahLst/>
              <a:cxnLst/>
              <a:rect l="l" t="t" r="r" b="b"/>
              <a:pathLst>
                <a:path w="33242" h="12261" extrusionOk="0">
                  <a:moveTo>
                    <a:pt x="25136" y="53"/>
                  </a:moveTo>
                  <a:cubicBezTo>
                    <a:pt x="22757" y="53"/>
                    <a:pt x="20104" y="645"/>
                    <a:pt x="17776" y="1473"/>
                  </a:cubicBezTo>
                  <a:cubicBezTo>
                    <a:pt x="13357" y="3577"/>
                    <a:pt x="7939" y="3788"/>
                    <a:pt x="4256" y="6839"/>
                  </a:cubicBezTo>
                  <a:cubicBezTo>
                    <a:pt x="3325" y="7615"/>
                    <a:pt x="0" y="12261"/>
                    <a:pt x="1896" y="12261"/>
                  </a:cubicBezTo>
                  <a:cubicBezTo>
                    <a:pt x="1928" y="12261"/>
                    <a:pt x="1960" y="12260"/>
                    <a:pt x="1994" y="12257"/>
                  </a:cubicBezTo>
                  <a:cubicBezTo>
                    <a:pt x="10359" y="10574"/>
                    <a:pt x="19196" y="6102"/>
                    <a:pt x="27508" y="4051"/>
                  </a:cubicBezTo>
                  <a:cubicBezTo>
                    <a:pt x="28928" y="3788"/>
                    <a:pt x="30191" y="2894"/>
                    <a:pt x="31138" y="1578"/>
                  </a:cubicBezTo>
                  <a:cubicBezTo>
                    <a:pt x="31127" y="1574"/>
                    <a:pt x="31117" y="1570"/>
                    <a:pt x="31108" y="1567"/>
                  </a:cubicBezTo>
                  <a:lnTo>
                    <a:pt x="31108" y="1567"/>
                  </a:lnTo>
                  <a:cubicBezTo>
                    <a:pt x="31191" y="1565"/>
                    <a:pt x="31343" y="1503"/>
                    <a:pt x="31401" y="1158"/>
                  </a:cubicBezTo>
                  <a:lnTo>
                    <a:pt x="31401" y="1158"/>
                  </a:lnTo>
                  <a:cubicBezTo>
                    <a:pt x="31295" y="1789"/>
                    <a:pt x="31453" y="2052"/>
                    <a:pt x="31664" y="2210"/>
                  </a:cubicBezTo>
                  <a:cubicBezTo>
                    <a:pt x="32084" y="2420"/>
                    <a:pt x="32874" y="2210"/>
                    <a:pt x="33242" y="2473"/>
                  </a:cubicBezTo>
                  <a:cubicBezTo>
                    <a:pt x="31716" y="0"/>
                    <a:pt x="29086" y="474"/>
                    <a:pt x="27403" y="263"/>
                  </a:cubicBezTo>
                  <a:cubicBezTo>
                    <a:pt x="26692" y="119"/>
                    <a:pt x="25930" y="53"/>
                    <a:pt x="25136" y="53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7"/>
            <p:cNvSpPr/>
            <p:nvPr/>
          </p:nvSpPr>
          <p:spPr>
            <a:xfrm>
              <a:off x="2110477" y="2087243"/>
              <a:ext cx="380522" cy="137269"/>
            </a:xfrm>
            <a:custGeom>
              <a:avLst/>
              <a:gdLst/>
              <a:ahLst/>
              <a:cxnLst/>
              <a:rect l="l" t="t" r="r" b="b"/>
              <a:pathLst>
                <a:path w="32234" h="11628" extrusionOk="0">
                  <a:moveTo>
                    <a:pt x="29814" y="1"/>
                  </a:moveTo>
                  <a:cubicBezTo>
                    <a:pt x="29709" y="632"/>
                    <a:pt x="29919" y="895"/>
                    <a:pt x="28657" y="1789"/>
                  </a:cubicBezTo>
                  <a:cubicBezTo>
                    <a:pt x="27934" y="2252"/>
                    <a:pt x="27322" y="2492"/>
                    <a:pt x="26664" y="2492"/>
                  </a:cubicBezTo>
                  <a:cubicBezTo>
                    <a:pt x="26125" y="2492"/>
                    <a:pt x="25556" y="2331"/>
                    <a:pt x="24869" y="2000"/>
                  </a:cubicBezTo>
                  <a:cubicBezTo>
                    <a:pt x="24678" y="1908"/>
                    <a:pt x="24518" y="1867"/>
                    <a:pt x="24378" y="1867"/>
                  </a:cubicBezTo>
                  <a:cubicBezTo>
                    <a:pt x="23477" y="1867"/>
                    <a:pt x="23429" y="3550"/>
                    <a:pt x="21608" y="4051"/>
                  </a:cubicBezTo>
                  <a:cubicBezTo>
                    <a:pt x="21367" y="4116"/>
                    <a:pt x="21132" y="4144"/>
                    <a:pt x="20905" y="4144"/>
                  </a:cubicBezTo>
                  <a:cubicBezTo>
                    <a:pt x="19160" y="4144"/>
                    <a:pt x="17840" y="2465"/>
                    <a:pt x="17535" y="2465"/>
                  </a:cubicBezTo>
                  <a:cubicBezTo>
                    <a:pt x="17523" y="2465"/>
                    <a:pt x="17513" y="2468"/>
                    <a:pt x="17504" y="2473"/>
                  </a:cubicBezTo>
                  <a:cubicBezTo>
                    <a:pt x="17189" y="2683"/>
                    <a:pt x="16452" y="5892"/>
                    <a:pt x="14401" y="6524"/>
                  </a:cubicBezTo>
                  <a:cubicBezTo>
                    <a:pt x="14238" y="6575"/>
                    <a:pt x="14061" y="6594"/>
                    <a:pt x="13873" y="6594"/>
                  </a:cubicBezTo>
                  <a:cubicBezTo>
                    <a:pt x="13280" y="6594"/>
                    <a:pt x="12579" y="6401"/>
                    <a:pt x="11868" y="6401"/>
                  </a:cubicBezTo>
                  <a:cubicBezTo>
                    <a:pt x="11642" y="6401"/>
                    <a:pt x="11416" y="6420"/>
                    <a:pt x="11192" y="6471"/>
                  </a:cubicBezTo>
                  <a:cubicBezTo>
                    <a:pt x="9456" y="6944"/>
                    <a:pt x="9351" y="8786"/>
                    <a:pt x="7457" y="9049"/>
                  </a:cubicBezTo>
                  <a:cubicBezTo>
                    <a:pt x="7205" y="9083"/>
                    <a:pt x="6979" y="9097"/>
                    <a:pt x="6775" y="9097"/>
                  </a:cubicBezTo>
                  <a:cubicBezTo>
                    <a:pt x="5486" y="9097"/>
                    <a:pt x="5056" y="8514"/>
                    <a:pt x="4518" y="8514"/>
                  </a:cubicBezTo>
                  <a:cubicBezTo>
                    <a:pt x="4482" y="8514"/>
                    <a:pt x="4444" y="8517"/>
                    <a:pt x="4406" y="8523"/>
                  </a:cubicBezTo>
                  <a:cubicBezTo>
                    <a:pt x="3850" y="8608"/>
                    <a:pt x="2948" y="9665"/>
                    <a:pt x="1728" y="9665"/>
                  </a:cubicBezTo>
                  <a:cubicBezTo>
                    <a:pt x="1445" y="9665"/>
                    <a:pt x="1145" y="9608"/>
                    <a:pt x="829" y="9469"/>
                  </a:cubicBezTo>
                  <a:lnTo>
                    <a:pt x="829" y="9469"/>
                  </a:lnTo>
                  <a:cubicBezTo>
                    <a:pt x="265" y="10649"/>
                    <a:pt x="0" y="11628"/>
                    <a:pt x="913" y="11628"/>
                  </a:cubicBezTo>
                  <a:cubicBezTo>
                    <a:pt x="937" y="11628"/>
                    <a:pt x="961" y="11628"/>
                    <a:pt x="986" y="11626"/>
                  </a:cubicBezTo>
                  <a:cubicBezTo>
                    <a:pt x="9351" y="9943"/>
                    <a:pt x="18136" y="5471"/>
                    <a:pt x="26500" y="3420"/>
                  </a:cubicBezTo>
                  <a:cubicBezTo>
                    <a:pt x="27920" y="3157"/>
                    <a:pt x="29183" y="2263"/>
                    <a:pt x="30077" y="947"/>
                  </a:cubicBezTo>
                  <a:cubicBezTo>
                    <a:pt x="30065" y="941"/>
                    <a:pt x="30055" y="937"/>
                    <a:pt x="30047" y="933"/>
                  </a:cubicBezTo>
                  <a:lnTo>
                    <a:pt x="30047" y="933"/>
                  </a:lnTo>
                  <a:cubicBezTo>
                    <a:pt x="30057" y="935"/>
                    <a:pt x="30068" y="936"/>
                    <a:pt x="30081" y="936"/>
                  </a:cubicBezTo>
                  <a:cubicBezTo>
                    <a:pt x="30166" y="936"/>
                    <a:pt x="30310" y="880"/>
                    <a:pt x="30340" y="527"/>
                  </a:cubicBezTo>
                  <a:lnTo>
                    <a:pt x="30340" y="527"/>
                  </a:lnTo>
                  <a:cubicBezTo>
                    <a:pt x="30287" y="1158"/>
                    <a:pt x="30393" y="1421"/>
                    <a:pt x="30656" y="1579"/>
                  </a:cubicBezTo>
                  <a:cubicBezTo>
                    <a:pt x="31076" y="1789"/>
                    <a:pt x="31813" y="1579"/>
                    <a:pt x="32234" y="1842"/>
                  </a:cubicBezTo>
                  <a:cubicBezTo>
                    <a:pt x="31602" y="790"/>
                    <a:pt x="30708" y="264"/>
                    <a:pt x="29814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7"/>
            <p:cNvSpPr/>
            <p:nvPr/>
          </p:nvSpPr>
          <p:spPr>
            <a:xfrm>
              <a:off x="2261198" y="2086322"/>
              <a:ext cx="157125" cy="39618"/>
            </a:xfrm>
            <a:custGeom>
              <a:avLst/>
              <a:gdLst/>
              <a:ahLst/>
              <a:cxnLst/>
              <a:rect l="l" t="t" r="r" b="b"/>
              <a:pathLst>
                <a:path w="13310" h="3356" extrusionOk="0">
                  <a:moveTo>
                    <a:pt x="12107" y="1"/>
                  </a:moveTo>
                  <a:cubicBezTo>
                    <a:pt x="10414" y="1"/>
                    <a:pt x="7185" y="296"/>
                    <a:pt x="5472" y="868"/>
                  </a:cubicBezTo>
                  <a:cubicBezTo>
                    <a:pt x="3157" y="1657"/>
                    <a:pt x="1" y="2972"/>
                    <a:pt x="106" y="3287"/>
                  </a:cubicBezTo>
                  <a:cubicBezTo>
                    <a:pt x="122" y="3334"/>
                    <a:pt x="207" y="3355"/>
                    <a:pt x="350" y="3355"/>
                  </a:cubicBezTo>
                  <a:cubicBezTo>
                    <a:pt x="1170" y="3355"/>
                    <a:pt x="3875" y="2645"/>
                    <a:pt x="5893" y="1972"/>
                  </a:cubicBezTo>
                  <a:cubicBezTo>
                    <a:pt x="8207" y="1183"/>
                    <a:pt x="13310" y="447"/>
                    <a:pt x="13205" y="131"/>
                  </a:cubicBezTo>
                  <a:cubicBezTo>
                    <a:pt x="13176" y="44"/>
                    <a:pt x="12753" y="1"/>
                    <a:pt x="12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7"/>
            <p:cNvSpPr/>
            <p:nvPr/>
          </p:nvSpPr>
          <p:spPr>
            <a:xfrm>
              <a:off x="2164963" y="2140737"/>
              <a:ext cx="55897" cy="21993"/>
            </a:xfrm>
            <a:custGeom>
              <a:avLst/>
              <a:gdLst/>
              <a:ahLst/>
              <a:cxnLst/>
              <a:rect l="l" t="t" r="r" b="b"/>
              <a:pathLst>
                <a:path w="4735" h="1863" extrusionOk="0">
                  <a:moveTo>
                    <a:pt x="4010" y="0"/>
                  </a:moveTo>
                  <a:cubicBezTo>
                    <a:pt x="3548" y="0"/>
                    <a:pt x="2878" y="120"/>
                    <a:pt x="2157" y="361"/>
                  </a:cubicBezTo>
                  <a:cubicBezTo>
                    <a:pt x="947" y="782"/>
                    <a:pt x="0" y="1360"/>
                    <a:pt x="105" y="1676"/>
                  </a:cubicBezTo>
                  <a:cubicBezTo>
                    <a:pt x="148" y="1804"/>
                    <a:pt x="355" y="1863"/>
                    <a:pt x="671" y="1863"/>
                  </a:cubicBezTo>
                  <a:cubicBezTo>
                    <a:pt x="1133" y="1863"/>
                    <a:pt x="1828" y="1737"/>
                    <a:pt x="2578" y="1518"/>
                  </a:cubicBezTo>
                  <a:cubicBezTo>
                    <a:pt x="3788" y="1097"/>
                    <a:pt x="4735" y="519"/>
                    <a:pt x="4629" y="203"/>
                  </a:cubicBezTo>
                  <a:cubicBezTo>
                    <a:pt x="4584" y="68"/>
                    <a:pt x="4356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7"/>
            <p:cNvSpPr/>
            <p:nvPr/>
          </p:nvSpPr>
          <p:spPr>
            <a:xfrm>
              <a:off x="2253066" y="2099153"/>
              <a:ext cx="229843" cy="227282"/>
            </a:xfrm>
            <a:custGeom>
              <a:avLst/>
              <a:gdLst/>
              <a:ahLst/>
              <a:cxnLst/>
              <a:rect l="l" t="t" r="r" b="b"/>
              <a:pathLst>
                <a:path w="19470" h="19253" extrusionOk="0">
                  <a:moveTo>
                    <a:pt x="17809" y="1"/>
                  </a:moveTo>
                  <a:cubicBezTo>
                    <a:pt x="16528" y="1"/>
                    <a:pt x="15421" y="760"/>
                    <a:pt x="14525" y="1096"/>
                  </a:cubicBezTo>
                  <a:cubicBezTo>
                    <a:pt x="12316" y="1780"/>
                    <a:pt x="10001" y="3673"/>
                    <a:pt x="8265" y="5620"/>
                  </a:cubicBezTo>
                  <a:cubicBezTo>
                    <a:pt x="6003" y="8723"/>
                    <a:pt x="2268" y="10933"/>
                    <a:pt x="848" y="14457"/>
                  </a:cubicBezTo>
                  <a:cubicBezTo>
                    <a:pt x="512" y="15322"/>
                    <a:pt x="0" y="19253"/>
                    <a:pt x="953" y="19253"/>
                  </a:cubicBezTo>
                  <a:cubicBezTo>
                    <a:pt x="1045" y="19253"/>
                    <a:pt x="1149" y="19217"/>
                    <a:pt x="1269" y="19139"/>
                  </a:cubicBezTo>
                  <a:cubicBezTo>
                    <a:pt x="6529" y="14826"/>
                    <a:pt x="11000" y="8355"/>
                    <a:pt x="16051" y="3726"/>
                  </a:cubicBezTo>
                  <a:cubicBezTo>
                    <a:pt x="16945" y="2990"/>
                    <a:pt x="17471" y="1885"/>
                    <a:pt x="17629" y="622"/>
                  </a:cubicBezTo>
                  <a:cubicBezTo>
                    <a:pt x="17587" y="622"/>
                    <a:pt x="17570" y="624"/>
                    <a:pt x="17568" y="624"/>
                  </a:cubicBezTo>
                  <a:cubicBezTo>
                    <a:pt x="17561" y="624"/>
                    <a:pt x="17797" y="591"/>
                    <a:pt x="17629" y="254"/>
                  </a:cubicBezTo>
                  <a:lnTo>
                    <a:pt x="17629" y="254"/>
                  </a:lnTo>
                  <a:cubicBezTo>
                    <a:pt x="17839" y="675"/>
                    <a:pt x="17997" y="833"/>
                    <a:pt x="18260" y="833"/>
                  </a:cubicBezTo>
                  <a:cubicBezTo>
                    <a:pt x="18607" y="833"/>
                    <a:pt x="19000" y="460"/>
                    <a:pt x="19396" y="460"/>
                  </a:cubicBezTo>
                  <a:cubicBezTo>
                    <a:pt x="19420" y="460"/>
                    <a:pt x="19445" y="461"/>
                    <a:pt x="19470" y="464"/>
                  </a:cubicBezTo>
                  <a:cubicBezTo>
                    <a:pt x="18889" y="128"/>
                    <a:pt x="18334" y="1"/>
                    <a:pt x="1780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7"/>
            <p:cNvSpPr/>
            <p:nvPr/>
          </p:nvSpPr>
          <p:spPr>
            <a:xfrm>
              <a:off x="2257480" y="2099165"/>
              <a:ext cx="225428" cy="227282"/>
            </a:xfrm>
            <a:custGeom>
              <a:avLst/>
              <a:gdLst/>
              <a:ahLst/>
              <a:cxnLst/>
              <a:rect l="l" t="t" r="r" b="b"/>
              <a:pathLst>
                <a:path w="19096" h="19253" extrusionOk="0">
                  <a:moveTo>
                    <a:pt x="17508" y="1"/>
                  </a:moveTo>
                  <a:cubicBezTo>
                    <a:pt x="17222" y="1"/>
                    <a:pt x="16946" y="37"/>
                    <a:pt x="16676" y="95"/>
                  </a:cubicBezTo>
                  <a:cubicBezTo>
                    <a:pt x="16834" y="569"/>
                    <a:pt x="17097" y="674"/>
                    <a:pt x="16518" y="1779"/>
                  </a:cubicBezTo>
                  <a:cubicBezTo>
                    <a:pt x="15940" y="2831"/>
                    <a:pt x="15308" y="3304"/>
                    <a:pt x="13993" y="3357"/>
                  </a:cubicBezTo>
                  <a:cubicBezTo>
                    <a:pt x="12731" y="3409"/>
                    <a:pt x="13730" y="4777"/>
                    <a:pt x="12468" y="6040"/>
                  </a:cubicBezTo>
                  <a:cubicBezTo>
                    <a:pt x="11964" y="6522"/>
                    <a:pt x="11335" y="6653"/>
                    <a:pt x="10751" y="6653"/>
                  </a:cubicBezTo>
                  <a:cubicBezTo>
                    <a:pt x="10055" y="6653"/>
                    <a:pt x="9422" y="6467"/>
                    <a:pt x="9140" y="6467"/>
                  </a:cubicBezTo>
                  <a:cubicBezTo>
                    <a:pt x="9066" y="6467"/>
                    <a:pt x="9016" y="6480"/>
                    <a:pt x="8996" y="6513"/>
                  </a:cubicBezTo>
                  <a:cubicBezTo>
                    <a:pt x="8838" y="6723"/>
                    <a:pt x="9574" y="9248"/>
                    <a:pt x="8364" y="10458"/>
                  </a:cubicBezTo>
                  <a:cubicBezTo>
                    <a:pt x="7891" y="10984"/>
                    <a:pt x="6786" y="11037"/>
                    <a:pt x="6102" y="11668"/>
                  </a:cubicBezTo>
                  <a:cubicBezTo>
                    <a:pt x="5103" y="12668"/>
                    <a:pt x="5682" y="13983"/>
                    <a:pt x="4472" y="14877"/>
                  </a:cubicBezTo>
                  <a:cubicBezTo>
                    <a:pt x="3209" y="15771"/>
                    <a:pt x="2578" y="15351"/>
                    <a:pt x="2157" y="15666"/>
                  </a:cubicBezTo>
                  <a:cubicBezTo>
                    <a:pt x="1684" y="15982"/>
                    <a:pt x="1421" y="17560"/>
                    <a:pt x="0" y="17665"/>
                  </a:cubicBezTo>
                  <a:cubicBezTo>
                    <a:pt x="43" y="18564"/>
                    <a:pt x="190" y="19253"/>
                    <a:pt x="583" y="19253"/>
                  </a:cubicBezTo>
                  <a:cubicBezTo>
                    <a:pt x="673" y="19253"/>
                    <a:pt x="777" y="19217"/>
                    <a:pt x="895" y="19138"/>
                  </a:cubicBezTo>
                  <a:cubicBezTo>
                    <a:pt x="6155" y="14772"/>
                    <a:pt x="10626" y="8302"/>
                    <a:pt x="15677" y="3725"/>
                  </a:cubicBezTo>
                  <a:cubicBezTo>
                    <a:pt x="16571" y="2989"/>
                    <a:pt x="17097" y="1884"/>
                    <a:pt x="17255" y="621"/>
                  </a:cubicBezTo>
                  <a:cubicBezTo>
                    <a:pt x="17213" y="621"/>
                    <a:pt x="17194" y="623"/>
                    <a:pt x="17189" y="623"/>
                  </a:cubicBezTo>
                  <a:cubicBezTo>
                    <a:pt x="17171" y="623"/>
                    <a:pt x="17381" y="590"/>
                    <a:pt x="17255" y="253"/>
                  </a:cubicBezTo>
                  <a:lnTo>
                    <a:pt x="17255" y="253"/>
                  </a:lnTo>
                  <a:cubicBezTo>
                    <a:pt x="17465" y="674"/>
                    <a:pt x="17623" y="832"/>
                    <a:pt x="17886" y="832"/>
                  </a:cubicBezTo>
                  <a:cubicBezTo>
                    <a:pt x="18254" y="832"/>
                    <a:pt x="18675" y="411"/>
                    <a:pt x="19096" y="411"/>
                  </a:cubicBezTo>
                  <a:cubicBezTo>
                    <a:pt x="18529" y="111"/>
                    <a:pt x="18004" y="1"/>
                    <a:pt x="1750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7"/>
            <p:cNvSpPr/>
            <p:nvPr/>
          </p:nvSpPr>
          <p:spPr>
            <a:xfrm>
              <a:off x="2326402" y="2117566"/>
              <a:ext cx="98749" cy="84760"/>
            </a:xfrm>
            <a:custGeom>
              <a:avLst/>
              <a:gdLst/>
              <a:ahLst/>
              <a:cxnLst/>
              <a:rect l="l" t="t" r="r" b="b"/>
              <a:pathLst>
                <a:path w="8365" h="7180" extrusionOk="0">
                  <a:moveTo>
                    <a:pt x="8125" y="1"/>
                  </a:moveTo>
                  <a:cubicBezTo>
                    <a:pt x="7749" y="1"/>
                    <a:pt x="4372" y="2058"/>
                    <a:pt x="3052" y="3429"/>
                  </a:cubicBezTo>
                  <a:cubicBezTo>
                    <a:pt x="1684" y="4901"/>
                    <a:pt x="0" y="7006"/>
                    <a:pt x="211" y="7163"/>
                  </a:cubicBezTo>
                  <a:cubicBezTo>
                    <a:pt x="222" y="7175"/>
                    <a:pt x="238" y="7180"/>
                    <a:pt x="259" y="7180"/>
                  </a:cubicBezTo>
                  <a:cubicBezTo>
                    <a:pt x="631" y="7180"/>
                    <a:pt x="2490" y="5455"/>
                    <a:pt x="3735" y="4060"/>
                  </a:cubicBezTo>
                  <a:cubicBezTo>
                    <a:pt x="5103" y="2639"/>
                    <a:pt x="8365" y="167"/>
                    <a:pt x="8154" y="9"/>
                  </a:cubicBezTo>
                  <a:cubicBezTo>
                    <a:pt x="8149" y="4"/>
                    <a:pt x="8139" y="1"/>
                    <a:pt x="8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7"/>
            <p:cNvSpPr/>
            <p:nvPr/>
          </p:nvSpPr>
          <p:spPr>
            <a:xfrm>
              <a:off x="2273002" y="2230705"/>
              <a:ext cx="34789" cy="33255"/>
            </a:xfrm>
            <a:custGeom>
              <a:avLst/>
              <a:gdLst/>
              <a:ahLst/>
              <a:cxnLst/>
              <a:rect l="l" t="t" r="r" b="b"/>
              <a:pathLst>
                <a:path w="2947" h="2817" extrusionOk="0">
                  <a:moveTo>
                    <a:pt x="2599" y="1"/>
                  </a:moveTo>
                  <a:cubicBezTo>
                    <a:pt x="2304" y="1"/>
                    <a:pt x="1723" y="441"/>
                    <a:pt x="1105" y="1103"/>
                  </a:cubicBezTo>
                  <a:cubicBezTo>
                    <a:pt x="421" y="1839"/>
                    <a:pt x="0" y="2576"/>
                    <a:pt x="211" y="2786"/>
                  </a:cubicBezTo>
                  <a:cubicBezTo>
                    <a:pt x="231" y="2807"/>
                    <a:pt x="262" y="2817"/>
                    <a:pt x="300" y="2817"/>
                  </a:cubicBezTo>
                  <a:cubicBezTo>
                    <a:pt x="560" y="2817"/>
                    <a:pt x="1201" y="2375"/>
                    <a:pt x="1842" y="1734"/>
                  </a:cubicBezTo>
                  <a:cubicBezTo>
                    <a:pt x="2525" y="998"/>
                    <a:pt x="2946" y="209"/>
                    <a:pt x="2736" y="51"/>
                  </a:cubicBezTo>
                  <a:cubicBezTo>
                    <a:pt x="2702" y="17"/>
                    <a:pt x="2656" y="1"/>
                    <a:pt x="2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7"/>
            <p:cNvSpPr/>
            <p:nvPr/>
          </p:nvSpPr>
          <p:spPr>
            <a:xfrm>
              <a:off x="2123355" y="2367498"/>
              <a:ext cx="226054" cy="199198"/>
            </a:xfrm>
            <a:custGeom>
              <a:avLst/>
              <a:gdLst/>
              <a:ahLst/>
              <a:cxnLst/>
              <a:rect l="l" t="t" r="r" b="b"/>
              <a:pathLst>
                <a:path w="19149" h="16874" extrusionOk="0">
                  <a:moveTo>
                    <a:pt x="8083" y="1"/>
                  </a:moveTo>
                  <a:cubicBezTo>
                    <a:pt x="6095" y="1"/>
                    <a:pt x="4231" y="705"/>
                    <a:pt x="2894" y="2139"/>
                  </a:cubicBezTo>
                  <a:cubicBezTo>
                    <a:pt x="1" y="5243"/>
                    <a:pt x="632" y="10608"/>
                    <a:pt x="4314" y="14080"/>
                  </a:cubicBezTo>
                  <a:cubicBezTo>
                    <a:pt x="6281" y="15934"/>
                    <a:pt x="8727" y="16873"/>
                    <a:pt x="11020" y="16873"/>
                  </a:cubicBezTo>
                  <a:cubicBezTo>
                    <a:pt x="13022" y="16873"/>
                    <a:pt x="14907" y="16158"/>
                    <a:pt x="16256" y="14712"/>
                  </a:cubicBezTo>
                  <a:cubicBezTo>
                    <a:pt x="19149" y="11608"/>
                    <a:pt x="18570" y="6295"/>
                    <a:pt x="14888" y="2823"/>
                  </a:cubicBezTo>
                  <a:cubicBezTo>
                    <a:pt x="12879" y="955"/>
                    <a:pt x="10398" y="1"/>
                    <a:pt x="8083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7"/>
            <p:cNvSpPr/>
            <p:nvPr/>
          </p:nvSpPr>
          <p:spPr>
            <a:xfrm>
              <a:off x="2132668" y="2376315"/>
              <a:ext cx="207426" cy="181632"/>
            </a:xfrm>
            <a:custGeom>
              <a:avLst/>
              <a:gdLst/>
              <a:ahLst/>
              <a:cxnLst/>
              <a:rect l="l" t="t" r="r" b="b"/>
              <a:pathLst>
                <a:path w="17571" h="15386" extrusionOk="0">
                  <a:moveTo>
                    <a:pt x="7483" y="0"/>
                  </a:moveTo>
                  <a:cubicBezTo>
                    <a:pt x="5656" y="0"/>
                    <a:pt x="3931" y="650"/>
                    <a:pt x="2684" y="1971"/>
                  </a:cubicBezTo>
                  <a:cubicBezTo>
                    <a:pt x="1" y="4759"/>
                    <a:pt x="579" y="9651"/>
                    <a:pt x="3946" y="12807"/>
                  </a:cubicBezTo>
                  <a:cubicBezTo>
                    <a:pt x="5762" y="14510"/>
                    <a:pt x="8022" y="15386"/>
                    <a:pt x="10139" y="15386"/>
                  </a:cubicBezTo>
                  <a:cubicBezTo>
                    <a:pt x="11948" y="15386"/>
                    <a:pt x="13652" y="14747"/>
                    <a:pt x="14888" y="13439"/>
                  </a:cubicBezTo>
                  <a:cubicBezTo>
                    <a:pt x="17571" y="10598"/>
                    <a:pt x="16992" y="5706"/>
                    <a:pt x="13625" y="2549"/>
                  </a:cubicBezTo>
                  <a:cubicBezTo>
                    <a:pt x="11824" y="861"/>
                    <a:pt x="9586" y="0"/>
                    <a:pt x="748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7"/>
            <p:cNvSpPr/>
            <p:nvPr/>
          </p:nvSpPr>
          <p:spPr>
            <a:xfrm>
              <a:off x="2199111" y="2430589"/>
              <a:ext cx="73285" cy="73982"/>
            </a:xfrm>
            <a:custGeom>
              <a:avLst/>
              <a:gdLst/>
              <a:ahLst/>
              <a:cxnLst/>
              <a:rect l="l" t="t" r="r" b="b"/>
              <a:pathLst>
                <a:path w="6208" h="6267" extrusionOk="0">
                  <a:moveTo>
                    <a:pt x="3213" y="0"/>
                  </a:moveTo>
                  <a:cubicBezTo>
                    <a:pt x="2956" y="0"/>
                    <a:pt x="2700" y="33"/>
                    <a:pt x="2473" y="56"/>
                  </a:cubicBezTo>
                  <a:cubicBezTo>
                    <a:pt x="1894" y="108"/>
                    <a:pt x="1316" y="3"/>
                    <a:pt x="842" y="739"/>
                  </a:cubicBezTo>
                  <a:cubicBezTo>
                    <a:pt x="632" y="1160"/>
                    <a:pt x="369" y="2002"/>
                    <a:pt x="369" y="2475"/>
                  </a:cubicBezTo>
                  <a:cubicBezTo>
                    <a:pt x="369" y="2844"/>
                    <a:pt x="0" y="3054"/>
                    <a:pt x="211" y="3475"/>
                  </a:cubicBezTo>
                  <a:cubicBezTo>
                    <a:pt x="369" y="3738"/>
                    <a:pt x="421" y="4106"/>
                    <a:pt x="895" y="4422"/>
                  </a:cubicBezTo>
                  <a:cubicBezTo>
                    <a:pt x="1210" y="4632"/>
                    <a:pt x="1316" y="5211"/>
                    <a:pt x="1473" y="5369"/>
                  </a:cubicBezTo>
                  <a:cubicBezTo>
                    <a:pt x="1736" y="5579"/>
                    <a:pt x="2262" y="5421"/>
                    <a:pt x="2578" y="5579"/>
                  </a:cubicBezTo>
                  <a:cubicBezTo>
                    <a:pt x="3029" y="5780"/>
                    <a:pt x="3433" y="6267"/>
                    <a:pt x="3879" y="6267"/>
                  </a:cubicBezTo>
                  <a:cubicBezTo>
                    <a:pt x="3901" y="6267"/>
                    <a:pt x="3923" y="6265"/>
                    <a:pt x="3946" y="6263"/>
                  </a:cubicBezTo>
                  <a:cubicBezTo>
                    <a:pt x="4209" y="6263"/>
                    <a:pt x="4419" y="5737"/>
                    <a:pt x="4735" y="5579"/>
                  </a:cubicBezTo>
                  <a:cubicBezTo>
                    <a:pt x="5103" y="5421"/>
                    <a:pt x="5524" y="5579"/>
                    <a:pt x="5734" y="5369"/>
                  </a:cubicBezTo>
                  <a:cubicBezTo>
                    <a:pt x="5997" y="5053"/>
                    <a:pt x="5524" y="4264"/>
                    <a:pt x="5629" y="3843"/>
                  </a:cubicBezTo>
                  <a:cubicBezTo>
                    <a:pt x="5787" y="3370"/>
                    <a:pt x="6208" y="3054"/>
                    <a:pt x="6050" y="2581"/>
                  </a:cubicBezTo>
                  <a:cubicBezTo>
                    <a:pt x="5892" y="2107"/>
                    <a:pt x="5366" y="1844"/>
                    <a:pt x="4998" y="1476"/>
                  </a:cubicBezTo>
                  <a:cubicBezTo>
                    <a:pt x="4682" y="1213"/>
                    <a:pt x="4524" y="529"/>
                    <a:pt x="4156" y="266"/>
                  </a:cubicBezTo>
                  <a:cubicBezTo>
                    <a:pt x="3887" y="57"/>
                    <a:pt x="3550" y="0"/>
                    <a:pt x="3213" y="0"/>
                  </a:cubicBezTo>
                  <a:close/>
                </a:path>
              </a:pathLst>
            </a:custGeom>
            <a:solidFill>
              <a:srgbClr val="FFE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7"/>
            <p:cNvSpPr/>
            <p:nvPr/>
          </p:nvSpPr>
          <p:spPr>
            <a:xfrm>
              <a:off x="2268033" y="2481073"/>
              <a:ext cx="17401" cy="10872"/>
            </a:xfrm>
            <a:custGeom>
              <a:avLst/>
              <a:gdLst/>
              <a:ahLst/>
              <a:cxnLst/>
              <a:rect l="l" t="t" r="r" b="b"/>
              <a:pathLst>
                <a:path w="1474" h="921" extrusionOk="0">
                  <a:moveTo>
                    <a:pt x="284" y="0"/>
                  </a:moveTo>
                  <a:cubicBezTo>
                    <a:pt x="177" y="0"/>
                    <a:pt x="95" y="30"/>
                    <a:pt x="53" y="92"/>
                  </a:cubicBezTo>
                  <a:cubicBezTo>
                    <a:pt x="1" y="250"/>
                    <a:pt x="211" y="566"/>
                    <a:pt x="579" y="723"/>
                  </a:cubicBezTo>
                  <a:cubicBezTo>
                    <a:pt x="802" y="851"/>
                    <a:pt x="1025" y="920"/>
                    <a:pt x="1190" y="920"/>
                  </a:cubicBezTo>
                  <a:cubicBezTo>
                    <a:pt x="1297" y="920"/>
                    <a:pt x="1379" y="891"/>
                    <a:pt x="1421" y="829"/>
                  </a:cubicBezTo>
                  <a:cubicBezTo>
                    <a:pt x="1474" y="671"/>
                    <a:pt x="1263" y="408"/>
                    <a:pt x="895" y="197"/>
                  </a:cubicBezTo>
                  <a:cubicBezTo>
                    <a:pt x="672" y="70"/>
                    <a:pt x="449" y="0"/>
                    <a:pt x="284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7"/>
            <p:cNvSpPr/>
            <p:nvPr/>
          </p:nvSpPr>
          <p:spPr>
            <a:xfrm>
              <a:off x="2198485" y="2420839"/>
              <a:ext cx="15535" cy="13906"/>
            </a:xfrm>
            <a:custGeom>
              <a:avLst/>
              <a:gdLst/>
              <a:ahLst/>
              <a:cxnLst/>
              <a:rect l="l" t="t" r="r" b="b"/>
              <a:pathLst>
                <a:path w="1316" h="1178" extrusionOk="0">
                  <a:moveTo>
                    <a:pt x="229" y="0"/>
                  </a:moveTo>
                  <a:cubicBezTo>
                    <a:pt x="175" y="0"/>
                    <a:pt x="132" y="14"/>
                    <a:pt x="106" y="40"/>
                  </a:cubicBezTo>
                  <a:cubicBezTo>
                    <a:pt x="1" y="145"/>
                    <a:pt x="106" y="513"/>
                    <a:pt x="422" y="829"/>
                  </a:cubicBezTo>
                  <a:cubicBezTo>
                    <a:pt x="670" y="1036"/>
                    <a:pt x="918" y="1178"/>
                    <a:pt x="1064" y="1178"/>
                  </a:cubicBezTo>
                  <a:cubicBezTo>
                    <a:pt x="1104" y="1178"/>
                    <a:pt x="1136" y="1167"/>
                    <a:pt x="1158" y="1145"/>
                  </a:cubicBezTo>
                  <a:cubicBezTo>
                    <a:pt x="1316" y="987"/>
                    <a:pt x="1158" y="671"/>
                    <a:pt x="843" y="356"/>
                  </a:cubicBezTo>
                  <a:cubicBezTo>
                    <a:pt x="645" y="119"/>
                    <a:pt x="389" y="0"/>
                    <a:pt x="229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7"/>
            <p:cNvSpPr/>
            <p:nvPr/>
          </p:nvSpPr>
          <p:spPr>
            <a:xfrm>
              <a:off x="2262450" y="2430860"/>
              <a:ext cx="14910" cy="14992"/>
            </a:xfrm>
            <a:custGeom>
              <a:avLst/>
              <a:gdLst/>
              <a:ahLst/>
              <a:cxnLst/>
              <a:rect l="l" t="t" r="r" b="b"/>
              <a:pathLst>
                <a:path w="1263" h="1270" extrusionOk="0">
                  <a:moveTo>
                    <a:pt x="991" y="1"/>
                  </a:moveTo>
                  <a:cubicBezTo>
                    <a:pt x="823" y="1"/>
                    <a:pt x="588" y="160"/>
                    <a:pt x="421" y="453"/>
                  </a:cubicBezTo>
                  <a:cubicBezTo>
                    <a:pt x="105" y="769"/>
                    <a:pt x="0" y="1137"/>
                    <a:pt x="158" y="1243"/>
                  </a:cubicBezTo>
                  <a:cubicBezTo>
                    <a:pt x="186" y="1261"/>
                    <a:pt x="219" y="1270"/>
                    <a:pt x="255" y="1270"/>
                  </a:cubicBezTo>
                  <a:cubicBezTo>
                    <a:pt x="426" y="1270"/>
                    <a:pt x="678" y="1081"/>
                    <a:pt x="894" y="822"/>
                  </a:cubicBezTo>
                  <a:cubicBezTo>
                    <a:pt x="1157" y="506"/>
                    <a:pt x="1263" y="138"/>
                    <a:pt x="1105" y="33"/>
                  </a:cubicBezTo>
                  <a:cubicBezTo>
                    <a:pt x="1073" y="11"/>
                    <a:pt x="1034" y="1"/>
                    <a:pt x="991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7"/>
            <p:cNvSpPr/>
            <p:nvPr/>
          </p:nvSpPr>
          <p:spPr>
            <a:xfrm>
              <a:off x="2191037" y="2492110"/>
              <a:ext cx="17401" cy="12041"/>
            </a:xfrm>
            <a:custGeom>
              <a:avLst/>
              <a:gdLst/>
              <a:ahLst/>
              <a:cxnLst/>
              <a:rect l="l" t="t" r="r" b="b"/>
              <a:pathLst>
                <a:path w="1474" h="1020" extrusionOk="0">
                  <a:moveTo>
                    <a:pt x="1199" y="1"/>
                  </a:moveTo>
                  <a:cubicBezTo>
                    <a:pt x="1035" y="1"/>
                    <a:pt x="795" y="82"/>
                    <a:pt x="579" y="262"/>
                  </a:cubicBezTo>
                  <a:cubicBezTo>
                    <a:pt x="211" y="472"/>
                    <a:pt x="1" y="788"/>
                    <a:pt x="106" y="946"/>
                  </a:cubicBezTo>
                  <a:cubicBezTo>
                    <a:pt x="139" y="996"/>
                    <a:pt x="200" y="1020"/>
                    <a:pt x="279" y="1020"/>
                  </a:cubicBezTo>
                  <a:cubicBezTo>
                    <a:pt x="447" y="1020"/>
                    <a:pt x="697" y="914"/>
                    <a:pt x="947" y="735"/>
                  </a:cubicBezTo>
                  <a:cubicBezTo>
                    <a:pt x="1263" y="525"/>
                    <a:pt x="1474" y="209"/>
                    <a:pt x="1368" y="51"/>
                  </a:cubicBezTo>
                  <a:cubicBezTo>
                    <a:pt x="1335" y="18"/>
                    <a:pt x="1275" y="1"/>
                    <a:pt x="1199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7"/>
            <p:cNvSpPr/>
            <p:nvPr/>
          </p:nvSpPr>
          <p:spPr>
            <a:xfrm>
              <a:off x="2271137" y="2464536"/>
              <a:ext cx="18640" cy="8193"/>
            </a:xfrm>
            <a:custGeom>
              <a:avLst/>
              <a:gdLst/>
              <a:ahLst/>
              <a:cxnLst/>
              <a:rect l="l" t="t" r="r" b="b"/>
              <a:pathLst>
                <a:path w="1579" h="694" extrusionOk="0">
                  <a:moveTo>
                    <a:pt x="1038" y="1"/>
                  </a:moveTo>
                  <a:cubicBezTo>
                    <a:pt x="944" y="1"/>
                    <a:pt x="842" y="7"/>
                    <a:pt x="737" y="20"/>
                  </a:cubicBezTo>
                  <a:cubicBezTo>
                    <a:pt x="316" y="125"/>
                    <a:pt x="1" y="336"/>
                    <a:pt x="1" y="494"/>
                  </a:cubicBezTo>
                  <a:cubicBezTo>
                    <a:pt x="39" y="607"/>
                    <a:pt x="240" y="694"/>
                    <a:pt x="508" y="694"/>
                  </a:cubicBezTo>
                  <a:cubicBezTo>
                    <a:pt x="611" y="694"/>
                    <a:pt x="725" y="681"/>
                    <a:pt x="842" y="652"/>
                  </a:cubicBezTo>
                  <a:cubicBezTo>
                    <a:pt x="1263" y="599"/>
                    <a:pt x="1579" y="389"/>
                    <a:pt x="1526" y="178"/>
                  </a:cubicBezTo>
                  <a:cubicBezTo>
                    <a:pt x="1526" y="60"/>
                    <a:pt x="1319" y="1"/>
                    <a:pt x="1038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7"/>
            <p:cNvSpPr/>
            <p:nvPr/>
          </p:nvSpPr>
          <p:spPr>
            <a:xfrm>
              <a:off x="2179245" y="2464607"/>
              <a:ext cx="18014" cy="7626"/>
            </a:xfrm>
            <a:custGeom>
              <a:avLst/>
              <a:gdLst/>
              <a:ahLst/>
              <a:cxnLst/>
              <a:rect l="l" t="t" r="r" b="b"/>
              <a:pathLst>
                <a:path w="1526" h="646" extrusionOk="0">
                  <a:moveTo>
                    <a:pt x="572" y="1"/>
                  </a:moveTo>
                  <a:cubicBezTo>
                    <a:pt x="249" y="1"/>
                    <a:pt x="0" y="95"/>
                    <a:pt x="0" y="225"/>
                  </a:cubicBezTo>
                  <a:cubicBezTo>
                    <a:pt x="0" y="435"/>
                    <a:pt x="316" y="593"/>
                    <a:pt x="737" y="646"/>
                  </a:cubicBezTo>
                  <a:cubicBezTo>
                    <a:pt x="1157" y="646"/>
                    <a:pt x="1526" y="540"/>
                    <a:pt x="1526" y="383"/>
                  </a:cubicBezTo>
                  <a:cubicBezTo>
                    <a:pt x="1526" y="225"/>
                    <a:pt x="1210" y="67"/>
                    <a:pt x="789" y="14"/>
                  </a:cubicBezTo>
                  <a:cubicBezTo>
                    <a:pt x="715" y="5"/>
                    <a:pt x="642" y="1"/>
                    <a:pt x="572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7"/>
            <p:cNvSpPr/>
            <p:nvPr/>
          </p:nvSpPr>
          <p:spPr>
            <a:xfrm>
              <a:off x="2230780" y="2505684"/>
              <a:ext cx="9326" cy="18085"/>
            </a:xfrm>
            <a:custGeom>
              <a:avLst/>
              <a:gdLst/>
              <a:ahLst/>
              <a:cxnLst/>
              <a:rect l="l" t="t" r="r" b="b"/>
              <a:pathLst>
                <a:path w="790" h="1532" extrusionOk="0">
                  <a:moveTo>
                    <a:pt x="246" y="0"/>
                  </a:moveTo>
                  <a:cubicBezTo>
                    <a:pt x="234" y="0"/>
                    <a:pt x="222" y="2"/>
                    <a:pt x="211" y="6"/>
                  </a:cubicBezTo>
                  <a:cubicBezTo>
                    <a:pt x="53" y="59"/>
                    <a:pt x="0" y="427"/>
                    <a:pt x="53" y="848"/>
                  </a:cubicBezTo>
                  <a:cubicBezTo>
                    <a:pt x="158" y="1216"/>
                    <a:pt x="369" y="1532"/>
                    <a:pt x="526" y="1532"/>
                  </a:cubicBezTo>
                  <a:cubicBezTo>
                    <a:pt x="737" y="1479"/>
                    <a:pt x="789" y="1111"/>
                    <a:pt x="684" y="690"/>
                  </a:cubicBezTo>
                  <a:cubicBezTo>
                    <a:pt x="587" y="300"/>
                    <a:pt x="399" y="0"/>
                    <a:pt x="246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7"/>
            <p:cNvSpPr/>
            <p:nvPr/>
          </p:nvSpPr>
          <p:spPr>
            <a:xfrm>
              <a:off x="2228915" y="2413237"/>
              <a:ext cx="8086" cy="18628"/>
            </a:xfrm>
            <a:custGeom>
              <a:avLst/>
              <a:gdLst/>
              <a:ahLst/>
              <a:cxnLst/>
              <a:rect l="l" t="t" r="r" b="b"/>
              <a:pathLst>
                <a:path w="685" h="1578" extrusionOk="0">
                  <a:moveTo>
                    <a:pt x="421" y="0"/>
                  </a:moveTo>
                  <a:cubicBezTo>
                    <a:pt x="263" y="0"/>
                    <a:pt x="53" y="368"/>
                    <a:pt x="53" y="789"/>
                  </a:cubicBezTo>
                  <a:cubicBezTo>
                    <a:pt x="0" y="1210"/>
                    <a:pt x="158" y="1526"/>
                    <a:pt x="316" y="1578"/>
                  </a:cubicBezTo>
                  <a:cubicBezTo>
                    <a:pt x="474" y="1578"/>
                    <a:pt x="632" y="1263"/>
                    <a:pt x="684" y="789"/>
                  </a:cubicBezTo>
                  <a:cubicBezTo>
                    <a:pt x="684" y="368"/>
                    <a:pt x="579" y="53"/>
                    <a:pt x="421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7"/>
            <p:cNvSpPr/>
            <p:nvPr/>
          </p:nvSpPr>
          <p:spPr>
            <a:xfrm>
              <a:off x="2189172" y="2437813"/>
              <a:ext cx="16787" cy="12324"/>
            </a:xfrm>
            <a:custGeom>
              <a:avLst/>
              <a:gdLst/>
              <a:ahLst/>
              <a:cxnLst/>
              <a:rect l="l" t="t" r="r" b="b"/>
              <a:pathLst>
                <a:path w="1422" h="1044" extrusionOk="0">
                  <a:moveTo>
                    <a:pt x="278" y="1"/>
                  </a:moveTo>
                  <a:cubicBezTo>
                    <a:pt x="200" y="1"/>
                    <a:pt x="140" y="24"/>
                    <a:pt x="106" y="75"/>
                  </a:cubicBezTo>
                  <a:cubicBezTo>
                    <a:pt x="1" y="233"/>
                    <a:pt x="211" y="548"/>
                    <a:pt x="527" y="759"/>
                  </a:cubicBezTo>
                  <a:cubicBezTo>
                    <a:pt x="777" y="937"/>
                    <a:pt x="1027" y="1043"/>
                    <a:pt x="1195" y="1043"/>
                  </a:cubicBezTo>
                  <a:cubicBezTo>
                    <a:pt x="1274" y="1043"/>
                    <a:pt x="1335" y="1020"/>
                    <a:pt x="1368" y="969"/>
                  </a:cubicBezTo>
                  <a:cubicBezTo>
                    <a:pt x="1421" y="811"/>
                    <a:pt x="1263" y="496"/>
                    <a:pt x="895" y="285"/>
                  </a:cubicBezTo>
                  <a:cubicBezTo>
                    <a:pt x="681" y="107"/>
                    <a:pt x="442" y="1"/>
                    <a:pt x="278" y="1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7"/>
            <p:cNvSpPr/>
            <p:nvPr/>
          </p:nvSpPr>
          <p:spPr>
            <a:xfrm>
              <a:off x="2258720" y="2494813"/>
              <a:ext cx="14296" cy="14992"/>
            </a:xfrm>
            <a:custGeom>
              <a:avLst/>
              <a:gdLst/>
              <a:ahLst/>
              <a:cxnLst/>
              <a:rect l="l" t="t" r="r" b="b"/>
              <a:pathLst>
                <a:path w="1211" h="1270" extrusionOk="0">
                  <a:moveTo>
                    <a:pt x="255" y="0"/>
                  </a:moveTo>
                  <a:cubicBezTo>
                    <a:pt x="214" y="0"/>
                    <a:pt x="180" y="11"/>
                    <a:pt x="158" y="33"/>
                  </a:cubicBezTo>
                  <a:cubicBezTo>
                    <a:pt x="1" y="138"/>
                    <a:pt x="106" y="454"/>
                    <a:pt x="369" y="822"/>
                  </a:cubicBezTo>
                  <a:cubicBezTo>
                    <a:pt x="585" y="1082"/>
                    <a:pt x="837" y="1270"/>
                    <a:pt x="978" y="1270"/>
                  </a:cubicBezTo>
                  <a:cubicBezTo>
                    <a:pt x="1009" y="1270"/>
                    <a:pt x="1034" y="1261"/>
                    <a:pt x="1053" y="1243"/>
                  </a:cubicBezTo>
                  <a:cubicBezTo>
                    <a:pt x="1210" y="1138"/>
                    <a:pt x="1105" y="769"/>
                    <a:pt x="842" y="401"/>
                  </a:cubicBezTo>
                  <a:cubicBezTo>
                    <a:pt x="676" y="151"/>
                    <a:pt x="410" y="0"/>
                    <a:pt x="255" y="0"/>
                  </a:cubicBezTo>
                  <a:close/>
                </a:path>
              </a:pathLst>
            </a:custGeom>
            <a:solidFill>
              <a:srgbClr val="96D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1" name="Google Shape;3071;p27"/>
          <p:cNvGrpSpPr/>
          <p:nvPr/>
        </p:nvGrpSpPr>
        <p:grpSpPr>
          <a:xfrm>
            <a:off x="151008" y="754486"/>
            <a:ext cx="3687516" cy="553312"/>
            <a:chOff x="1138559" y="1415400"/>
            <a:chExt cx="3687516" cy="553312"/>
          </a:xfrm>
        </p:grpSpPr>
        <p:sp>
          <p:nvSpPr>
            <p:cNvPr id="3072" name="Google Shape;3072;p27"/>
            <p:cNvSpPr/>
            <p:nvPr/>
          </p:nvSpPr>
          <p:spPr>
            <a:xfrm>
              <a:off x="1138559" y="1415400"/>
              <a:ext cx="3687516" cy="553312"/>
            </a:xfrm>
            <a:custGeom>
              <a:avLst/>
              <a:gdLst/>
              <a:ahLst/>
              <a:cxnLst/>
              <a:rect l="l" t="t" r="r" b="b"/>
              <a:pathLst>
                <a:path w="312369" h="46871" extrusionOk="0">
                  <a:moveTo>
                    <a:pt x="23462" y="0"/>
                  </a:moveTo>
                  <a:cubicBezTo>
                    <a:pt x="10521" y="0"/>
                    <a:pt x="0" y="10521"/>
                    <a:pt x="0" y="23462"/>
                  </a:cubicBezTo>
                  <a:cubicBezTo>
                    <a:pt x="0" y="36403"/>
                    <a:pt x="10521" y="46871"/>
                    <a:pt x="23462" y="46871"/>
                  </a:cubicBezTo>
                  <a:lnTo>
                    <a:pt x="288959" y="46871"/>
                  </a:lnTo>
                  <a:cubicBezTo>
                    <a:pt x="301900" y="46871"/>
                    <a:pt x="312368" y="36403"/>
                    <a:pt x="312368" y="23462"/>
                  </a:cubicBezTo>
                  <a:cubicBezTo>
                    <a:pt x="312368" y="10521"/>
                    <a:pt x="301900" y="0"/>
                    <a:pt x="288959" y="0"/>
                  </a:cubicBezTo>
                  <a:close/>
                </a:path>
              </a:pathLst>
            </a:custGeom>
            <a:solidFill>
              <a:srgbClr val="FFF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7"/>
            <p:cNvSpPr/>
            <p:nvPr/>
          </p:nvSpPr>
          <p:spPr>
            <a:xfrm>
              <a:off x="1337877" y="1714683"/>
              <a:ext cx="49073" cy="73675"/>
            </a:xfrm>
            <a:custGeom>
              <a:avLst/>
              <a:gdLst/>
              <a:ahLst/>
              <a:cxnLst/>
              <a:rect l="l" t="t" r="r" b="b"/>
              <a:pathLst>
                <a:path w="4157" h="6241" extrusionOk="0">
                  <a:moveTo>
                    <a:pt x="345" y="3450"/>
                  </a:moveTo>
                  <a:lnTo>
                    <a:pt x="0" y="3893"/>
                  </a:lnTo>
                  <a:cubicBezTo>
                    <a:pt x="135" y="3759"/>
                    <a:pt x="247" y="3609"/>
                    <a:pt x="345" y="3450"/>
                  </a:cubicBezTo>
                  <a:close/>
                  <a:moveTo>
                    <a:pt x="1473" y="1"/>
                  </a:moveTo>
                  <a:cubicBezTo>
                    <a:pt x="1473" y="790"/>
                    <a:pt x="1158" y="1579"/>
                    <a:pt x="842" y="2368"/>
                  </a:cubicBezTo>
                  <a:cubicBezTo>
                    <a:pt x="699" y="2726"/>
                    <a:pt x="555" y="3109"/>
                    <a:pt x="345" y="3450"/>
                  </a:cubicBezTo>
                  <a:lnTo>
                    <a:pt x="345" y="3450"/>
                  </a:lnTo>
                  <a:lnTo>
                    <a:pt x="369" y="3420"/>
                  </a:lnTo>
                  <a:lnTo>
                    <a:pt x="369" y="3420"/>
                  </a:lnTo>
                  <a:cubicBezTo>
                    <a:pt x="211" y="3893"/>
                    <a:pt x="211" y="4419"/>
                    <a:pt x="263" y="4893"/>
                  </a:cubicBezTo>
                  <a:cubicBezTo>
                    <a:pt x="316" y="5261"/>
                    <a:pt x="421" y="5629"/>
                    <a:pt x="632" y="5892"/>
                  </a:cubicBezTo>
                  <a:cubicBezTo>
                    <a:pt x="838" y="6099"/>
                    <a:pt x="1110" y="6241"/>
                    <a:pt x="1396" y="6241"/>
                  </a:cubicBezTo>
                  <a:cubicBezTo>
                    <a:pt x="1474" y="6241"/>
                    <a:pt x="1552" y="6231"/>
                    <a:pt x="1631" y="6208"/>
                  </a:cubicBezTo>
                  <a:cubicBezTo>
                    <a:pt x="1894" y="6155"/>
                    <a:pt x="2052" y="5945"/>
                    <a:pt x="2210" y="5682"/>
                  </a:cubicBezTo>
                  <a:cubicBezTo>
                    <a:pt x="2315" y="5472"/>
                    <a:pt x="2368" y="5209"/>
                    <a:pt x="2473" y="4998"/>
                  </a:cubicBezTo>
                  <a:cubicBezTo>
                    <a:pt x="2894" y="3473"/>
                    <a:pt x="3472" y="2000"/>
                    <a:pt x="4156" y="579"/>
                  </a:cubicBezTo>
                  <a:lnTo>
                    <a:pt x="4156" y="579"/>
                  </a:lnTo>
                  <a:cubicBezTo>
                    <a:pt x="3420" y="1000"/>
                    <a:pt x="2946" y="1631"/>
                    <a:pt x="2525" y="2368"/>
                  </a:cubicBezTo>
                  <a:cubicBezTo>
                    <a:pt x="2157" y="3052"/>
                    <a:pt x="1842" y="3788"/>
                    <a:pt x="1368" y="4419"/>
                  </a:cubicBezTo>
                  <a:cubicBezTo>
                    <a:pt x="1421" y="4156"/>
                    <a:pt x="1526" y="3893"/>
                    <a:pt x="1579" y="3630"/>
                  </a:cubicBezTo>
                  <a:cubicBezTo>
                    <a:pt x="1684" y="3315"/>
                    <a:pt x="1789" y="2947"/>
                    <a:pt x="1842" y="2631"/>
                  </a:cubicBezTo>
                  <a:cubicBezTo>
                    <a:pt x="1999" y="1737"/>
                    <a:pt x="1894" y="790"/>
                    <a:pt x="1473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7"/>
            <p:cNvSpPr/>
            <p:nvPr/>
          </p:nvSpPr>
          <p:spPr>
            <a:xfrm>
              <a:off x="1227972" y="1730830"/>
              <a:ext cx="123587" cy="131661"/>
            </a:xfrm>
            <a:custGeom>
              <a:avLst/>
              <a:gdLst/>
              <a:ahLst/>
              <a:cxnLst/>
              <a:rect l="l" t="t" r="r" b="b"/>
              <a:pathLst>
                <a:path w="10469" h="11153" extrusionOk="0">
                  <a:moveTo>
                    <a:pt x="10206" y="0"/>
                  </a:moveTo>
                  <a:lnTo>
                    <a:pt x="10206" y="0"/>
                  </a:lnTo>
                  <a:cubicBezTo>
                    <a:pt x="10048" y="579"/>
                    <a:pt x="9680" y="1052"/>
                    <a:pt x="9259" y="1526"/>
                  </a:cubicBezTo>
                  <a:cubicBezTo>
                    <a:pt x="9101" y="1736"/>
                    <a:pt x="8891" y="1947"/>
                    <a:pt x="8680" y="2105"/>
                  </a:cubicBezTo>
                  <a:cubicBezTo>
                    <a:pt x="8259" y="2368"/>
                    <a:pt x="7733" y="2368"/>
                    <a:pt x="7312" y="2525"/>
                  </a:cubicBezTo>
                  <a:cubicBezTo>
                    <a:pt x="6944" y="2683"/>
                    <a:pt x="6523" y="2736"/>
                    <a:pt x="6102" y="2841"/>
                  </a:cubicBezTo>
                  <a:cubicBezTo>
                    <a:pt x="5682" y="2999"/>
                    <a:pt x="5261" y="3157"/>
                    <a:pt x="4893" y="3367"/>
                  </a:cubicBezTo>
                  <a:cubicBezTo>
                    <a:pt x="3998" y="3841"/>
                    <a:pt x="3262" y="4472"/>
                    <a:pt x="2683" y="5313"/>
                  </a:cubicBezTo>
                  <a:cubicBezTo>
                    <a:pt x="0" y="9311"/>
                    <a:pt x="6313" y="11153"/>
                    <a:pt x="6313" y="11153"/>
                  </a:cubicBezTo>
                  <a:cubicBezTo>
                    <a:pt x="6366" y="10942"/>
                    <a:pt x="6418" y="10784"/>
                    <a:pt x="6523" y="10574"/>
                  </a:cubicBezTo>
                  <a:cubicBezTo>
                    <a:pt x="6892" y="9627"/>
                    <a:pt x="7260" y="8680"/>
                    <a:pt x="7628" y="7681"/>
                  </a:cubicBezTo>
                  <a:cubicBezTo>
                    <a:pt x="7786" y="7155"/>
                    <a:pt x="7944" y="6629"/>
                    <a:pt x="8207" y="6155"/>
                  </a:cubicBezTo>
                  <a:cubicBezTo>
                    <a:pt x="8522" y="5577"/>
                    <a:pt x="8838" y="5103"/>
                    <a:pt x="9154" y="4577"/>
                  </a:cubicBezTo>
                  <a:cubicBezTo>
                    <a:pt x="10048" y="3209"/>
                    <a:pt x="10469" y="1579"/>
                    <a:pt x="10206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7"/>
            <p:cNvSpPr/>
            <p:nvPr/>
          </p:nvSpPr>
          <p:spPr>
            <a:xfrm>
              <a:off x="1227972" y="1771187"/>
              <a:ext cx="88195" cy="91300"/>
            </a:xfrm>
            <a:custGeom>
              <a:avLst/>
              <a:gdLst/>
              <a:ahLst/>
              <a:cxnLst/>
              <a:rect l="l" t="t" r="r" b="b"/>
              <a:pathLst>
                <a:path w="7471" h="7734" extrusionOk="0">
                  <a:moveTo>
                    <a:pt x="4787" y="1"/>
                  </a:moveTo>
                  <a:cubicBezTo>
                    <a:pt x="3946" y="474"/>
                    <a:pt x="3209" y="1105"/>
                    <a:pt x="2683" y="1894"/>
                  </a:cubicBezTo>
                  <a:cubicBezTo>
                    <a:pt x="0" y="5892"/>
                    <a:pt x="6313" y="7734"/>
                    <a:pt x="6313" y="7734"/>
                  </a:cubicBezTo>
                  <a:cubicBezTo>
                    <a:pt x="6366" y="7523"/>
                    <a:pt x="6418" y="7365"/>
                    <a:pt x="6523" y="7155"/>
                  </a:cubicBezTo>
                  <a:cubicBezTo>
                    <a:pt x="6839" y="6313"/>
                    <a:pt x="7155" y="5472"/>
                    <a:pt x="7470" y="4683"/>
                  </a:cubicBezTo>
                  <a:lnTo>
                    <a:pt x="7470" y="4683"/>
                  </a:lnTo>
                  <a:cubicBezTo>
                    <a:pt x="6967" y="4856"/>
                    <a:pt x="6429" y="4955"/>
                    <a:pt x="5902" y="4955"/>
                  </a:cubicBezTo>
                  <a:cubicBezTo>
                    <a:pt x="4832" y="4955"/>
                    <a:pt x="3808" y="4547"/>
                    <a:pt x="3209" y="3525"/>
                  </a:cubicBezTo>
                  <a:cubicBezTo>
                    <a:pt x="2473" y="2315"/>
                    <a:pt x="3735" y="842"/>
                    <a:pt x="478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7"/>
            <p:cNvSpPr/>
            <p:nvPr/>
          </p:nvSpPr>
          <p:spPr>
            <a:xfrm>
              <a:off x="1245595" y="1742008"/>
              <a:ext cx="102243" cy="126727"/>
            </a:xfrm>
            <a:custGeom>
              <a:avLst/>
              <a:gdLst/>
              <a:ahLst/>
              <a:cxnLst/>
              <a:rect l="l" t="t" r="r" b="b"/>
              <a:pathLst>
                <a:path w="8661" h="10735" extrusionOk="0">
                  <a:moveTo>
                    <a:pt x="8555" y="0"/>
                  </a:moveTo>
                  <a:lnTo>
                    <a:pt x="8555" y="0"/>
                  </a:lnTo>
                  <a:cubicBezTo>
                    <a:pt x="8546" y="18"/>
                    <a:pt x="8542" y="36"/>
                    <a:pt x="8541" y="56"/>
                  </a:cubicBezTo>
                  <a:lnTo>
                    <a:pt x="8541" y="56"/>
                  </a:lnTo>
                  <a:cubicBezTo>
                    <a:pt x="8545" y="37"/>
                    <a:pt x="8550" y="19"/>
                    <a:pt x="8555" y="0"/>
                  </a:cubicBezTo>
                  <a:close/>
                  <a:moveTo>
                    <a:pt x="8541" y="56"/>
                  </a:moveTo>
                  <a:cubicBezTo>
                    <a:pt x="8375" y="683"/>
                    <a:pt x="8013" y="1535"/>
                    <a:pt x="7503" y="1841"/>
                  </a:cubicBezTo>
                  <a:cubicBezTo>
                    <a:pt x="7029" y="2104"/>
                    <a:pt x="6608" y="2367"/>
                    <a:pt x="6188" y="2683"/>
                  </a:cubicBezTo>
                  <a:cubicBezTo>
                    <a:pt x="4504" y="3840"/>
                    <a:pt x="2558" y="4945"/>
                    <a:pt x="1664" y="6786"/>
                  </a:cubicBezTo>
                  <a:cubicBezTo>
                    <a:pt x="0" y="10113"/>
                    <a:pt x="4229" y="10735"/>
                    <a:pt x="4771" y="10735"/>
                  </a:cubicBezTo>
                  <a:cubicBezTo>
                    <a:pt x="4794" y="10735"/>
                    <a:pt x="4811" y="10734"/>
                    <a:pt x="4820" y="10732"/>
                  </a:cubicBezTo>
                  <a:cubicBezTo>
                    <a:pt x="4925" y="10732"/>
                    <a:pt x="5083" y="10258"/>
                    <a:pt x="5136" y="10153"/>
                  </a:cubicBezTo>
                  <a:cubicBezTo>
                    <a:pt x="5346" y="9680"/>
                    <a:pt x="5556" y="9154"/>
                    <a:pt x="5767" y="8680"/>
                  </a:cubicBezTo>
                  <a:cubicBezTo>
                    <a:pt x="6345" y="7260"/>
                    <a:pt x="6924" y="5839"/>
                    <a:pt x="7503" y="4419"/>
                  </a:cubicBezTo>
                  <a:cubicBezTo>
                    <a:pt x="7766" y="3788"/>
                    <a:pt x="8029" y="3157"/>
                    <a:pt x="8292" y="2525"/>
                  </a:cubicBezTo>
                  <a:cubicBezTo>
                    <a:pt x="8397" y="2210"/>
                    <a:pt x="8555" y="1947"/>
                    <a:pt x="8607" y="1631"/>
                  </a:cubicBezTo>
                  <a:cubicBezTo>
                    <a:pt x="8607" y="1473"/>
                    <a:pt x="8660" y="1263"/>
                    <a:pt x="8660" y="1105"/>
                  </a:cubicBezTo>
                  <a:cubicBezTo>
                    <a:pt x="8660" y="1000"/>
                    <a:pt x="8660" y="895"/>
                    <a:pt x="8660" y="789"/>
                  </a:cubicBezTo>
                  <a:cubicBezTo>
                    <a:pt x="8660" y="632"/>
                    <a:pt x="8660" y="526"/>
                    <a:pt x="8607" y="369"/>
                  </a:cubicBezTo>
                  <a:cubicBezTo>
                    <a:pt x="8607" y="281"/>
                    <a:pt x="8534" y="156"/>
                    <a:pt x="8541" y="56"/>
                  </a:cubicBezTo>
                  <a:close/>
                </a:path>
              </a:pathLst>
            </a:custGeom>
            <a:solidFill>
              <a:srgbClr val="FFE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7"/>
            <p:cNvSpPr/>
            <p:nvPr/>
          </p:nvSpPr>
          <p:spPr>
            <a:xfrm>
              <a:off x="1245595" y="1817764"/>
              <a:ext cx="64975" cy="50962"/>
            </a:xfrm>
            <a:custGeom>
              <a:avLst/>
              <a:gdLst/>
              <a:ahLst/>
              <a:cxnLst/>
              <a:rect l="l" t="t" r="r" b="b"/>
              <a:pathLst>
                <a:path w="5504" h="4317" extrusionOk="0">
                  <a:moveTo>
                    <a:pt x="1874" y="0"/>
                  </a:moveTo>
                  <a:cubicBezTo>
                    <a:pt x="1769" y="105"/>
                    <a:pt x="1716" y="263"/>
                    <a:pt x="1664" y="368"/>
                  </a:cubicBezTo>
                  <a:cubicBezTo>
                    <a:pt x="0" y="3695"/>
                    <a:pt x="4229" y="4317"/>
                    <a:pt x="4771" y="4317"/>
                  </a:cubicBezTo>
                  <a:cubicBezTo>
                    <a:pt x="4794" y="4317"/>
                    <a:pt x="4811" y="4316"/>
                    <a:pt x="4820" y="4314"/>
                  </a:cubicBezTo>
                  <a:cubicBezTo>
                    <a:pt x="4925" y="4314"/>
                    <a:pt x="5083" y="3840"/>
                    <a:pt x="5136" y="3735"/>
                  </a:cubicBezTo>
                  <a:cubicBezTo>
                    <a:pt x="5293" y="3472"/>
                    <a:pt x="5399" y="3156"/>
                    <a:pt x="5504" y="2841"/>
                  </a:cubicBezTo>
                  <a:lnTo>
                    <a:pt x="5504" y="2841"/>
                  </a:lnTo>
                  <a:cubicBezTo>
                    <a:pt x="4873" y="2946"/>
                    <a:pt x="4189" y="2946"/>
                    <a:pt x="3505" y="2946"/>
                  </a:cubicBezTo>
                  <a:cubicBezTo>
                    <a:pt x="2295" y="2946"/>
                    <a:pt x="1558" y="1789"/>
                    <a:pt x="1716" y="684"/>
                  </a:cubicBezTo>
                  <a:cubicBezTo>
                    <a:pt x="1716" y="421"/>
                    <a:pt x="1769" y="210"/>
                    <a:pt x="187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7"/>
            <p:cNvSpPr/>
            <p:nvPr/>
          </p:nvSpPr>
          <p:spPr>
            <a:xfrm>
              <a:off x="1270820" y="1784230"/>
              <a:ext cx="0" cy="1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7"/>
            <p:cNvSpPr/>
            <p:nvPr/>
          </p:nvSpPr>
          <p:spPr>
            <a:xfrm>
              <a:off x="1340355" y="1740769"/>
              <a:ext cx="67088" cy="143100"/>
            </a:xfrm>
            <a:custGeom>
              <a:avLst/>
              <a:gdLst/>
              <a:ahLst/>
              <a:cxnLst/>
              <a:rect l="l" t="t" r="r" b="b"/>
              <a:pathLst>
                <a:path w="5683" h="12122" extrusionOk="0">
                  <a:moveTo>
                    <a:pt x="3631" y="0"/>
                  </a:moveTo>
                  <a:lnTo>
                    <a:pt x="3631" y="0"/>
                  </a:lnTo>
                  <a:cubicBezTo>
                    <a:pt x="3315" y="158"/>
                    <a:pt x="3104" y="474"/>
                    <a:pt x="2841" y="737"/>
                  </a:cubicBezTo>
                  <a:cubicBezTo>
                    <a:pt x="2736" y="842"/>
                    <a:pt x="2578" y="1000"/>
                    <a:pt x="2473" y="1105"/>
                  </a:cubicBezTo>
                  <a:cubicBezTo>
                    <a:pt x="2368" y="1263"/>
                    <a:pt x="2315" y="1420"/>
                    <a:pt x="2263" y="1578"/>
                  </a:cubicBezTo>
                  <a:cubicBezTo>
                    <a:pt x="2158" y="1736"/>
                    <a:pt x="2000" y="1841"/>
                    <a:pt x="1947" y="1999"/>
                  </a:cubicBezTo>
                  <a:cubicBezTo>
                    <a:pt x="1895" y="2052"/>
                    <a:pt x="1842" y="2104"/>
                    <a:pt x="1842" y="2209"/>
                  </a:cubicBezTo>
                  <a:cubicBezTo>
                    <a:pt x="1632" y="2683"/>
                    <a:pt x="1526" y="3209"/>
                    <a:pt x="1526" y="3735"/>
                  </a:cubicBezTo>
                  <a:cubicBezTo>
                    <a:pt x="1526" y="3998"/>
                    <a:pt x="1526" y="4261"/>
                    <a:pt x="1474" y="4524"/>
                  </a:cubicBezTo>
                  <a:cubicBezTo>
                    <a:pt x="1474" y="4735"/>
                    <a:pt x="1421" y="4892"/>
                    <a:pt x="1369" y="5103"/>
                  </a:cubicBezTo>
                  <a:cubicBezTo>
                    <a:pt x="1211" y="5997"/>
                    <a:pt x="1000" y="6891"/>
                    <a:pt x="842" y="7733"/>
                  </a:cubicBezTo>
                  <a:cubicBezTo>
                    <a:pt x="579" y="9101"/>
                    <a:pt x="316" y="10468"/>
                    <a:pt x="53" y="11836"/>
                  </a:cubicBezTo>
                  <a:cubicBezTo>
                    <a:pt x="53" y="11836"/>
                    <a:pt x="1" y="12047"/>
                    <a:pt x="1" y="12047"/>
                  </a:cubicBezTo>
                  <a:cubicBezTo>
                    <a:pt x="1" y="12047"/>
                    <a:pt x="481" y="12122"/>
                    <a:pt x="1161" y="12122"/>
                  </a:cubicBezTo>
                  <a:cubicBezTo>
                    <a:pt x="2754" y="12122"/>
                    <a:pt x="5445" y="11708"/>
                    <a:pt x="5630" y="8943"/>
                  </a:cubicBezTo>
                  <a:cubicBezTo>
                    <a:pt x="5682" y="7943"/>
                    <a:pt x="5472" y="6944"/>
                    <a:pt x="5051" y="6050"/>
                  </a:cubicBezTo>
                  <a:cubicBezTo>
                    <a:pt x="4893" y="5629"/>
                    <a:pt x="4683" y="5208"/>
                    <a:pt x="4420" y="4840"/>
                  </a:cubicBezTo>
                  <a:cubicBezTo>
                    <a:pt x="4314" y="4682"/>
                    <a:pt x="4209" y="4524"/>
                    <a:pt x="4051" y="4314"/>
                  </a:cubicBezTo>
                  <a:cubicBezTo>
                    <a:pt x="3946" y="4156"/>
                    <a:pt x="3788" y="4051"/>
                    <a:pt x="3683" y="3893"/>
                  </a:cubicBezTo>
                  <a:cubicBezTo>
                    <a:pt x="3473" y="3419"/>
                    <a:pt x="3315" y="2946"/>
                    <a:pt x="3210" y="2472"/>
                  </a:cubicBezTo>
                  <a:cubicBezTo>
                    <a:pt x="3104" y="2052"/>
                    <a:pt x="2999" y="1631"/>
                    <a:pt x="3157" y="1210"/>
                  </a:cubicBezTo>
                  <a:cubicBezTo>
                    <a:pt x="3315" y="789"/>
                    <a:pt x="3473" y="421"/>
                    <a:pt x="3631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7"/>
            <p:cNvSpPr/>
            <p:nvPr/>
          </p:nvSpPr>
          <p:spPr>
            <a:xfrm>
              <a:off x="1340355" y="1770573"/>
              <a:ext cx="64597" cy="113328"/>
            </a:xfrm>
            <a:custGeom>
              <a:avLst/>
              <a:gdLst/>
              <a:ahLst/>
              <a:cxnLst/>
              <a:rect l="l" t="t" r="r" b="b"/>
              <a:pathLst>
                <a:path w="5472" h="9600" extrusionOk="0">
                  <a:moveTo>
                    <a:pt x="5472" y="7207"/>
                  </a:moveTo>
                  <a:cubicBezTo>
                    <a:pt x="5469" y="7217"/>
                    <a:pt x="5466" y="7228"/>
                    <a:pt x="5462" y="7238"/>
                  </a:cubicBezTo>
                  <a:lnTo>
                    <a:pt x="5462" y="7238"/>
                  </a:lnTo>
                  <a:cubicBezTo>
                    <a:pt x="5472" y="7224"/>
                    <a:pt x="5472" y="7207"/>
                    <a:pt x="5472" y="7207"/>
                  </a:cubicBezTo>
                  <a:close/>
                  <a:moveTo>
                    <a:pt x="1684" y="0"/>
                  </a:moveTo>
                  <a:cubicBezTo>
                    <a:pt x="1526" y="526"/>
                    <a:pt x="1526" y="1105"/>
                    <a:pt x="1526" y="1631"/>
                  </a:cubicBezTo>
                  <a:cubicBezTo>
                    <a:pt x="1526" y="1736"/>
                    <a:pt x="1526" y="1841"/>
                    <a:pt x="1474" y="1999"/>
                  </a:cubicBezTo>
                  <a:cubicBezTo>
                    <a:pt x="1421" y="2157"/>
                    <a:pt x="1421" y="2367"/>
                    <a:pt x="1369" y="2578"/>
                  </a:cubicBezTo>
                  <a:cubicBezTo>
                    <a:pt x="1211" y="3472"/>
                    <a:pt x="1000" y="4366"/>
                    <a:pt x="842" y="5208"/>
                  </a:cubicBezTo>
                  <a:cubicBezTo>
                    <a:pt x="579" y="6576"/>
                    <a:pt x="316" y="7943"/>
                    <a:pt x="1" y="9311"/>
                  </a:cubicBezTo>
                  <a:cubicBezTo>
                    <a:pt x="1" y="9311"/>
                    <a:pt x="1" y="9522"/>
                    <a:pt x="1" y="9522"/>
                  </a:cubicBezTo>
                  <a:cubicBezTo>
                    <a:pt x="1" y="9522"/>
                    <a:pt x="486" y="9600"/>
                    <a:pt x="1171" y="9600"/>
                  </a:cubicBezTo>
                  <a:cubicBezTo>
                    <a:pt x="2583" y="9600"/>
                    <a:pt x="4846" y="9268"/>
                    <a:pt x="5462" y="7238"/>
                  </a:cubicBezTo>
                  <a:lnTo>
                    <a:pt x="5462" y="7238"/>
                  </a:lnTo>
                  <a:cubicBezTo>
                    <a:pt x="5455" y="7249"/>
                    <a:pt x="5442" y="7260"/>
                    <a:pt x="5419" y="7260"/>
                  </a:cubicBezTo>
                  <a:cubicBezTo>
                    <a:pt x="5230" y="7544"/>
                    <a:pt x="4966" y="7671"/>
                    <a:pt x="4702" y="7671"/>
                  </a:cubicBezTo>
                  <a:cubicBezTo>
                    <a:pt x="4234" y="7671"/>
                    <a:pt x="3769" y="7268"/>
                    <a:pt x="3736" y="6628"/>
                  </a:cubicBezTo>
                  <a:cubicBezTo>
                    <a:pt x="3578" y="4261"/>
                    <a:pt x="2736" y="2525"/>
                    <a:pt x="168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7"/>
            <p:cNvSpPr/>
            <p:nvPr/>
          </p:nvSpPr>
          <p:spPr>
            <a:xfrm>
              <a:off x="1323594" y="1756905"/>
              <a:ext cx="57148" cy="131697"/>
            </a:xfrm>
            <a:custGeom>
              <a:avLst/>
              <a:gdLst/>
              <a:ahLst/>
              <a:cxnLst/>
              <a:rect l="l" t="t" r="r" b="b"/>
              <a:pathLst>
                <a:path w="4841" h="11156" extrusionOk="0">
                  <a:moveTo>
                    <a:pt x="4261" y="1"/>
                  </a:moveTo>
                  <a:cubicBezTo>
                    <a:pt x="4260" y="11"/>
                    <a:pt x="4258" y="20"/>
                    <a:pt x="4256" y="30"/>
                  </a:cubicBezTo>
                  <a:lnTo>
                    <a:pt x="4256" y="30"/>
                  </a:lnTo>
                  <a:cubicBezTo>
                    <a:pt x="4260" y="20"/>
                    <a:pt x="4261" y="11"/>
                    <a:pt x="4261" y="1"/>
                  </a:cubicBezTo>
                  <a:close/>
                  <a:moveTo>
                    <a:pt x="4256" y="30"/>
                  </a:moveTo>
                  <a:cubicBezTo>
                    <a:pt x="4224" y="125"/>
                    <a:pt x="4046" y="216"/>
                    <a:pt x="3998" y="264"/>
                  </a:cubicBezTo>
                  <a:cubicBezTo>
                    <a:pt x="3841" y="369"/>
                    <a:pt x="3735" y="474"/>
                    <a:pt x="3683" y="579"/>
                  </a:cubicBezTo>
                  <a:cubicBezTo>
                    <a:pt x="3630" y="632"/>
                    <a:pt x="3630" y="632"/>
                    <a:pt x="3578" y="685"/>
                  </a:cubicBezTo>
                  <a:cubicBezTo>
                    <a:pt x="3420" y="842"/>
                    <a:pt x="3262" y="1053"/>
                    <a:pt x="3104" y="1263"/>
                  </a:cubicBezTo>
                  <a:cubicBezTo>
                    <a:pt x="2789" y="1737"/>
                    <a:pt x="2473" y="2210"/>
                    <a:pt x="2262" y="2736"/>
                  </a:cubicBezTo>
                  <a:cubicBezTo>
                    <a:pt x="1894" y="3683"/>
                    <a:pt x="1631" y="4630"/>
                    <a:pt x="1316" y="5577"/>
                  </a:cubicBezTo>
                  <a:cubicBezTo>
                    <a:pt x="1053" y="6471"/>
                    <a:pt x="790" y="7365"/>
                    <a:pt x="527" y="8312"/>
                  </a:cubicBezTo>
                  <a:cubicBezTo>
                    <a:pt x="369" y="8838"/>
                    <a:pt x="158" y="9364"/>
                    <a:pt x="53" y="9943"/>
                  </a:cubicBezTo>
                  <a:cubicBezTo>
                    <a:pt x="53" y="9996"/>
                    <a:pt x="0" y="10101"/>
                    <a:pt x="53" y="10154"/>
                  </a:cubicBezTo>
                  <a:cubicBezTo>
                    <a:pt x="145" y="10245"/>
                    <a:pt x="1376" y="11156"/>
                    <a:pt x="2556" y="11156"/>
                  </a:cubicBezTo>
                  <a:cubicBezTo>
                    <a:pt x="3404" y="11156"/>
                    <a:pt x="4225" y="10685"/>
                    <a:pt x="4577" y="9101"/>
                  </a:cubicBezTo>
                  <a:cubicBezTo>
                    <a:pt x="4840" y="7997"/>
                    <a:pt x="4840" y="6839"/>
                    <a:pt x="4682" y="5735"/>
                  </a:cubicBezTo>
                  <a:cubicBezTo>
                    <a:pt x="4577" y="5209"/>
                    <a:pt x="4472" y="4630"/>
                    <a:pt x="4367" y="4104"/>
                  </a:cubicBezTo>
                  <a:cubicBezTo>
                    <a:pt x="4261" y="3631"/>
                    <a:pt x="4051" y="3157"/>
                    <a:pt x="3998" y="2684"/>
                  </a:cubicBezTo>
                  <a:cubicBezTo>
                    <a:pt x="3946" y="1799"/>
                    <a:pt x="4100" y="915"/>
                    <a:pt x="4256" y="30"/>
                  </a:cubicBezTo>
                  <a:close/>
                </a:path>
              </a:pathLst>
            </a:custGeom>
            <a:solidFill>
              <a:srgbClr val="FFE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7"/>
            <p:cNvSpPr/>
            <p:nvPr/>
          </p:nvSpPr>
          <p:spPr>
            <a:xfrm>
              <a:off x="1324220" y="1776782"/>
              <a:ext cx="55897" cy="111817"/>
            </a:xfrm>
            <a:custGeom>
              <a:avLst/>
              <a:gdLst/>
              <a:ahLst/>
              <a:cxnLst/>
              <a:rect l="l" t="t" r="r" b="b"/>
              <a:pathLst>
                <a:path w="4735" h="9472" extrusionOk="0">
                  <a:moveTo>
                    <a:pt x="2788" y="0"/>
                  </a:moveTo>
                  <a:cubicBezTo>
                    <a:pt x="2578" y="316"/>
                    <a:pt x="2367" y="684"/>
                    <a:pt x="2209" y="1052"/>
                  </a:cubicBezTo>
                  <a:cubicBezTo>
                    <a:pt x="1841" y="1947"/>
                    <a:pt x="1578" y="2946"/>
                    <a:pt x="1315" y="3893"/>
                  </a:cubicBezTo>
                  <a:cubicBezTo>
                    <a:pt x="1000" y="4787"/>
                    <a:pt x="737" y="5681"/>
                    <a:pt x="474" y="6576"/>
                  </a:cubicBezTo>
                  <a:cubicBezTo>
                    <a:pt x="316" y="7154"/>
                    <a:pt x="158" y="7680"/>
                    <a:pt x="53" y="8259"/>
                  </a:cubicBezTo>
                  <a:cubicBezTo>
                    <a:pt x="0" y="8312"/>
                    <a:pt x="0" y="8417"/>
                    <a:pt x="0" y="8470"/>
                  </a:cubicBezTo>
                  <a:cubicBezTo>
                    <a:pt x="92" y="8561"/>
                    <a:pt x="1323" y="9472"/>
                    <a:pt x="2503" y="9472"/>
                  </a:cubicBezTo>
                  <a:cubicBezTo>
                    <a:pt x="3351" y="9472"/>
                    <a:pt x="4172" y="9001"/>
                    <a:pt x="4524" y="7417"/>
                  </a:cubicBezTo>
                  <a:cubicBezTo>
                    <a:pt x="4629" y="6997"/>
                    <a:pt x="4682" y="6576"/>
                    <a:pt x="4735" y="6155"/>
                  </a:cubicBezTo>
                  <a:lnTo>
                    <a:pt x="4735" y="6155"/>
                  </a:lnTo>
                  <a:cubicBezTo>
                    <a:pt x="4419" y="6786"/>
                    <a:pt x="4261" y="7628"/>
                    <a:pt x="3735" y="8101"/>
                  </a:cubicBezTo>
                  <a:cubicBezTo>
                    <a:pt x="3610" y="8211"/>
                    <a:pt x="3443" y="8255"/>
                    <a:pt x="3260" y="8255"/>
                  </a:cubicBezTo>
                  <a:cubicBezTo>
                    <a:pt x="2829" y="8255"/>
                    <a:pt x="2310" y="8007"/>
                    <a:pt x="2052" y="7786"/>
                  </a:cubicBezTo>
                  <a:cubicBezTo>
                    <a:pt x="1789" y="7470"/>
                    <a:pt x="1894" y="6944"/>
                    <a:pt x="1999" y="6576"/>
                  </a:cubicBezTo>
                  <a:cubicBezTo>
                    <a:pt x="2473" y="4366"/>
                    <a:pt x="3104" y="2210"/>
                    <a:pt x="278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7"/>
            <p:cNvSpPr/>
            <p:nvPr/>
          </p:nvSpPr>
          <p:spPr>
            <a:xfrm>
              <a:off x="1402455" y="1830796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7"/>
            <p:cNvSpPr/>
            <p:nvPr/>
          </p:nvSpPr>
          <p:spPr>
            <a:xfrm>
              <a:off x="1284760" y="1739518"/>
              <a:ext cx="83556" cy="142770"/>
            </a:xfrm>
            <a:custGeom>
              <a:avLst/>
              <a:gdLst/>
              <a:ahLst/>
              <a:cxnLst/>
              <a:rect l="l" t="t" r="r" b="b"/>
              <a:pathLst>
                <a:path w="7078" h="12094" extrusionOk="0">
                  <a:moveTo>
                    <a:pt x="7078" y="1"/>
                  </a:moveTo>
                  <a:lnTo>
                    <a:pt x="7078" y="1"/>
                  </a:lnTo>
                  <a:cubicBezTo>
                    <a:pt x="6342" y="474"/>
                    <a:pt x="5816" y="1211"/>
                    <a:pt x="5237" y="1895"/>
                  </a:cubicBezTo>
                  <a:cubicBezTo>
                    <a:pt x="5026" y="2105"/>
                    <a:pt x="4816" y="2263"/>
                    <a:pt x="4606" y="2473"/>
                  </a:cubicBezTo>
                  <a:cubicBezTo>
                    <a:pt x="4343" y="2736"/>
                    <a:pt x="4027" y="3052"/>
                    <a:pt x="3764" y="3315"/>
                  </a:cubicBezTo>
                  <a:cubicBezTo>
                    <a:pt x="2922" y="4104"/>
                    <a:pt x="2238" y="4998"/>
                    <a:pt x="1607" y="5945"/>
                  </a:cubicBezTo>
                  <a:cubicBezTo>
                    <a:pt x="1028" y="6787"/>
                    <a:pt x="502" y="7786"/>
                    <a:pt x="239" y="8786"/>
                  </a:cubicBezTo>
                  <a:cubicBezTo>
                    <a:pt x="187" y="9049"/>
                    <a:pt x="134" y="9312"/>
                    <a:pt x="134" y="9522"/>
                  </a:cubicBezTo>
                  <a:cubicBezTo>
                    <a:pt x="1" y="11474"/>
                    <a:pt x="1008" y="12094"/>
                    <a:pt x="2100" y="12094"/>
                  </a:cubicBezTo>
                  <a:cubicBezTo>
                    <a:pt x="3157" y="12094"/>
                    <a:pt x="4294" y="11513"/>
                    <a:pt x="4553" y="10995"/>
                  </a:cubicBezTo>
                  <a:cubicBezTo>
                    <a:pt x="5026" y="10101"/>
                    <a:pt x="5395" y="9101"/>
                    <a:pt x="5710" y="8155"/>
                  </a:cubicBezTo>
                  <a:cubicBezTo>
                    <a:pt x="5868" y="7576"/>
                    <a:pt x="6026" y="6997"/>
                    <a:pt x="6184" y="6419"/>
                  </a:cubicBezTo>
                  <a:cubicBezTo>
                    <a:pt x="6342" y="5840"/>
                    <a:pt x="6499" y="5261"/>
                    <a:pt x="6447" y="4683"/>
                  </a:cubicBezTo>
                  <a:cubicBezTo>
                    <a:pt x="6447" y="3736"/>
                    <a:pt x="6447" y="2789"/>
                    <a:pt x="6552" y="1842"/>
                  </a:cubicBezTo>
                  <a:cubicBezTo>
                    <a:pt x="6552" y="1789"/>
                    <a:pt x="6605" y="1684"/>
                    <a:pt x="6605" y="1632"/>
                  </a:cubicBezTo>
                  <a:cubicBezTo>
                    <a:pt x="6710" y="1053"/>
                    <a:pt x="6868" y="527"/>
                    <a:pt x="7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7"/>
            <p:cNvSpPr/>
            <p:nvPr/>
          </p:nvSpPr>
          <p:spPr>
            <a:xfrm>
              <a:off x="1286342" y="1791064"/>
              <a:ext cx="75151" cy="91064"/>
            </a:xfrm>
            <a:custGeom>
              <a:avLst/>
              <a:gdLst/>
              <a:ahLst/>
              <a:cxnLst/>
              <a:rect l="l" t="t" r="r" b="b"/>
              <a:pathLst>
                <a:path w="6366" h="7714" extrusionOk="0">
                  <a:moveTo>
                    <a:pt x="6313" y="0"/>
                  </a:moveTo>
                  <a:cubicBezTo>
                    <a:pt x="5997" y="1420"/>
                    <a:pt x="5471" y="2788"/>
                    <a:pt x="4787" y="4103"/>
                  </a:cubicBezTo>
                  <a:cubicBezTo>
                    <a:pt x="4151" y="5375"/>
                    <a:pt x="2765" y="6226"/>
                    <a:pt x="1353" y="6226"/>
                  </a:cubicBezTo>
                  <a:cubicBezTo>
                    <a:pt x="897" y="6226"/>
                    <a:pt x="437" y="6137"/>
                    <a:pt x="0" y="5944"/>
                  </a:cubicBezTo>
                  <a:lnTo>
                    <a:pt x="0" y="5944"/>
                  </a:lnTo>
                  <a:cubicBezTo>
                    <a:pt x="147" y="7270"/>
                    <a:pt x="1016" y="7713"/>
                    <a:pt x="1949" y="7713"/>
                  </a:cubicBezTo>
                  <a:cubicBezTo>
                    <a:pt x="3016" y="7713"/>
                    <a:pt x="4166" y="7133"/>
                    <a:pt x="4419" y="6628"/>
                  </a:cubicBezTo>
                  <a:cubicBezTo>
                    <a:pt x="4892" y="5734"/>
                    <a:pt x="5261" y="4787"/>
                    <a:pt x="5576" y="3788"/>
                  </a:cubicBezTo>
                  <a:cubicBezTo>
                    <a:pt x="5734" y="3209"/>
                    <a:pt x="5892" y="2630"/>
                    <a:pt x="6050" y="2052"/>
                  </a:cubicBezTo>
                  <a:cubicBezTo>
                    <a:pt x="6208" y="1473"/>
                    <a:pt x="6365" y="894"/>
                    <a:pt x="6313" y="316"/>
                  </a:cubicBezTo>
                  <a:cubicBezTo>
                    <a:pt x="6313" y="210"/>
                    <a:pt x="6313" y="105"/>
                    <a:pt x="63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7"/>
            <p:cNvSpPr/>
            <p:nvPr/>
          </p:nvSpPr>
          <p:spPr>
            <a:xfrm>
              <a:off x="2335090" y="1763739"/>
              <a:ext cx="54043" cy="73911"/>
            </a:xfrm>
            <a:custGeom>
              <a:avLst/>
              <a:gdLst/>
              <a:ahLst/>
              <a:cxnLst/>
              <a:rect l="l" t="t" r="r" b="b"/>
              <a:pathLst>
                <a:path w="4578" h="6261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105" y="737"/>
                    <a:pt x="2210" y="1579"/>
                    <a:pt x="2421" y="2368"/>
                  </a:cubicBezTo>
                  <a:cubicBezTo>
                    <a:pt x="2579" y="3157"/>
                    <a:pt x="2894" y="3893"/>
                    <a:pt x="3052" y="4682"/>
                  </a:cubicBezTo>
                  <a:cubicBezTo>
                    <a:pt x="2894" y="4472"/>
                    <a:pt x="2789" y="4209"/>
                    <a:pt x="2631" y="3946"/>
                  </a:cubicBezTo>
                  <a:cubicBezTo>
                    <a:pt x="2473" y="3630"/>
                    <a:pt x="2316" y="3315"/>
                    <a:pt x="2105" y="3052"/>
                  </a:cubicBezTo>
                  <a:cubicBezTo>
                    <a:pt x="1579" y="2315"/>
                    <a:pt x="843" y="1736"/>
                    <a:pt x="1" y="1421"/>
                  </a:cubicBezTo>
                  <a:lnTo>
                    <a:pt x="1" y="1421"/>
                  </a:lnTo>
                  <a:cubicBezTo>
                    <a:pt x="527" y="2052"/>
                    <a:pt x="895" y="2789"/>
                    <a:pt x="1211" y="3578"/>
                  </a:cubicBezTo>
                  <a:cubicBezTo>
                    <a:pt x="1360" y="3949"/>
                    <a:pt x="1535" y="4348"/>
                    <a:pt x="1624" y="4754"/>
                  </a:cubicBezTo>
                  <a:lnTo>
                    <a:pt x="1624" y="4754"/>
                  </a:lnTo>
                  <a:cubicBezTo>
                    <a:pt x="1609" y="4730"/>
                    <a:pt x="1594" y="4706"/>
                    <a:pt x="1579" y="4682"/>
                  </a:cubicBezTo>
                  <a:lnTo>
                    <a:pt x="1579" y="4682"/>
                  </a:lnTo>
                  <a:lnTo>
                    <a:pt x="1684" y="5261"/>
                  </a:lnTo>
                  <a:cubicBezTo>
                    <a:pt x="1684" y="5091"/>
                    <a:pt x="1662" y="4922"/>
                    <a:pt x="1624" y="4754"/>
                  </a:cubicBezTo>
                  <a:lnTo>
                    <a:pt x="1624" y="4754"/>
                  </a:lnTo>
                  <a:cubicBezTo>
                    <a:pt x="1878" y="5145"/>
                    <a:pt x="2179" y="5489"/>
                    <a:pt x="2526" y="5787"/>
                  </a:cubicBezTo>
                  <a:cubicBezTo>
                    <a:pt x="2842" y="5997"/>
                    <a:pt x="3157" y="6208"/>
                    <a:pt x="3525" y="6260"/>
                  </a:cubicBezTo>
                  <a:cubicBezTo>
                    <a:pt x="3894" y="6260"/>
                    <a:pt x="4262" y="6103"/>
                    <a:pt x="4472" y="5787"/>
                  </a:cubicBezTo>
                  <a:cubicBezTo>
                    <a:pt x="4578" y="5577"/>
                    <a:pt x="4578" y="5261"/>
                    <a:pt x="4472" y="4998"/>
                  </a:cubicBezTo>
                  <a:cubicBezTo>
                    <a:pt x="4420" y="4787"/>
                    <a:pt x="4315" y="4524"/>
                    <a:pt x="4157" y="4314"/>
                  </a:cubicBezTo>
                  <a:cubicBezTo>
                    <a:pt x="3420" y="2946"/>
                    <a:pt x="2789" y="1473"/>
                    <a:pt x="226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7"/>
            <p:cNvSpPr/>
            <p:nvPr/>
          </p:nvSpPr>
          <p:spPr>
            <a:xfrm>
              <a:off x="2319568" y="1796648"/>
              <a:ext cx="80746" cy="138484"/>
            </a:xfrm>
            <a:custGeom>
              <a:avLst/>
              <a:gdLst/>
              <a:ahLst/>
              <a:cxnLst/>
              <a:rect l="l" t="t" r="r" b="b"/>
              <a:pathLst>
                <a:path w="6840" h="11731" extrusionOk="0">
                  <a:moveTo>
                    <a:pt x="1842" y="1"/>
                  </a:moveTo>
                  <a:cubicBezTo>
                    <a:pt x="2105" y="579"/>
                    <a:pt x="2210" y="1158"/>
                    <a:pt x="2263" y="1789"/>
                  </a:cubicBezTo>
                  <a:cubicBezTo>
                    <a:pt x="2263" y="2052"/>
                    <a:pt x="2263" y="2315"/>
                    <a:pt x="2210" y="2578"/>
                  </a:cubicBezTo>
                  <a:cubicBezTo>
                    <a:pt x="2105" y="3052"/>
                    <a:pt x="1737" y="3420"/>
                    <a:pt x="1579" y="3893"/>
                  </a:cubicBezTo>
                  <a:cubicBezTo>
                    <a:pt x="1421" y="4261"/>
                    <a:pt x="1105" y="4577"/>
                    <a:pt x="895" y="4945"/>
                  </a:cubicBezTo>
                  <a:cubicBezTo>
                    <a:pt x="737" y="5366"/>
                    <a:pt x="527" y="5734"/>
                    <a:pt x="422" y="6155"/>
                  </a:cubicBezTo>
                  <a:cubicBezTo>
                    <a:pt x="106" y="7102"/>
                    <a:pt x="1" y="8102"/>
                    <a:pt x="211" y="9101"/>
                  </a:cubicBezTo>
                  <a:cubicBezTo>
                    <a:pt x="575" y="11150"/>
                    <a:pt x="1865" y="11731"/>
                    <a:pt x="3212" y="11731"/>
                  </a:cubicBezTo>
                  <a:cubicBezTo>
                    <a:pt x="4977" y="11731"/>
                    <a:pt x="6839" y="10732"/>
                    <a:pt x="6839" y="10732"/>
                  </a:cubicBezTo>
                  <a:cubicBezTo>
                    <a:pt x="6787" y="10521"/>
                    <a:pt x="6682" y="10364"/>
                    <a:pt x="6629" y="10206"/>
                  </a:cubicBezTo>
                  <a:cubicBezTo>
                    <a:pt x="6208" y="9259"/>
                    <a:pt x="5787" y="8312"/>
                    <a:pt x="5366" y="7365"/>
                  </a:cubicBezTo>
                  <a:cubicBezTo>
                    <a:pt x="5156" y="6839"/>
                    <a:pt x="4893" y="6366"/>
                    <a:pt x="4735" y="5840"/>
                  </a:cubicBezTo>
                  <a:cubicBezTo>
                    <a:pt x="4577" y="5208"/>
                    <a:pt x="4420" y="4630"/>
                    <a:pt x="4314" y="4051"/>
                  </a:cubicBezTo>
                  <a:cubicBezTo>
                    <a:pt x="3946" y="2473"/>
                    <a:pt x="3104" y="1000"/>
                    <a:pt x="1842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7"/>
            <p:cNvSpPr/>
            <p:nvPr/>
          </p:nvSpPr>
          <p:spPr>
            <a:xfrm>
              <a:off x="2319568" y="1871164"/>
              <a:ext cx="80746" cy="63959"/>
            </a:xfrm>
            <a:custGeom>
              <a:avLst/>
              <a:gdLst/>
              <a:ahLst/>
              <a:cxnLst/>
              <a:rect l="l" t="t" r="r" b="b"/>
              <a:pathLst>
                <a:path w="6840" h="5418" extrusionOk="0">
                  <a:moveTo>
                    <a:pt x="369" y="0"/>
                  </a:moveTo>
                  <a:lnTo>
                    <a:pt x="369" y="0"/>
                  </a:lnTo>
                  <a:cubicBezTo>
                    <a:pt x="106" y="894"/>
                    <a:pt x="1" y="1841"/>
                    <a:pt x="211" y="2788"/>
                  </a:cubicBezTo>
                  <a:cubicBezTo>
                    <a:pt x="575" y="4837"/>
                    <a:pt x="1865" y="5418"/>
                    <a:pt x="3212" y="5418"/>
                  </a:cubicBezTo>
                  <a:cubicBezTo>
                    <a:pt x="4977" y="5418"/>
                    <a:pt x="6839" y="4419"/>
                    <a:pt x="6839" y="4419"/>
                  </a:cubicBezTo>
                  <a:cubicBezTo>
                    <a:pt x="6787" y="4208"/>
                    <a:pt x="6682" y="4051"/>
                    <a:pt x="6629" y="3840"/>
                  </a:cubicBezTo>
                  <a:cubicBezTo>
                    <a:pt x="6261" y="3051"/>
                    <a:pt x="5893" y="2209"/>
                    <a:pt x="5524" y="1420"/>
                  </a:cubicBezTo>
                  <a:cubicBezTo>
                    <a:pt x="4946" y="2665"/>
                    <a:pt x="3842" y="3685"/>
                    <a:pt x="2466" y="3685"/>
                  </a:cubicBezTo>
                  <a:cubicBezTo>
                    <a:pt x="2214" y="3685"/>
                    <a:pt x="1953" y="3651"/>
                    <a:pt x="1684" y="3577"/>
                  </a:cubicBezTo>
                  <a:cubicBezTo>
                    <a:pt x="316" y="3262"/>
                    <a:pt x="211" y="1315"/>
                    <a:pt x="36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7"/>
            <p:cNvSpPr/>
            <p:nvPr/>
          </p:nvSpPr>
          <p:spPr>
            <a:xfrm>
              <a:off x="2338194" y="1806586"/>
              <a:ext cx="67702" cy="136053"/>
            </a:xfrm>
            <a:custGeom>
              <a:avLst/>
              <a:gdLst/>
              <a:ahLst/>
              <a:cxnLst/>
              <a:rect l="l" t="t" r="r" b="b"/>
              <a:pathLst>
                <a:path w="5735" h="11525" extrusionOk="0">
                  <a:moveTo>
                    <a:pt x="843" y="0"/>
                  </a:moveTo>
                  <a:cubicBezTo>
                    <a:pt x="1158" y="526"/>
                    <a:pt x="1526" y="1421"/>
                    <a:pt x="1369" y="2052"/>
                  </a:cubicBezTo>
                  <a:cubicBezTo>
                    <a:pt x="1211" y="2525"/>
                    <a:pt x="1106" y="3051"/>
                    <a:pt x="1000" y="3577"/>
                  </a:cubicBezTo>
                  <a:cubicBezTo>
                    <a:pt x="632" y="5524"/>
                    <a:pt x="1" y="7680"/>
                    <a:pt x="632" y="9627"/>
                  </a:cubicBezTo>
                  <a:cubicBezTo>
                    <a:pt x="1100" y="11072"/>
                    <a:pt x="1946" y="11525"/>
                    <a:pt x="2814" y="11525"/>
                  </a:cubicBezTo>
                  <a:cubicBezTo>
                    <a:pt x="4189" y="11525"/>
                    <a:pt x="5618" y="10387"/>
                    <a:pt x="5682" y="10258"/>
                  </a:cubicBezTo>
                  <a:cubicBezTo>
                    <a:pt x="5735" y="10206"/>
                    <a:pt x="5524" y="9732"/>
                    <a:pt x="5472" y="9627"/>
                  </a:cubicBezTo>
                  <a:cubicBezTo>
                    <a:pt x="5314" y="9153"/>
                    <a:pt x="5104" y="8627"/>
                    <a:pt x="4893" y="8154"/>
                  </a:cubicBezTo>
                  <a:cubicBezTo>
                    <a:pt x="4367" y="6734"/>
                    <a:pt x="3788" y="5313"/>
                    <a:pt x="3210" y="3893"/>
                  </a:cubicBezTo>
                  <a:cubicBezTo>
                    <a:pt x="2947" y="3262"/>
                    <a:pt x="2684" y="2630"/>
                    <a:pt x="2421" y="1999"/>
                  </a:cubicBezTo>
                  <a:cubicBezTo>
                    <a:pt x="2263" y="1736"/>
                    <a:pt x="2158" y="1368"/>
                    <a:pt x="2000" y="1105"/>
                  </a:cubicBezTo>
                  <a:cubicBezTo>
                    <a:pt x="1895" y="947"/>
                    <a:pt x="1790" y="842"/>
                    <a:pt x="1684" y="684"/>
                  </a:cubicBezTo>
                  <a:cubicBezTo>
                    <a:pt x="1579" y="631"/>
                    <a:pt x="1526" y="579"/>
                    <a:pt x="1474" y="474"/>
                  </a:cubicBezTo>
                  <a:cubicBezTo>
                    <a:pt x="1369" y="368"/>
                    <a:pt x="1263" y="316"/>
                    <a:pt x="1158" y="211"/>
                  </a:cubicBezTo>
                  <a:cubicBezTo>
                    <a:pt x="1053" y="158"/>
                    <a:pt x="895" y="53"/>
                    <a:pt x="843" y="0"/>
                  </a:cubicBezTo>
                  <a:close/>
                </a:path>
              </a:pathLst>
            </a:custGeom>
            <a:solidFill>
              <a:srgbClr val="FFE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7"/>
            <p:cNvSpPr/>
            <p:nvPr/>
          </p:nvSpPr>
          <p:spPr>
            <a:xfrm>
              <a:off x="2344403" y="1909656"/>
              <a:ext cx="61492" cy="32806"/>
            </a:xfrm>
            <a:custGeom>
              <a:avLst/>
              <a:gdLst/>
              <a:ahLst/>
              <a:cxnLst/>
              <a:rect l="l" t="t" r="r" b="b"/>
              <a:pathLst>
                <a:path w="5209" h="2779" extrusionOk="0">
                  <a:moveTo>
                    <a:pt x="4630" y="1"/>
                  </a:moveTo>
                  <a:cubicBezTo>
                    <a:pt x="4209" y="527"/>
                    <a:pt x="3683" y="1000"/>
                    <a:pt x="3210" y="1474"/>
                  </a:cubicBezTo>
                  <a:cubicBezTo>
                    <a:pt x="2891" y="1814"/>
                    <a:pt x="2477" y="1965"/>
                    <a:pt x="2052" y="1965"/>
                  </a:cubicBezTo>
                  <a:cubicBezTo>
                    <a:pt x="1426" y="1965"/>
                    <a:pt x="776" y="1638"/>
                    <a:pt x="369" y="1105"/>
                  </a:cubicBezTo>
                  <a:cubicBezTo>
                    <a:pt x="211" y="947"/>
                    <a:pt x="106" y="737"/>
                    <a:pt x="1" y="527"/>
                  </a:cubicBezTo>
                  <a:lnTo>
                    <a:pt x="1" y="527"/>
                  </a:lnTo>
                  <a:cubicBezTo>
                    <a:pt x="54" y="684"/>
                    <a:pt x="54" y="790"/>
                    <a:pt x="106" y="895"/>
                  </a:cubicBezTo>
                  <a:cubicBezTo>
                    <a:pt x="571" y="2329"/>
                    <a:pt x="1400" y="2778"/>
                    <a:pt x="2255" y="2778"/>
                  </a:cubicBezTo>
                  <a:cubicBezTo>
                    <a:pt x="3625" y="2778"/>
                    <a:pt x="5059" y="1623"/>
                    <a:pt x="5156" y="1526"/>
                  </a:cubicBezTo>
                  <a:cubicBezTo>
                    <a:pt x="5209" y="1474"/>
                    <a:pt x="4998" y="1000"/>
                    <a:pt x="4946" y="895"/>
                  </a:cubicBezTo>
                  <a:cubicBezTo>
                    <a:pt x="4841" y="579"/>
                    <a:pt x="4735" y="316"/>
                    <a:pt x="46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7"/>
            <p:cNvSpPr/>
            <p:nvPr/>
          </p:nvSpPr>
          <p:spPr>
            <a:xfrm>
              <a:off x="2323298" y="1889165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7"/>
            <p:cNvSpPr/>
            <p:nvPr/>
          </p:nvSpPr>
          <p:spPr>
            <a:xfrm>
              <a:off x="2371728" y="1779886"/>
              <a:ext cx="122347" cy="131661"/>
            </a:xfrm>
            <a:custGeom>
              <a:avLst/>
              <a:gdLst/>
              <a:ahLst/>
              <a:cxnLst/>
              <a:rect l="l" t="t" r="r" b="b"/>
              <a:pathLst>
                <a:path w="10364" h="11153" extrusionOk="0">
                  <a:moveTo>
                    <a:pt x="106" y="0"/>
                  </a:moveTo>
                  <a:cubicBezTo>
                    <a:pt x="1" y="316"/>
                    <a:pt x="53" y="684"/>
                    <a:pt x="53" y="1052"/>
                  </a:cubicBezTo>
                  <a:cubicBezTo>
                    <a:pt x="53" y="1263"/>
                    <a:pt x="53" y="1421"/>
                    <a:pt x="106" y="1631"/>
                  </a:cubicBezTo>
                  <a:cubicBezTo>
                    <a:pt x="106" y="1789"/>
                    <a:pt x="211" y="1947"/>
                    <a:pt x="264" y="2104"/>
                  </a:cubicBezTo>
                  <a:cubicBezTo>
                    <a:pt x="316" y="2262"/>
                    <a:pt x="264" y="2473"/>
                    <a:pt x="316" y="2630"/>
                  </a:cubicBezTo>
                  <a:cubicBezTo>
                    <a:pt x="316" y="2683"/>
                    <a:pt x="369" y="2736"/>
                    <a:pt x="369" y="2841"/>
                  </a:cubicBezTo>
                  <a:cubicBezTo>
                    <a:pt x="579" y="3314"/>
                    <a:pt x="895" y="3735"/>
                    <a:pt x="1211" y="4156"/>
                  </a:cubicBezTo>
                  <a:cubicBezTo>
                    <a:pt x="1368" y="4314"/>
                    <a:pt x="1579" y="4524"/>
                    <a:pt x="1737" y="4735"/>
                  </a:cubicBezTo>
                  <a:lnTo>
                    <a:pt x="2052" y="5261"/>
                  </a:lnTo>
                  <a:cubicBezTo>
                    <a:pt x="2526" y="5997"/>
                    <a:pt x="3052" y="6734"/>
                    <a:pt x="3525" y="7470"/>
                  </a:cubicBezTo>
                  <a:cubicBezTo>
                    <a:pt x="4262" y="8627"/>
                    <a:pt x="5051" y="9837"/>
                    <a:pt x="5787" y="10995"/>
                  </a:cubicBezTo>
                  <a:cubicBezTo>
                    <a:pt x="5787" y="10995"/>
                    <a:pt x="5945" y="11152"/>
                    <a:pt x="5945" y="11152"/>
                  </a:cubicBezTo>
                  <a:cubicBezTo>
                    <a:pt x="5945" y="11152"/>
                    <a:pt x="10364" y="7996"/>
                    <a:pt x="7734" y="4998"/>
                  </a:cubicBezTo>
                  <a:cubicBezTo>
                    <a:pt x="7102" y="4261"/>
                    <a:pt x="6261" y="3683"/>
                    <a:pt x="5366" y="3314"/>
                  </a:cubicBezTo>
                  <a:cubicBezTo>
                    <a:pt x="4945" y="3156"/>
                    <a:pt x="4525" y="2999"/>
                    <a:pt x="4051" y="2946"/>
                  </a:cubicBezTo>
                  <a:cubicBezTo>
                    <a:pt x="3841" y="2893"/>
                    <a:pt x="3630" y="2841"/>
                    <a:pt x="3420" y="2788"/>
                  </a:cubicBezTo>
                  <a:cubicBezTo>
                    <a:pt x="3262" y="2788"/>
                    <a:pt x="3052" y="2788"/>
                    <a:pt x="2841" y="2736"/>
                  </a:cubicBezTo>
                  <a:cubicBezTo>
                    <a:pt x="2368" y="2578"/>
                    <a:pt x="1947" y="2315"/>
                    <a:pt x="1526" y="2052"/>
                  </a:cubicBezTo>
                  <a:cubicBezTo>
                    <a:pt x="1158" y="1841"/>
                    <a:pt x="790" y="1631"/>
                    <a:pt x="632" y="1210"/>
                  </a:cubicBezTo>
                  <a:cubicBezTo>
                    <a:pt x="474" y="842"/>
                    <a:pt x="264" y="421"/>
                    <a:pt x="106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7"/>
            <p:cNvSpPr/>
            <p:nvPr/>
          </p:nvSpPr>
          <p:spPr>
            <a:xfrm>
              <a:off x="2377937" y="1817139"/>
              <a:ext cx="108063" cy="94405"/>
            </a:xfrm>
            <a:custGeom>
              <a:avLst/>
              <a:gdLst/>
              <a:ahLst/>
              <a:cxnLst/>
              <a:rect l="l" t="t" r="r" b="b"/>
              <a:pathLst>
                <a:path w="9154" h="7997" extrusionOk="0">
                  <a:moveTo>
                    <a:pt x="1" y="0"/>
                  </a:moveTo>
                  <a:cubicBezTo>
                    <a:pt x="264" y="474"/>
                    <a:pt x="632" y="895"/>
                    <a:pt x="1000" y="1316"/>
                  </a:cubicBezTo>
                  <a:cubicBezTo>
                    <a:pt x="1053" y="1368"/>
                    <a:pt x="1158" y="1473"/>
                    <a:pt x="1211" y="1579"/>
                  </a:cubicBezTo>
                  <a:cubicBezTo>
                    <a:pt x="1316" y="1736"/>
                    <a:pt x="1421" y="1894"/>
                    <a:pt x="1526" y="2052"/>
                  </a:cubicBezTo>
                  <a:cubicBezTo>
                    <a:pt x="2052" y="2841"/>
                    <a:pt x="2526" y="3578"/>
                    <a:pt x="2999" y="4314"/>
                  </a:cubicBezTo>
                  <a:cubicBezTo>
                    <a:pt x="3788" y="5471"/>
                    <a:pt x="4525" y="6629"/>
                    <a:pt x="5261" y="7786"/>
                  </a:cubicBezTo>
                  <a:cubicBezTo>
                    <a:pt x="5261" y="7786"/>
                    <a:pt x="5419" y="7996"/>
                    <a:pt x="5419" y="7996"/>
                  </a:cubicBezTo>
                  <a:cubicBezTo>
                    <a:pt x="5419" y="7996"/>
                    <a:pt x="9154" y="5314"/>
                    <a:pt x="7734" y="2525"/>
                  </a:cubicBezTo>
                  <a:lnTo>
                    <a:pt x="7734" y="2525"/>
                  </a:lnTo>
                  <a:cubicBezTo>
                    <a:pt x="7840" y="3202"/>
                    <a:pt x="7369" y="3613"/>
                    <a:pt x="6825" y="3613"/>
                  </a:cubicBezTo>
                  <a:cubicBezTo>
                    <a:pt x="6565" y="3613"/>
                    <a:pt x="6289" y="3519"/>
                    <a:pt x="6050" y="3315"/>
                  </a:cubicBezTo>
                  <a:cubicBezTo>
                    <a:pt x="4314" y="1736"/>
                    <a:pt x="2473" y="1053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7"/>
            <p:cNvSpPr/>
            <p:nvPr/>
          </p:nvSpPr>
          <p:spPr>
            <a:xfrm>
              <a:off x="2377937" y="1797887"/>
              <a:ext cx="101854" cy="120482"/>
            </a:xfrm>
            <a:custGeom>
              <a:avLst/>
              <a:gdLst/>
              <a:ahLst/>
              <a:cxnLst/>
              <a:rect l="l" t="t" r="r" b="b"/>
              <a:pathLst>
                <a:path w="8628" h="10206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5"/>
                    <a:pt x="6" y="9"/>
                    <a:pt x="9" y="13"/>
                  </a:cubicBezTo>
                  <a:lnTo>
                    <a:pt x="9" y="13"/>
                  </a:lnTo>
                  <a:cubicBezTo>
                    <a:pt x="7" y="8"/>
                    <a:pt x="4" y="4"/>
                    <a:pt x="1" y="1"/>
                  </a:cubicBezTo>
                  <a:close/>
                  <a:moveTo>
                    <a:pt x="9" y="13"/>
                  </a:moveTo>
                  <a:cubicBezTo>
                    <a:pt x="47" y="85"/>
                    <a:pt x="1" y="320"/>
                    <a:pt x="1" y="369"/>
                  </a:cubicBezTo>
                  <a:cubicBezTo>
                    <a:pt x="1" y="527"/>
                    <a:pt x="1" y="685"/>
                    <a:pt x="1" y="842"/>
                  </a:cubicBezTo>
                  <a:lnTo>
                    <a:pt x="1" y="948"/>
                  </a:lnTo>
                  <a:cubicBezTo>
                    <a:pt x="1" y="1211"/>
                    <a:pt x="1" y="1421"/>
                    <a:pt x="53" y="1684"/>
                  </a:cubicBezTo>
                  <a:cubicBezTo>
                    <a:pt x="106" y="2263"/>
                    <a:pt x="264" y="2841"/>
                    <a:pt x="474" y="3367"/>
                  </a:cubicBezTo>
                  <a:cubicBezTo>
                    <a:pt x="842" y="4262"/>
                    <a:pt x="1368" y="5156"/>
                    <a:pt x="1789" y="6050"/>
                  </a:cubicBezTo>
                  <a:cubicBezTo>
                    <a:pt x="2263" y="6892"/>
                    <a:pt x="2684" y="7681"/>
                    <a:pt x="3104" y="8523"/>
                  </a:cubicBezTo>
                  <a:cubicBezTo>
                    <a:pt x="3420" y="9049"/>
                    <a:pt x="3630" y="9575"/>
                    <a:pt x="3946" y="10048"/>
                  </a:cubicBezTo>
                  <a:cubicBezTo>
                    <a:pt x="3999" y="10048"/>
                    <a:pt x="4051" y="10206"/>
                    <a:pt x="4104" y="10206"/>
                  </a:cubicBezTo>
                  <a:cubicBezTo>
                    <a:pt x="4314" y="10206"/>
                    <a:pt x="8628" y="9627"/>
                    <a:pt x="6629" y="6261"/>
                  </a:cubicBezTo>
                  <a:cubicBezTo>
                    <a:pt x="5998" y="5314"/>
                    <a:pt x="5209" y="4525"/>
                    <a:pt x="4314" y="3841"/>
                  </a:cubicBezTo>
                  <a:cubicBezTo>
                    <a:pt x="3893" y="3473"/>
                    <a:pt x="3420" y="3157"/>
                    <a:pt x="2947" y="2841"/>
                  </a:cubicBezTo>
                  <a:cubicBezTo>
                    <a:pt x="2526" y="2578"/>
                    <a:pt x="2052" y="2421"/>
                    <a:pt x="1684" y="2105"/>
                  </a:cubicBezTo>
                  <a:cubicBezTo>
                    <a:pt x="1004" y="1477"/>
                    <a:pt x="532" y="745"/>
                    <a:pt x="9" y="13"/>
                  </a:cubicBezTo>
                  <a:close/>
                </a:path>
              </a:pathLst>
            </a:custGeom>
            <a:solidFill>
              <a:srgbClr val="FFE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7"/>
            <p:cNvSpPr/>
            <p:nvPr/>
          </p:nvSpPr>
          <p:spPr>
            <a:xfrm>
              <a:off x="2379802" y="1823973"/>
              <a:ext cx="99988" cy="94393"/>
            </a:xfrm>
            <a:custGeom>
              <a:avLst/>
              <a:gdLst/>
              <a:ahLst/>
              <a:cxnLst/>
              <a:rect l="l" t="t" r="r" b="b"/>
              <a:pathLst>
                <a:path w="8470" h="7996" extrusionOk="0">
                  <a:moveTo>
                    <a:pt x="0" y="0"/>
                  </a:moveTo>
                  <a:lnTo>
                    <a:pt x="0" y="0"/>
                  </a:lnTo>
                  <a:cubicBezTo>
                    <a:pt x="53" y="368"/>
                    <a:pt x="158" y="789"/>
                    <a:pt x="316" y="1157"/>
                  </a:cubicBezTo>
                  <a:cubicBezTo>
                    <a:pt x="684" y="2052"/>
                    <a:pt x="1158" y="2946"/>
                    <a:pt x="1631" y="3840"/>
                  </a:cubicBezTo>
                  <a:cubicBezTo>
                    <a:pt x="2052" y="4682"/>
                    <a:pt x="2526" y="5524"/>
                    <a:pt x="2946" y="6313"/>
                  </a:cubicBezTo>
                  <a:cubicBezTo>
                    <a:pt x="3209" y="6839"/>
                    <a:pt x="3472" y="7365"/>
                    <a:pt x="3788" y="7838"/>
                  </a:cubicBezTo>
                  <a:cubicBezTo>
                    <a:pt x="3841" y="7891"/>
                    <a:pt x="3893" y="7996"/>
                    <a:pt x="3893" y="7996"/>
                  </a:cubicBezTo>
                  <a:cubicBezTo>
                    <a:pt x="4104" y="7996"/>
                    <a:pt x="8470" y="7417"/>
                    <a:pt x="6418" y="4051"/>
                  </a:cubicBezTo>
                  <a:cubicBezTo>
                    <a:pt x="6208" y="3682"/>
                    <a:pt x="5945" y="3367"/>
                    <a:pt x="5682" y="3051"/>
                  </a:cubicBezTo>
                  <a:lnTo>
                    <a:pt x="5682" y="3051"/>
                  </a:lnTo>
                  <a:cubicBezTo>
                    <a:pt x="5892" y="3735"/>
                    <a:pt x="6418" y="4419"/>
                    <a:pt x="6366" y="5155"/>
                  </a:cubicBezTo>
                  <a:cubicBezTo>
                    <a:pt x="6313" y="5681"/>
                    <a:pt x="5419" y="6050"/>
                    <a:pt x="4893" y="6050"/>
                  </a:cubicBezTo>
                  <a:cubicBezTo>
                    <a:pt x="4472" y="6050"/>
                    <a:pt x="4209" y="5576"/>
                    <a:pt x="4051" y="5261"/>
                  </a:cubicBezTo>
                  <a:cubicBezTo>
                    <a:pt x="2841" y="3367"/>
                    <a:pt x="1736" y="1368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7"/>
            <p:cNvSpPr/>
            <p:nvPr/>
          </p:nvSpPr>
          <p:spPr>
            <a:xfrm>
              <a:off x="2449963" y="1830796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7"/>
            <p:cNvSpPr/>
            <p:nvPr/>
          </p:nvSpPr>
          <p:spPr>
            <a:xfrm>
              <a:off x="2359311" y="1789199"/>
              <a:ext cx="74785" cy="150620"/>
            </a:xfrm>
            <a:custGeom>
              <a:avLst/>
              <a:gdLst/>
              <a:ahLst/>
              <a:cxnLst/>
              <a:rect l="l" t="t" r="r" b="b"/>
              <a:pathLst>
                <a:path w="6335" h="12759" extrusionOk="0">
                  <a:moveTo>
                    <a:pt x="211" y="0"/>
                  </a:moveTo>
                  <a:cubicBezTo>
                    <a:pt x="1" y="895"/>
                    <a:pt x="158" y="1789"/>
                    <a:pt x="158" y="2683"/>
                  </a:cubicBezTo>
                  <a:cubicBezTo>
                    <a:pt x="211" y="2946"/>
                    <a:pt x="158" y="3209"/>
                    <a:pt x="158" y="3525"/>
                  </a:cubicBezTo>
                  <a:cubicBezTo>
                    <a:pt x="158" y="3893"/>
                    <a:pt x="158" y="4314"/>
                    <a:pt x="158" y="4735"/>
                  </a:cubicBezTo>
                  <a:cubicBezTo>
                    <a:pt x="106" y="5839"/>
                    <a:pt x="211" y="6944"/>
                    <a:pt x="474" y="8101"/>
                  </a:cubicBezTo>
                  <a:cubicBezTo>
                    <a:pt x="632" y="9101"/>
                    <a:pt x="947" y="10153"/>
                    <a:pt x="1473" y="11100"/>
                  </a:cubicBezTo>
                  <a:cubicBezTo>
                    <a:pt x="1631" y="11310"/>
                    <a:pt x="1736" y="11521"/>
                    <a:pt x="1894" y="11679"/>
                  </a:cubicBezTo>
                  <a:cubicBezTo>
                    <a:pt x="2563" y="12458"/>
                    <a:pt x="3194" y="12759"/>
                    <a:pt x="3756" y="12759"/>
                  </a:cubicBezTo>
                  <a:cubicBezTo>
                    <a:pt x="5315" y="12759"/>
                    <a:pt x="6335" y="10439"/>
                    <a:pt x="6103" y="9627"/>
                  </a:cubicBezTo>
                  <a:cubicBezTo>
                    <a:pt x="5840" y="8680"/>
                    <a:pt x="5366" y="7733"/>
                    <a:pt x="4945" y="6839"/>
                  </a:cubicBezTo>
                  <a:cubicBezTo>
                    <a:pt x="4630" y="6260"/>
                    <a:pt x="4367" y="5734"/>
                    <a:pt x="4051" y="5208"/>
                  </a:cubicBezTo>
                  <a:cubicBezTo>
                    <a:pt x="3735" y="4735"/>
                    <a:pt x="3472" y="4209"/>
                    <a:pt x="3052" y="3788"/>
                  </a:cubicBezTo>
                  <a:cubicBezTo>
                    <a:pt x="2368" y="3104"/>
                    <a:pt x="1684" y="2473"/>
                    <a:pt x="1158" y="1684"/>
                  </a:cubicBezTo>
                  <a:cubicBezTo>
                    <a:pt x="1105" y="1631"/>
                    <a:pt x="1053" y="1578"/>
                    <a:pt x="1000" y="1526"/>
                  </a:cubicBezTo>
                  <a:cubicBezTo>
                    <a:pt x="684" y="1052"/>
                    <a:pt x="421" y="526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7"/>
            <p:cNvSpPr/>
            <p:nvPr/>
          </p:nvSpPr>
          <p:spPr>
            <a:xfrm>
              <a:off x="2388490" y="1830796"/>
              <a:ext cx="45839" cy="109173"/>
            </a:xfrm>
            <a:custGeom>
              <a:avLst/>
              <a:gdLst/>
              <a:ahLst/>
              <a:cxnLst/>
              <a:rect l="l" t="t" r="r" b="b"/>
              <a:pathLst>
                <a:path w="3883" h="9248" extrusionOk="0">
                  <a:moveTo>
                    <a:pt x="317" y="1"/>
                  </a:moveTo>
                  <a:cubicBezTo>
                    <a:pt x="1106" y="1263"/>
                    <a:pt x="1684" y="2631"/>
                    <a:pt x="2105" y="4051"/>
                  </a:cubicBezTo>
                  <a:cubicBezTo>
                    <a:pt x="2684" y="5787"/>
                    <a:pt x="1842" y="8049"/>
                    <a:pt x="1" y="8733"/>
                  </a:cubicBezTo>
                  <a:cubicBezTo>
                    <a:pt x="450" y="9097"/>
                    <a:pt x="880" y="9248"/>
                    <a:pt x="1277" y="9248"/>
                  </a:cubicBezTo>
                  <a:cubicBezTo>
                    <a:pt x="2832" y="9248"/>
                    <a:pt x="3882" y="6941"/>
                    <a:pt x="3631" y="6103"/>
                  </a:cubicBezTo>
                  <a:cubicBezTo>
                    <a:pt x="3315" y="5103"/>
                    <a:pt x="2894" y="4209"/>
                    <a:pt x="2473" y="3315"/>
                  </a:cubicBezTo>
                  <a:cubicBezTo>
                    <a:pt x="2158" y="2736"/>
                    <a:pt x="1895" y="2210"/>
                    <a:pt x="1579" y="1684"/>
                  </a:cubicBezTo>
                  <a:cubicBezTo>
                    <a:pt x="1263" y="1158"/>
                    <a:pt x="1000" y="685"/>
                    <a:pt x="580" y="264"/>
                  </a:cubicBezTo>
                  <a:cubicBezTo>
                    <a:pt x="474" y="159"/>
                    <a:pt x="422" y="106"/>
                    <a:pt x="31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7"/>
            <p:cNvSpPr/>
            <p:nvPr/>
          </p:nvSpPr>
          <p:spPr>
            <a:xfrm>
              <a:off x="1212450" y="1602300"/>
              <a:ext cx="77630" cy="74525"/>
            </a:xfrm>
            <a:custGeom>
              <a:avLst/>
              <a:gdLst/>
              <a:ahLst/>
              <a:cxnLst/>
              <a:rect l="l" t="t" r="r" b="b"/>
              <a:pathLst>
                <a:path w="6576" h="6313" extrusionOk="0">
                  <a:moveTo>
                    <a:pt x="2170" y="0"/>
                  </a:moveTo>
                  <a:cubicBezTo>
                    <a:pt x="1927" y="0"/>
                    <a:pt x="1678" y="48"/>
                    <a:pt x="1421" y="158"/>
                  </a:cubicBezTo>
                  <a:cubicBezTo>
                    <a:pt x="1263" y="211"/>
                    <a:pt x="1105" y="316"/>
                    <a:pt x="947" y="474"/>
                  </a:cubicBezTo>
                  <a:cubicBezTo>
                    <a:pt x="263" y="947"/>
                    <a:pt x="0" y="2578"/>
                    <a:pt x="789" y="3051"/>
                  </a:cubicBezTo>
                  <a:cubicBezTo>
                    <a:pt x="921" y="3130"/>
                    <a:pt x="1052" y="3156"/>
                    <a:pt x="1190" y="3156"/>
                  </a:cubicBezTo>
                  <a:cubicBezTo>
                    <a:pt x="1328" y="3156"/>
                    <a:pt x="1473" y="3130"/>
                    <a:pt x="1631" y="3104"/>
                  </a:cubicBezTo>
                  <a:cubicBezTo>
                    <a:pt x="1473" y="2946"/>
                    <a:pt x="1526" y="2683"/>
                    <a:pt x="1684" y="2473"/>
                  </a:cubicBezTo>
                  <a:cubicBezTo>
                    <a:pt x="1759" y="2359"/>
                    <a:pt x="1917" y="2272"/>
                    <a:pt x="2078" y="2272"/>
                  </a:cubicBezTo>
                  <a:cubicBezTo>
                    <a:pt x="2141" y="2272"/>
                    <a:pt x="2203" y="2285"/>
                    <a:pt x="2262" y="2315"/>
                  </a:cubicBezTo>
                  <a:cubicBezTo>
                    <a:pt x="2473" y="2630"/>
                    <a:pt x="2367" y="3156"/>
                    <a:pt x="2052" y="3420"/>
                  </a:cubicBezTo>
                  <a:cubicBezTo>
                    <a:pt x="1736" y="3735"/>
                    <a:pt x="1315" y="3840"/>
                    <a:pt x="894" y="3840"/>
                  </a:cubicBezTo>
                  <a:cubicBezTo>
                    <a:pt x="842" y="3840"/>
                    <a:pt x="776" y="3827"/>
                    <a:pt x="717" y="3827"/>
                  </a:cubicBezTo>
                  <a:cubicBezTo>
                    <a:pt x="658" y="3827"/>
                    <a:pt x="605" y="3840"/>
                    <a:pt x="579" y="3893"/>
                  </a:cubicBezTo>
                  <a:cubicBezTo>
                    <a:pt x="474" y="3998"/>
                    <a:pt x="526" y="4103"/>
                    <a:pt x="579" y="4261"/>
                  </a:cubicBezTo>
                  <a:cubicBezTo>
                    <a:pt x="631" y="4419"/>
                    <a:pt x="684" y="4629"/>
                    <a:pt x="737" y="4840"/>
                  </a:cubicBezTo>
                  <a:cubicBezTo>
                    <a:pt x="842" y="5050"/>
                    <a:pt x="894" y="5313"/>
                    <a:pt x="1052" y="5471"/>
                  </a:cubicBezTo>
                  <a:cubicBezTo>
                    <a:pt x="1421" y="6102"/>
                    <a:pt x="2210" y="6208"/>
                    <a:pt x="2946" y="6313"/>
                  </a:cubicBezTo>
                  <a:cubicBezTo>
                    <a:pt x="2999" y="6313"/>
                    <a:pt x="3104" y="6313"/>
                    <a:pt x="3156" y="6260"/>
                  </a:cubicBezTo>
                  <a:cubicBezTo>
                    <a:pt x="3209" y="6208"/>
                    <a:pt x="3209" y="6102"/>
                    <a:pt x="3209" y="5997"/>
                  </a:cubicBezTo>
                  <a:cubicBezTo>
                    <a:pt x="3209" y="5576"/>
                    <a:pt x="3209" y="5155"/>
                    <a:pt x="3314" y="4735"/>
                  </a:cubicBezTo>
                  <a:cubicBezTo>
                    <a:pt x="3420" y="4314"/>
                    <a:pt x="3735" y="3946"/>
                    <a:pt x="4156" y="3893"/>
                  </a:cubicBezTo>
                  <a:cubicBezTo>
                    <a:pt x="4209" y="3880"/>
                    <a:pt x="4261" y="3873"/>
                    <a:pt x="4312" y="3873"/>
                  </a:cubicBezTo>
                  <a:cubicBezTo>
                    <a:pt x="4465" y="3873"/>
                    <a:pt x="4603" y="3932"/>
                    <a:pt x="4682" y="4051"/>
                  </a:cubicBezTo>
                  <a:cubicBezTo>
                    <a:pt x="4735" y="4209"/>
                    <a:pt x="4735" y="4419"/>
                    <a:pt x="4577" y="4524"/>
                  </a:cubicBezTo>
                  <a:cubicBezTo>
                    <a:pt x="4500" y="4601"/>
                    <a:pt x="4395" y="4650"/>
                    <a:pt x="4261" y="4650"/>
                  </a:cubicBezTo>
                  <a:cubicBezTo>
                    <a:pt x="4212" y="4650"/>
                    <a:pt x="4160" y="4644"/>
                    <a:pt x="4103" y="4629"/>
                  </a:cubicBezTo>
                  <a:lnTo>
                    <a:pt x="3946" y="4629"/>
                  </a:lnTo>
                  <a:cubicBezTo>
                    <a:pt x="3788" y="4682"/>
                    <a:pt x="3840" y="4945"/>
                    <a:pt x="3998" y="5050"/>
                  </a:cubicBezTo>
                  <a:cubicBezTo>
                    <a:pt x="4366" y="5418"/>
                    <a:pt x="4892" y="5366"/>
                    <a:pt x="5366" y="5471"/>
                  </a:cubicBezTo>
                  <a:cubicBezTo>
                    <a:pt x="5418" y="5478"/>
                    <a:pt x="5470" y="5481"/>
                    <a:pt x="5521" y="5481"/>
                  </a:cubicBezTo>
                  <a:cubicBezTo>
                    <a:pt x="5887" y="5481"/>
                    <a:pt x="6233" y="5314"/>
                    <a:pt x="6418" y="4945"/>
                  </a:cubicBezTo>
                  <a:cubicBezTo>
                    <a:pt x="6576" y="4577"/>
                    <a:pt x="6576" y="4103"/>
                    <a:pt x="6523" y="3735"/>
                  </a:cubicBezTo>
                  <a:cubicBezTo>
                    <a:pt x="6260" y="2578"/>
                    <a:pt x="5524" y="1526"/>
                    <a:pt x="4524" y="1000"/>
                  </a:cubicBezTo>
                  <a:cubicBezTo>
                    <a:pt x="3717" y="515"/>
                    <a:pt x="2972" y="0"/>
                    <a:pt x="2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7"/>
            <p:cNvSpPr/>
            <p:nvPr/>
          </p:nvSpPr>
          <p:spPr>
            <a:xfrm>
              <a:off x="1219899" y="1609606"/>
              <a:ext cx="62732" cy="59769"/>
            </a:xfrm>
            <a:custGeom>
              <a:avLst/>
              <a:gdLst/>
              <a:ahLst/>
              <a:cxnLst/>
              <a:rect l="l" t="t" r="r" b="b"/>
              <a:pathLst>
                <a:path w="5314" h="5063" extrusionOk="0">
                  <a:moveTo>
                    <a:pt x="1785" y="1"/>
                  </a:moveTo>
                  <a:cubicBezTo>
                    <a:pt x="1599" y="1"/>
                    <a:pt x="1409" y="36"/>
                    <a:pt x="1210" y="118"/>
                  </a:cubicBezTo>
                  <a:cubicBezTo>
                    <a:pt x="1053" y="170"/>
                    <a:pt x="947" y="275"/>
                    <a:pt x="790" y="381"/>
                  </a:cubicBezTo>
                  <a:cubicBezTo>
                    <a:pt x="263" y="749"/>
                    <a:pt x="0" y="2064"/>
                    <a:pt x="684" y="2485"/>
                  </a:cubicBezTo>
                  <a:cubicBezTo>
                    <a:pt x="790" y="2537"/>
                    <a:pt x="895" y="2551"/>
                    <a:pt x="1000" y="2551"/>
                  </a:cubicBezTo>
                  <a:cubicBezTo>
                    <a:pt x="1105" y="2551"/>
                    <a:pt x="1210" y="2537"/>
                    <a:pt x="1316" y="2537"/>
                  </a:cubicBezTo>
                  <a:cubicBezTo>
                    <a:pt x="1263" y="2380"/>
                    <a:pt x="1263" y="2117"/>
                    <a:pt x="1368" y="2011"/>
                  </a:cubicBezTo>
                  <a:cubicBezTo>
                    <a:pt x="1487" y="1893"/>
                    <a:pt x="1605" y="1834"/>
                    <a:pt x="1745" y="1834"/>
                  </a:cubicBezTo>
                  <a:cubicBezTo>
                    <a:pt x="1792" y="1834"/>
                    <a:pt x="1842" y="1840"/>
                    <a:pt x="1894" y="1854"/>
                  </a:cubicBezTo>
                  <a:cubicBezTo>
                    <a:pt x="2052" y="2117"/>
                    <a:pt x="1947" y="2537"/>
                    <a:pt x="1684" y="2748"/>
                  </a:cubicBezTo>
                  <a:cubicBezTo>
                    <a:pt x="1473" y="3011"/>
                    <a:pt x="1105" y="3064"/>
                    <a:pt x="737" y="3064"/>
                  </a:cubicBezTo>
                  <a:cubicBezTo>
                    <a:pt x="684" y="3064"/>
                    <a:pt x="579" y="3064"/>
                    <a:pt x="526" y="3116"/>
                  </a:cubicBezTo>
                  <a:cubicBezTo>
                    <a:pt x="421" y="3221"/>
                    <a:pt x="474" y="3327"/>
                    <a:pt x="474" y="3432"/>
                  </a:cubicBezTo>
                  <a:cubicBezTo>
                    <a:pt x="526" y="3590"/>
                    <a:pt x="579" y="3747"/>
                    <a:pt x="632" y="3905"/>
                  </a:cubicBezTo>
                  <a:cubicBezTo>
                    <a:pt x="684" y="4063"/>
                    <a:pt x="790" y="4273"/>
                    <a:pt x="895" y="4431"/>
                  </a:cubicBezTo>
                  <a:cubicBezTo>
                    <a:pt x="1210" y="4905"/>
                    <a:pt x="1842" y="5010"/>
                    <a:pt x="2368" y="5063"/>
                  </a:cubicBezTo>
                  <a:lnTo>
                    <a:pt x="2578" y="5063"/>
                  </a:lnTo>
                  <a:cubicBezTo>
                    <a:pt x="2631" y="5010"/>
                    <a:pt x="2631" y="4905"/>
                    <a:pt x="2631" y="4852"/>
                  </a:cubicBezTo>
                  <a:cubicBezTo>
                    <a:pt x="2631" y="4484"/>
                    <a:pt x="2631" y="4116"/>
                    <a:pt x="2683" y="3800"/>
                  </a:cubicBezTo>
                  <a:cubicBezTo>
                    <a:pt x="2789" y="3484"/>
                    <a:pt x="3052" y="3169"/>
                    <a:pt x="3420" y="3116"/>
                  </a:cubicBezTo>
                  <a:cubicBezTo>
                    <a:pt x="3525" y="3116"/>
                    <a:pt x="3735" y="3116"/>
                    <a:pt x="3788" y="3274"/>
                  </a:cubicBezTo>
                  <a:cubicBezTo>
                    <a:pt x="3841" y="3379"/>
                    <a:pt x="3841" y="3537"/>
                    <a:pt x="3735" y="3642"/>
                  </a:cubicBezTo>
                  <a:cubicBezTo>
                    <a:pt x="3630" y="3747"/>
                    <a:pt x="3472" y="3747"/>
                    <a:pt x="3367" y="3747"/>
                  </a:cubicBezTo>
                  <a:lnTo>
                    <a:pt x="3209" y="3747"/>
                  </a:lnTo>
                  <a:cubicBezTo>
                    <a:pt x="3104" y="3800"/>
                    <a:pt x="3157" y="3958"/>
                    <a:pt x="3262" y="4063"/>
                  </a:cubicBezTo>
                  <a:cubicBezTo>
                    <a:pt x="3525" y="4379"/>
                    <a:pt x="3946" y="4326"/>
                    <a:pt x="4314" y="4379"/>
                  </a:cubicBezTo>
                  <a:cubicBezTo>
                    <a:pt x="4372" y="4387"/>
                    <a:pt x="4429" y="4391"/>
                    <a:pt x="4485" y="4391"/>
                  </a:cubicBezTo>
                  <a:cubicBezTo>
                    <a:pt x="4780" y="4391"/>
                    <a:pt x="5031" y="4268"/>
                    <a:pt x="5208" y="3958"/>
                  </a:cubicBezTo>
                  <a:cubicBezTo>
                    <a:pt x="5314" y="3695"/>
                    <a:pt x="5314" y="3327"/>
                    <a:pt x="5261" y="3011"/>
                  </a:cubicBezTo>
                  <a:cubicBezTo>
                    <a:pt x="5051" y="2117"/>
                    <a:pt x="4472" y="1275"/>
                    <a:pt x="3683" y="802"/>
                  </a:cubicBezTo>
                  <a:cubicBezTo>
                    <a:pt x="3028" y="433"/>
                    <a:pt x="2436" y="1"/>
                    <a:pt x="1785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7"/>
            <p:cNvSpPr/>
            <p:nvPr/>
          </p:nvSpPr>
          <p:spPr>
            <a:xfrm>
              <a:off x="1797985" y="1769688"/>
              <a:ext cx="172648" cy="146358"/>
            </a:xfrm>
            <a:custGeom>
              <a:avLst/>
              <a:gdLst/>
              <a:ahLst/>
              <a:cxnLst/>
              <a:rect l="l" t="t" r="r" b="b"/>
              <a:pathLst>
                <a:path w="14625" h="12398" extrusionOk="0">
                  <a:moveTo>
                    <a:pt x="9807" y="0"/>
                  </a:moveTo>
                  <a:cubicBezTo>
                    <a:pt x="7760" y="0"/>
                    <a:pt x="5708" y="648"/>
                    <a:pt x="4156" y="1864"/>
                  </a:cubicBezTo>
                  <a:cubicBezTo>
                    <a:pt x="2157" y="3442"/>
                    <a:pt x="1" y="4757"/>
                    <a:pt x="158" y="7335"/>
                  </a:cubicBezTo>
                  <a:cubicBezTo>
                    <a:pt x="158" y="7703"/>
                    <a:pt x="264" y="8071"/>
                    <a:pt x="369" y="8544"/>
                  </a:cubicBezTo>
                  <a:cubicBezTo>
                    <a:pt x="775" y="9845"/>
                    <a:pt x="2751" y="11270"/>
                    <a:pt x="4404" y="11270"/>
                  </a:cubicBezTo>
                  <a:cubicBezTo>
                    <a:pt x="4892" y="11270"/>
                    <a:pt x="5351" y="11146"/>
                    <a:pt x="5735" y="10859"/>
                  </a:cubicBezTo>
                  <a:cubicBezTo>
                    <a:pt x="6208" y="10491"/>
                    <a:pt x="6313" y="9860"/>
                    <a:pt x="6471" y="9334"/>
                  </a:cubicBezTo>
                  <a:lnTo>
                    <a:pt x="6471" y="9334"/>
                  </a:lnTo>
                  <a:cubicBezTo>
                    <a:pt x="6426" y="9338"/>
                    <a:pt x="6381" y="9340"/>
                    <a:pt x="6337" y="9340"/>
                  </a:cubicBezTo>
                  <a:cubicBezTo>
                    <a:pt x="5857" y="9340"/>
                    <a:pt x="5397" y="9087"/>
                    <a:pt x="5156" y="8702"/>
                  </a:cubicBezTo>
                  <a:cubicBezTo>
                    <a:pt x="4893" y="8281"/>
                    <a:pt x="4946" y="7703"/>
                    <a:pt x="5209" y="7335"/>
                  </a:cubicBezTo>
                  <a:cubicBezTo>
                    <a:pt x="5307" y="7318"/>
                    <a:pt x="5405" y="7310"/>
                    <a:pt x="5503" y="7310"/>
                  </a:cubicBezTo>
                  <a:cubicBezTo>
                    <a:pt x="6346" y="7310"/>
                    <a:pt x="7141" y="7896"/>
                    <a:pt x="7471" y="8650"/>
                  </a:cubicBezTo>
                  <a:cubicBezTo>
                    <a:pt x="7839" y="9544"/>
                    <a:pt x="7734" y="10491"/>
                    <a:pt x="7365" y="11333"/>
                  </a:cubicBezTo>
                  <a:cubicBezTo>
                    <a:pt x="7260" y="11543"/>
                    <a:pt x="7155" y="11753"/>
                    <a:pt x="7260" y="11964"/>
                  </a:cubicBezTo>
                  <a:cubicBezTo>
                    <a:pt x="7418" y="12174"/>
                    <a:pt x="7734" y="12227"/>
                    <a:pt x="7997" y="12279"/>
                  </a:cubicBezTo>
                  <a:cubicBezTo>
                    <a:pt x="8470" y="12279"/>
                    <a:pt x="8943" y="12332"/>
                    <a:pt x="9364" y="12385"/>
                  </a:cubicBezTo>
                  <a:cubicBezTo>
                    <a:pt x="9654" y="12385"/>
                    <a:pt x="9930" y="12398"/>
                    <a:pt x="10199" y="12398"/>
                  </a:cubicBezTo>
                  <a:cubicBezTo>
                    <a:pt x="10469" y="12398"/>
                    <a:pt x="10732" y="12385"/>
                    <a:pt x="10995" y="12332"/>
                  </a:cubicBezTo>
                  <a:cubicBezTo>
                    <a:pt x="12521" y="12016"/>
                    <a:pt x="13362" y="10543"/>
                    <a:pt x="14099" y="9228"/>
                  </a:cubicBezTo>
                  <a:cubicBezTo>
                    <a:pt x="14151" y="9071"/>
                    <a:pt x="14257" y="8913"/>
                    <a:pt x="14204" y="8755"/>
                  </a:cubicBezTo>
                  <a:cubicBezTo>
                    <a:pt x="14151" y="8544"/>
                    <a:pt x="13888" y="8439"/>
                    <a:pt x="13678" y="8387"/>
                  </a:cubicBezTo>
                  <a:cubicBezTo>
                    <a:pt x="12784" y="8071"/>
                    <a:pt x="11837" y="7755"/>
                    <a:pt x="11100" y="7177"/>
                  </a:cubicBezTo>
                  <a:cubicBezTo>
                    <a:pt x="10311" y="6651"/>
                    <a:pt x="9733" y="5704"/>
                    <a:pt x="9943" y="4810"/>
                  </a:cubicBezTo>
                  <a:cubicBezTo>
                    <a:pt x="10048" y="4441"/>
                    <a:pt x="10311" y="4073"/>
                    <a:pt x="10732" y="4020"/>
                  </a:cubicBezTo>
                  <a:cubicBezTo>
                    <a:pt x="10765" y="4015"/>
                    <a:pt x="10798" y="4012"/>
                    <a:pt x="10833" y="4012"/>
                  </a:cubicBezTo>
                  <a:cubicBezTo>
                    <a:pt x="11132" y="4012"/>
                    <a:pt x="11485" y="4211"/>
                    <a:pt x="11626" y="4494"/>
                  </a:cubicBezTo>
                  <a:cubicBezTo>
                    <a:pt x="11784" y="4862"/>
                    <a:pt x="11732" y="5230"/>
                    <a:pt x="11521" y="5546"/>
                  </a:cubicBezTo>
                  <a:cubicBezTo>
                    <a:pt x="11469" y="5651"/>
                    <a:pt x="11416" y="5756"/>
                    <a:pt x="11416" y="5862"/>
                  </a:cubicBezTo>
                  <a:cubicBezTo>
                    <a:pt x="11416" y="6103"/>
                    <a:pt x="11641" y="6209"/>
                    <a:pt x="11886" y="6209"/>
                  </a:cubicBezTo>
                  <a:cubicBezTo>
                    <a:pt x="12015" y="6209"/>
                    <a:pt x="12149" y="6179"/>
                    <a:pt x="12258" y="6125"/>
                  </a:cubicBezTo>
                  <a:cubicBezTo>
                    <a:pt x="13310" y="5704"/>
                    <a:pt x="13573" y="4652"/>
                    <a:pt x="14099" y="3757"/>
                  </a:cubicBezTo>
                  <a:cubicBezTo>
                    <a:pt x="14625" y="2916"/>
                    <a:pt x="14625" y="2021"/>
                    <a:pt x="13836" y="1232"/>
                  </a:cubicBezTo>
                  <a:cubicBezTo>
                    <a:pt x="13204" y="601"/>
                    <a:pt x="12258" y="286"/>
                    <a:pt x="11363" y="128"/>
                  </a:cubicBezTo>
                  <a:cubicBezTo>
                    <a:pt x="10850" y="42"/>
                    <a:pt x="10329" y="0"/>
                    <a:pt x="9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7"/>
            <p:cNvSpPr/>
            <p:nvPr/>
          </p:nvSpPr>
          <p:spPr>
            <a:xfrm>
              <a:off x="1815998" y="1783109"/>
              <a:ext cx="139110" cy="120364"/>
            </a:xfrm>
            <a:custGeom>
              <a:avLst/>
              <a:gdLst/>
              <a:ahLst/>
              <a:cxnLst/>
              <a:rect l="l" t="t" r="r" b="b"/>
              <a:pathLst>
                <a:path w="11784" h="10196" extrusionOk="0">
                  <a:moveTo>
                    <a:pt x="7927" y="0"/>
                  </a:moveTo>
                  <a:cubicBezTo>
                    <a:pt x="6290" y="0"/>
                    <a:pt x="4627" y="497"/>
                    <a:pt x="3367" y="1463"/>
                  </a:cubicBezTo>
                  <a:cubicBezTo>
                    <a:pt x="1789" y="2726"/>
                    <a:pt x="0" y="3830"/>
                    <a:pt x="158" y="5882"/>
                  </a:cubicBezTo>
                  <a:cubicBezTo>
                    <a:pt x="158" y="6145"/>
                    <a:pt x="211" y="6513"/>
                    <a:pt x="316" y="6829"/>
                  </a:cubicBezTo>
                  <a:cubicBezTo>
                    <a:pt x="645" y="7897"/>
                    <a:pt x="2450" y="9447"/>
                    <a:pt x="3726" y="9447"/>
                  </a:cubicBezTo>
                  <a:cubicBezTo>
                    <a:pt x="4084" y="9447"/>
                    <a:pt x="4399" y="9326"/>
                    <a:pt x="4629" y="9038"/>
                  </a:cubicBezTo>
                  <a:cubicBezTo>
                    <a:pt x="5313" y="8249"/>
                    <a:pt x="5366" y="7723"/>
                    <a:pt x="5208" y="7460"/>
                  </a:cubicBezTo>
                  <a:cubicBezTo>
                    <a:pt x="5103" y="7250"/>
                    <a:pt x="4261" y="7197"/>
                    <a:pt x="3998" y="6934"/>
                  </a:cubicBezTo>
                  <a:cubicBezTo>
                    <a:pt x="3420" y="6408"/>
                    <a:pt x="3683" y="6092"/>
                    <a:pt x="4209" y="5882"/>
                  </a:cubicBezTo>
                  <a:cubicBezTo>
                    <a:pt x="4272" y="5873"/>
                    <a:pt x="4336" y="5868"/>
                    <a:pt x="4400" y="5868"/>
                  </a:cubicBezTo>
                  <a:cubicBezTo>
                    <a:pt x="5078" y="5868"/>
                    <a:pt x="5761" y="6357"/>
                    <a:pt x="6050" y="6934"/>
                  </a:cubicBezTo>
                  <a:cubicBezTo>
                    <a:pt x="6313" y="7618"/>
                    <a:pt x="6260" y="8670"/>
                    <a:pt x="5945" y="9669"/>
                  </a:cubicBezTo>
                  <a:cubicBezTo>
                    <a:pt x="5839" y="10038"/>
                    <a:pt x="6997" y="10143"/>
                    <a:pt x="7417" y="10196"/>
                  </a:cubicBezTo>
                  <a:cubicBezTo>
                    <a:pt x="7838" y="10196"/>
                    <a:pt x="8890" y="9985"/>
                    <a:pt x="9259" y="9827"/>
                  </a:cubicBezTo>
                  <a:cubicBezTo>
                    <a:pt x="10574" y="9143"/>
                    <a:pt x="10784" y="8460"/>
                    <a:pt x="11363" y="7407"/>
                  </a:cubicBezTo>
                  <a:cubicBezTo>
                    <a:pt x="11415" y="7302"/>
                    <a:pt x="11573" y="7092"/>
                    <a:pt x="11415" y="7039"/>
                  </a:cubicBezTo>
                  <a:cubicBezTo>
                    <a:pt x="10469" y="6724"/>
                    <a:pt x="9574" y="6250"/>
                    <a:pt x="8943" y="5777"/>
                  </a:cubicBezTo>
                  <a:cubicBezTo>
                    <a:pt x="8312" y="5303"/>
                    <a:pt x="7891" y="4567"/>
                    <a:pt x="8049" y="3883"/>
                  </a:cubicBezTo>
                  <a:cubicBezTo>
                    <a:pt x="8101" y="3567"/>
                    <a:pt x="8417" y="3252"/>
                    <a:pt x="8680" y="3094"/>
                  </a:cubicBezTo>
                  <a:cubicBezTo>
                    <a:pt x="8832" y="3007"/>
                    <a:pt x="8957" y="2947"/>
                    <a:pt x="9081" y="2947"/>
                  </a:cubicBezTo>
                  <a:cubicBezTo>
                    <a:pt x="9257" y="2947"/>
                    <a:pt x="9432" y="3069"/>
                    <a:pt x="9679" y="3410"/>
                  </a:cubicBezTo>
                  <a:cubicBezTo>
                    <a:pt x="10174" y="4101"/>
                    <a:pt x="9786" y="4839"/>
                    <a:pt x="9955" y="4839"/>
                  </a:cubicBezTo>
                  <a:cubicBezTo>
                    <a:pt x="9966" y="4839"/>
                    <a:pt x="9979" y="4836"/>
                    <a:pt x="9995" y="4830"/>
                  </a:cubicBezTo>
                  <a:cubicBezTo>
                    <a:pt x="10837" y="4462"/>
                    <a:pt x="10942" y="4199"/>
                    <a:pt x="11258" y="3410"/>
                  </a:cubicBezTo>
                  <a:cubicBezTo>
                    <a:pt x="11678" y="2463"/>
                    <a:pt x="11784" y="1621"/>
                    <a:pt x="11152" y="990"/>
                  </a:cubicBezTo>
                  <a:cubicBezTo>
                    <a:pt x="10626" y="464"/>
                    <a:pt x="9890" y="201"/>
                    <a:pt x="9153" y="95"/>
                  </a:cubicBezTo>
                  <a:cubicBezTo>
                    <a:pt x="8751" y="32"/>
                    <a:pt x="8340" y="0"/>
                    <a:pt x="7927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7"/>
            <p:cNvSpPr/>
            <p:nvPr/>
          </p:nvSpPr>
          <p:spPr>
            <a:xfrm>
              <a:off x="2089206" y="1675400"/>
              <a:ext cx="205560" cy="251871"/>
            </a:xfrm>
            <a:custGeom>
              <a:avLst/>
              <a:gdLst/>
              <a:ahLst/>
              <a:cxnLst/>
              <a:rect l="l" t="t" r="r" b="b"/>
              <a:pathLst>
                <a:path w="17413" h="21336" extrusionOk="0">
                  <a:moveTo>
                    <a:pt x="12183" y="1"/>
                  </a:moveTo>
                  <a:cubicBezTo>
                    <a:pt x="11370" y="1"/>
                    <a:pt x="10534" y="268"/>
                    <a:pt x="9627" y="804"/>
                  </a:cubicBezTo>
                  <a:cubicBezTo>
                    <a:pt x="7575" y="1961"/>
                    <a:pt x="7207" y="3329"/>
                    <a:pt x="4945" y="6432"/>
                  </a:cubicBezTo>
                  <a:cubicBezTo>
                    <a:pt x="3262" y="8642"/>
                    <a:pt x="1421" y="10325"/>
                    <a:pt x="684" y="12798"/>
                  </a:cubicBezTo>
                  <a:cubicBezTo>
                    <a:pt x="421" y="13692"/>
                    <a:pt x="0" y="15638"/>
                    <a:pt x="579" y="17427"/>
                  </a:cubicBezTo>
                  <a:cubicBezTo>
                    <a:pt x="1000" y="18637"/>
                    <a:pt x="53" y="21162"/>
                    <a:pt x="579" y="21320"/>
                  </a:cubicBezTo>
                  <a:cubicBezTo>
                    <a:pt x="621" y="21330"/>
                    <a:pt x="658" y="21335"/>
                    <a:pt x="691" y="21335"/>
                  </a:cubicBezTo>
                  <a:cubicBezTo>
                    <a:pt x="988" y="21335"/>
                    <a:pt x="974" y="20909"/>
                    <a:pt x="1684" y="20057"/>
                  </a:cubicBezTo>
                  <a:cubicBezTo>
                    <a:pt x="2105" y="19478"/>
                    <a:pt x="2210" y="19478"/>
                    <a:pt x="2894" y="19110"/>
                  </a:cubicBezTo>
                  <a:cubicBezTo>
                    <a:pt x="3525" y="18794"/>
                    <a:pt x="5261" y="18742"/>
                    <a:pt x="5945" y="18163"/>
                  </a:cubicBezTo>
                  <a:cubicBezTo>
                    <a:pt x="10627" y="14270"/>
                    <a:pt x="16203" y="8010"/>
                    <a:pt x="16834" y="6327"/>
                  </a:cubicBezTo>
                  <a:cubicBezTo>
                    <a:pt x="17413" y="4802"/>
                    <a:pt x="17150" y="2803"/>
                    <a:pt x="15256" y="1277"/>
                  </a:cubicBezTo>
                  <a:cubicBezTo>
                    <a:pt x="14200" y="426"/>
                    <a:pt x="13209" y="1"/>
                    <a:pt x="12183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7"/>
            <p:cNvSpPr/>
            <p:nvPr/>
          </p:nvSpPr>
          <p:spPr>
            <a:xfrm>
              <a:off x="2098520" y="1682388"/>
              <a:ext cx="169543" cy="162484"/>
            </a:xfrm>
            <a:custGeom>
              <a:avLst/>
              <a:gdLst/>
              <a:ahLst/>
              <a:cxnLst/>
              <a:rect l="l" t="t" r="r" b="b"/>
              <a:pathLst>
                <a:path w="14362" h="13764" extrusionOk="0">
                  <a:moveTo>
                    <a:pt x="11161" y="0"/>
                  </a:moveTo>
                  <a:cubicBezTo>
                    <a:pt x="10344" y="0"/>
                    <a:pt x="9464" y="412"/>
                    <a:pt x="8522" y="1211"/>
                  </a:cubicBezTo>
                  <a:cubicBezTo>
                    <a:pt x="7628" y="2000"/>
                    <a:pt x="0" y="12311"/>
                    <a:pt x="1316" y="13626"/>
                  </a:cubicBezTo>
                  <a:cubicBezTo>
                    <a:pt x="1406" y="13720"/>
                    <a:pt x="1533" y="13763"/>
                    <a:pt x="1691" y="13763"/>
                  </a:cubicBezTo>
                  <a:cubicBezTo>
                    <a:pt x="3756" y="13763"/>
                    <a:pt x="11164" y="6359"/>
                    <a:pt x="11994" y="5577"/>
                  </a:cubicBezTo>
                  <a:cubicBezTo>
                    <a:pt x="12836" y="4736"/>
                    <a:pt x="14362" y="2158"/>
                    <a:pt x="13099" y="896"/>
                  </a:cubicBezTo>
                  <a:cubicBezTo>
                    <a:pt x="12497" y="294"/>
                    <a:pt x="11851" y="0"/>
                    <a:pt x="11161" y="0"/>
                  </a:cubicBezTo>
                  <a:close/>
                </a:path>
              </a:pathLst>
            </a:custGeom>
            <a:solidFill>
              <a:srgbClr val="FFF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7"/>
            <p:cNvSpPr/>
            <p:nvPr/>
          </p:nvSpPr>
          <p:spPr>
            <a:xfrm>
              <a:off x="2193516" y="1684265"/>
              <a:ext cx="36041" cy="35403"/>
            </a:xfrm>
            <a:custGeom>
              <a:avLst/>
              <a:gdLst/>
              <a:ahLst/>
              <a:cxnLst/>
              <a:rect l="l" t="t" r="r" b="b"/>
              <a:pathLst>
                <a:path w="3053" h="2999" extrusionOk="0">
                  <a:moveTo>
                    <a:pt x="737" y="0"/>
                  </a:moveTo>
                  <a:cubicBezTo>
                    <a:pt x="527" y="263"/>
                    <a:pt x="317" y="316"/>
                    <a:pt x="1" y="579"/>
                  </a:cubicBezTo>
                  <a:cubicBezTo>
                    <a:pt x="895" y="1420"/>
                    <a:pt x="2158" y="2683"/>
                    <a:pt x="3052" y="2999"/>
                  </a:cubicBezTo>
                  <a:cubicBezTo>
                    <a:pt x="1947" y="2104"/>
                    <a:pt x="1106" y="1105"/>
                    <a:pt x="73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7"/>
            <p:cNvSpPr/>
            <p:nvPr/>
          </p:nvSpPr>
          <p:spPr>
            <a:xfrm>
              <a:off x="2124594" y="1772426"/>
              <a:ext cx="35415" cy="31059"/>
            </a:xfrm>
            <a:custGeom>
              <a:avLst/>
              <a:gdLst/>
              <a:ahLst/>
              <a:cxnLst/>
              <a:rect l="l" t="t" r="r" b="b"/>
              <a:pathLst>
                <a:path w="3000" h="2631" extrusionOk="0">
                  <a:moveTo>
                    <a:pt x="474" y="1"/>
                  </a:moveTo>
                  <a:cubicBezTo>
                    <a:pt x="316" y="211"/>
                    <a:pt x="106" y="527"/>
                    <a:pt x="1" y="632"/>
                  </a:cubicBezTo>
                  <a:cubicBezTo>
                    <a:pt x="895" y="1369"/>
                    <a:pt x="1789" y="2053"/>
                    <a:pt x="2999" y="2631"/>
                  </a:cubicBezTo>
                  <a:cubicBezTo>
                    <a:pt x="2315" y="1737"/>
                    <a:pt x="1316" y="895"/>
                    <a:pt x="47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7"/>
            <p:cNvSpPr/>
            <p:nvPr/>
          </p:nvSpPr>
          <p:spPr>
            <a:xfrm>
              <a:off x="2156263" y="1848808"/>
              <a:ext cx="40373" cy="18640"/>
            </a:xfrm>
            <a:custGeom>
              <a:avLst/>
              <a:gdLst/>
              <a:ahLst/>
              <a:cxnLst/>
              <a:rect l="l" t="t" r="r" b="b"/>
              <a:pathLst>
                <a:path w="3420" h="1579" extrusionOk="0">
                  <a:moveTo>
                    <a:pt x="1" y="0"/>
                  </a:moveTo>
                  <a:lnTo>
                    <a:pt x="1" y="0"/>
                  </a:lnTo>
                  <a:cubicBezTo>
                    <a:pt x="737" y="579"/>
                    <a:pt x="1474" y="1158"/>
                    <a:pt x="2315" y="1578"/>
                  </a:cubicBezTo>
                  <a:cubicBezTo>
                    <a:pt x="2684" y="1263"/>
                    <a:pt x="3052" y="895"/>
                    <a:pt x="3420" y="579"/>
                  </a:cubicBezTo>
                  <a:cubicBezTo>
                    <a:pt x="2210" y="526"/>
                    <a:pt x="1105" y="106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7"/>
            <p:cNvSpPr/>
            <p:nvPr/>
          </p:nvSpPr>
          <p:spPr>
            <a:xfrm>
              <a:off x="2095415" y="1823348"/>
              <a:ext cx="29819" cy="22370"/>
            </a:xfrm>
            <a:custGeom>
              <a:avLst/>
              <a:gdLst/>
              <a:ahLst/>
              <a:cxnLst/>
              <a:rect l="l" t="t" r="r" b="b"/>
              <a:pathLst>
                <a:path w="2526" h="1895" extrusionOk="0">
                  <a:moveTo>
                    <a:pt x="263" y="1"/>
                  </a:moveTo>
                  <a:cubicBezTo>
                    <a:pt x="211" y="264"/>
                    <a:pt x="106" y="632"/>
                    <a:pt x="0" y="842"/>
                  </a:cubicBezTo>
                  <a:cubicBezTo>
                    <a:pt x="842" y="1210"/>
                    <a:pt x="1736" y="1579"/>
                    <a:pt x="2525" y="1894"/>
                  </a:cubicBezTo>
                  <a:cubicBezTo>
                    <a:pt x="1842" y="1368"/>
                    <a:pt x="789" y="842"/>
                    <a:pt x="2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7"/>
            <p:cNvSpPr/>
            <p:nvPr/>
          </p:nvSpPr>
          <p:spPr>
            <a:xfrm>
              <a:off x="2128324" y="1874269"/>
              <a:ext cx="37268" cy="18628"/>
            </a:xfrm>
            <a:custGeom>
              <a:avLst/>
              <a:gdLst/>
              <a:ahLst/>
              <a:cxnLst/>
              <a:rect l="l" t="t" r="r" b="b"/>
              <a:pathLst>
                <a:path w="3157" h="1578" extrusionOk="0">
                  <a:moveTo>
                    <a:pt x="0" y="0"/>
                  </a:moveTo>
                  <a:cubicBezTo>
                    <a:pt x="632" y="842"/>
                    <a:pt x="1473" y="1157"/>
                    <a:pt x="2262" y="1578"/>
                  </a:cubicBezTo>
                  <a:cubicBezTo>
                    <a:pt x="2578" y="1368"/>
                    <a:pt x="2841" y="1105"/>
                    <a:pt x="3157" y="894"/>
                  </a:cubicBezTo>
                  <a:cubicBezTo>
                    <a:pt x="1999" y="737"/>
                    <a:pt x="1053" y="105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7"/>
            <p:cNvSpPr/>
            <p:nvPr/>
          </p:nvSpPr>
          <p:spPr>
            <a:xfrm>
              <a:off x="2093550" y="1868060"/>
              <a:ext cx="29819" cy="11652"/>
            </a:xfrm>
            <a:custGeom>
              <a:avLst/>
              <a:gdLst/>
              <a:ahLst/>
              <a:cxnLst/>
              <a:rect l="l" t="t" r="r" b="b"/>
              <a:pathLst>
                <a:path w="2526" h="987" extrusionOk="0">
                  <a:moveTo>
                    <a:pt x="1" y="0"/>
                  </a:moveTo>
                  <a:lnTo>
                    <a:pt x="1" y="0"/>
                  </a:lnTo>
                  <a:cubicBezTo>
                    <a:pt x="53" y="368"/>
                    <a:pt x="106" y="631"/>
                    <a:pt x="106" y="631"/>
                  </a:cubicBezTo>
                  <a:cubicBezTo>
                    <a:pt x="619" y="868"/>
                    <a:pt x="1191" y="986"/>
                    <a:pt x="1844" y="986"/>
                  </a:cubicBezTo>
                  <a:cubicBezTo>
                    <a:pt x="2062" y="986"/>
                    <a:pt x="2289" y="973"/>
                    <a:pt x="2526" y="947"/>
                  </a:cubicBezTo>
                  <a:lnTo>
                    <a:pt x="2526" y="947"/>
                  </a:lnTo>
                  <a:cubicBezTo>
                    <a:pt x="2389" y="959"/>
                    <a:pt x="2258" y="965"/>
                    <a:pt x="2132" y="965"/>
                  </a:cubicBezTo>
                  <a:cubicBezTo>
                    <a:pt x="1151" y="965"/>
                    <a:pt x="514" y="606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7"/>
            <p:cNvSpPr/>
            <p:nvPr/>
          </p:nvSpPr>
          <p:spPr>
            <a:xfrm>
              <a:off x="2196006" y="1790439"/>
              <a:ext cx="44717" cy="32924"/>
            </a:xfrm>
            <a:custGeom>
              <a:avLst/>
              <a:gdLst/>
              <a:ahLst/>
              <a:cxnLst/>
              <a:rect l="l" t="t" r="r" b="b"/>
              <a:pathLst>
                <a:path w="3788" h="2789" extrusionOk="0">
                  <a:moveTo>
                    <a:pt x="0" y="0"/>
                  </a:moveTo>
                  <a:lnTo>
                    <a:pt x="0" y="0"/>
                  </a:lnTo>
                  <a:cubicBezTo>
                    <a:pt x="737" y="1000"/>
                    <a:pt x="1526" y="2262"/>
                    <a:pt x="2736" y="2789"/>
                  </a:cubicBezTo>
                  <a:cubicBezTo>
                    <a:pt x="3104" y="2473"/>
                    <a:pt x="3472" y="2105"/>
                    <a:pt x="3788" y="1789"/>
                  </a:cubicBezTo>
                  <a:cubicBezTo>
                    <a:pt x="2473" y="1421"/>
                    <a:pt x="1105" y="895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7"/>
            <p:cNvSpPr/>
            <p:nvPr/>
          </p:nvSpPr>
          <p:spPr>
            <a:xfrm>
              <a:off x="2156889" y="1723382"/>
              <a:ext cx="38508" cy="36643"/>
            </a:xfrm>
            <a:custGeom>
              <a:avLst/>
              <a:gdLst/>
              <a:ahLst/>
              <a:cxnLst/>
              <a:rect l="l" t="t" r="r" b="b"/>
              <a:pathLst>
                <a:path w="3262" h="3104" extrusionOk="0">
                  <a:moveTo>
                    <a:pt x="737" y="0"/>
                  </a:moveTo>
                  <a:cubicBezTo>
                    <a:pt x="474" y="421"/>
                    <a:pt x="263" y="737"/>
                    <a:pt x="0" y="1157"/>
                  </a:cubicBezTo>
                  <a:cubicBezTo>
                    <a:pt x="895" y="2157"/>
                    <a:pt x="1999" y="2420"/>
                    <a:pt x="3262" y="3104"/>
                  </a:cubicBezTo>
                  <a:cubicBezTo>
                    <a:pt x="2157" y="2210"/>
                    <a:pt x="1473" y="1157"/>
                    <a:pt x="73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7"/>
            <p:cNvSpPr/>
            <p:nvPr/>
          </p:nvSpPr>
          <p:spPr>
            <a:xfrm>
              <a:off x="2218976" y="1736413"/>
              <a:ext cx="59013" cy="33609"/>
            </a:xfrm>
            <a:custGeom>
              <a:avLst/>
              <a:gdLst/>
              <a:ahLst/>
              <a:cxnLst/>
              <a:rect l="l" t="t" r="r" b="b"/>
              <a:pathLst>
                <a:path w="4999" h="2847" extrusionOk="0">
                  <a:moveTo>
                    <a:pt x="1" y="1"/>
                  </a:moveTo>
                  <a:cubicBezTo>
                    <a:pt x="1105" y="1053"/>
                    <a:pt x="2526" y="2578"/>
                    <a:pt x="3999" y="2841"/>
                  </a:cubicBezTo>
                  <a:cubicBezTo>
                    <a:pt x="4023" y="2845"/>
                    <a:pt x="4047" y="2847"/>
                    <a:pt x="4071" y="2847"/>
                  </a:cubicBezTo>
                  <a:cubicBezTo>
                    <a:pt x="4409" y="2847"/>
                    <a:pt x="4704" y="2522"/>
                    <a:pt x="4998" y="2473"/>
                  </a:cubicBezTo>
                  <a:cubicBezTo>
                    <a:pt x="3210" y="1947"/>
                    <a:pt x="1421" y="632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7"/>
            <p:cNvSpPr/>
            <p:nvPr/>
          </p:nvSpPr>
          <p:spPr>
            <a:xfrm>
              <a:off x="2281076" y="1583673"/>
              <a:ext cx="180723" cy="112525"/>
            </a:xfrm>
            <a:custGeom>
              <a:avLst/>
              <a:gdLst/>
              <a:ahLst/>
              <a:cxnLst/>
              <a:rect l="l" t="t" r="r" b="b"/>
              <a:pathLst>
                <a:path w="15309" h="9532" extrusionOk="0">
                  <a:moveTo>
                    <a:pt x="10626" y="0"/>
                  </a:moveTo>
                  <a:cubicBezTo>
                    <a:pt x="10206" y="0"/>
                    <a:pt x="9785" y="53"/>
                    <a:pt x="9364" y="263"/>
                  </a:cubicBezTo>
                  <a:cubicBezTo>
                    <a:pt x="8943" y="421"/>
                    <a:pt x="8575" y="789"/>
                    <a:pt x="8312" y="1210"/>
                  </a:cubicBezTo>
                  <a:cubicBezTo>
                    <a:pt x="7878" y="892"/>
                    <a:pt x="7317" y="733"/>
                    <a:pt x="6724" y="733"/>
                  </a:cubicBezTo>
                  <a:cubicBezTo>
                    <a:pt x="6240" y="733"/>
                    <a:pt x="5734" y="839"/>
                    <a:pt x="5261" y="1052"/>
                  </a:cubicBezTo>
                  <a:cubicBezTo>
                    <a:pt x="4209" y="1578"/>
                    <a:pt x="3367" y="2630"/>
                    <a:pt x="3104" y="3788"/>
                  </a:cubicBezTo>
                  <a:cubicBezTo>
                    <a:pt x="2946" y="4314"/>
                    <a:pt x="2946" y="4945"/>
                    <a:pt x="2736" y="5471"/>
                  </a:cubicBezTo>
                  <a:cubicBezTo>
                    <a:pt x="2683" y="5576"/>
                    <a:pt x="2631" y="5629"/>
                    <a:pt x="2578" y="5681"/>
                  </a:cubicBezTo>
                  <a:cubicBezTo>
                    <a:pt x="2525" y="5734"/>
                    <a:pt x="2420" y="5734"/>
                    <a:pt x="2368" y="5734"/>
                  </a:cubicBezTo>
                  <a:cubicBezTo>
                    <a:pt x="2302" y="5721"/>
                    <a:pt x="2236" y="5714"/>
                    <a:pt x="2172" y="5714"/>
                  </a:cubicBezTo>
                  <a:cubicBezTo>
                    <a:pt x="1980" y="5714"/>
                    <a:pt x="1802" y="5773"/>
                    <a:pt x="1684" y="5892"/>
                  </a:cubicBezTo>
                  <a:cubicBezTo>
                    <a:pt x="1158" y="6260"/>
                    <a:pt x="1052" y="7154"/>
                    <a:pt x="684" y="7628"/>
                  </a:cubicBezTo>
                  <a:cubicBezTo>
                    <a:pt x="316" y="8206"/>
                    <a:pt x="105" y="8680"/>
                    <a:pt x="0" y="9364"/>
                  </a:cubicBezTo>
                  <a:cubicBezTo>
                    <a:pt x="0" y="9409"/>
                    <a:pt x="0" y="9532"/>
                    <a:pt x="67" y="9532"/>
                  </a:cubicBezTo>
                  <a:cubicBezTo>
                    <a:pt x="78" y="9532"/>
                    <a:pt x="91" y="9529"/>
                    <a:pt x="105" y="9522"/>
                  </a:cubicBezTo>
                  <a:cubicBezTo>
                    <a:pt x="105" y="9522"/>
                    <a:pt x="158" y="9522"/>
                    <a:pt x="158" y="9469"/>
                  </a:cubicBezTo>
                  <a:cubicBezTo>
                    <a:pt x="369" y="9259"/>
                    <a:pt x="526" y="9101"/>
                    <a:pt x="737" y="8943"/>
                  </a:cubicBezTo>
                  <a:cubicBezTo>
                    <a:pt x="1504" y="8319"/>
                    <a:pt x="2272" y="8122"/>
                    <a:pt x="3034" y="8122"/>
                  </a:cubicBezTo>
                  <a:cubicBezTo>
                    <a:pt x="3944" y="8122"/>
                    <a:pt x="4847" y="8403"/>
                    <a:pt x="5734" y="8575"/>
                  </a:cubicBezTo>
                  <a:cubicBezTo>
                    <a:pt x="5994" y="8640"/>
                    <a:pt x="6274" y="8685"/>
                    <a:pt x="6562" y="8685"/>
                  </a:cubicBezTo>
                  <a:cubicBezTo>
                    <a:pt x="6740" y="8685"/>
                    <a:pt x="6921" y="8667"/>
                    <a:pt x="7102" y="8627"/>
                  </a:cubicBezTo>
                  <a:cubicBezTo>
                    <a:pt x="7575" y="8522"/>
                    <a:pt x="8049" y="8206"/>
                    <a:pt x="8207" y="7733"/>
                  </a:cubicBezTo>
                  <a:cubicBezTo>
                    <a:pt x="8522" y="8312"/>
                    <a:pt x="9154" y="8627"/>
                    <a:pt x="9837" y="8627"/>
                  </a:cubicBezTo>
                  <a:cubicBezTo>
                    <a:pt x="10521" y="8627"/>
                    <a:pt x="11258" y="8312"/>
                    <a:pt x="11731" y="7733"/>
                  </a:cubicBezTo>
                  <a:cubicBezTo>
                    <a:pt x="11784" y="7680"/>
                    <a:pt x="11836" y="7575"/>
                    <a:pt x="11942" y="7575"/>
                  </a:cubicBezTo>
                  <a:cubicBezTo>
                    <a:pt x="11994" y="7523"/>
                    <a:pt x="12047" y="7523"/>
                    <a:pt x="12099" y="7523"/>
                  </a:cubicBezTo>
                  <a:cubicBezTo>
                    <a:pt x="12150" y="7530"/>
                    <a:pt x="12203" y="7533"/>
                    <a:pt x="12256" y="7533"/>
                  </a:cubicBezTo>
                  <a:cubicBezTo>
                    <a:pt x="12972" y="7533"/>
                    <a:pt x="13868" y="6900"/>
                    <a:pt x="14309" y="6313"/>
                  </a:cubicBezTo>
                  <a:cubicBezTo>
                    <a:pt x="14677" y="5839"/>
                    <a:pt x="14993" y="5208"/>
                    <a:pt x="15151" y="4577"/>
                  </a:cubicBezTo>
                  <a:cubicBezTo>
                    <a:pt x="15308" y="3840"/>
                    <a:pt x="14993" y="3367"/>
                    <a:pt x="14519" y="2893"/>
                  </a:cubicBezTo>
                  <a:cubicBezTo>
                    <a:pt x="14101" y="2475"/>
                    <a:pt x="13600" y="2139"/>
                    <a:pt x="13018" y="2139"/>
                  </a:cubicBezTo>
                  <a:cubicBezTo>
                    <a:pt x="12941" y="2139"/>
                    <a:pt x="12863" y="2145"/>
                    <a:pt x="12783" y="2157"/>
                  </a:cubicBezTo>
                  <a:cubicBezTo>
                    <a:pt x="13046" y="1999"/>
                    <a:pt x="13099" y="1631"/>
                    <a:pt x="13046" y="1368"/>
                  </a:cubicBezTo>
                  <a:cubicBezTo>
                    <a:pt x="12994" y="1105"/>
                    <a:pt x="12783" y="894"/>
                    <a:pt x="12573" y="737"/>
                  </a:cubicBezTo>
                  <a:cubicBezTo>
                    <a:pt x="12047" y="158"/>
                    <a:pt x="11468" y="0"/>
                    <a:pt x="10626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7"/>
            <p:cNvSpPr/>
            <p:nvPr/>
          </p:nvSpPr>
          <p:spPr>
            <a:xfrm>
              <a:off x="2261198" y="1602300"/>
              <a:ext cx="157125" cy="111168"/>
            </a:xfrm>
            <a:custGeom>
              <a:avLst/>
              <a:gdLst/>
              <a:ahLst/>
              <a:cxnLst/>
              <a:rect l="l" t="t" r="r" b="b"/>
              <a:pathLst>
                <a:path w="13310" h="9417" extrusionOk="0">
                  <a:moveTo>
                    <a:pt x="11732" y="0"/>
                  </a:moveTo>
                  <a:cubicBezTo>
                    <a:pt x="10943" y="789"/>
                    <a:pt x="10206" y="1526"/>
                    <a:pt x="9417" y="2315"/>
                  </a:cubicBezTo>
                  <a:cubicBezTo>
                    <a:pt x="9207" y="2525"/>
                    <a:pt x="9049" y="2683"/>
                    <a:pt x="8786" y="2736"/>
                  </a:cubicBezTo>
                  <a:cubicBezTo>
                    <a:pt x="8470" y="2788"/>
                    <a:pt x="8102" y="2841"/>
                    <a:pt x="7786" y="2946"/>
                  </a:cubicBezTo>
                  <a:cubicBezTo>
                    <a:pt x="6419" y="3262"/>
                    <a:pt x="5156" y="3893"/>
                    <a:pt x="3946" y="4735"/>
                  </a:cubicBezTo>
                  <a:cubicBezTo>
                    <a:pt x="3473" y="5103"/>
                    <a:pt x="2999" y="5471"/>
                    <a:pt x="2526" y="5892"/>
                  </a:cubicBezTo>
                  <a:cubicBezTo>
                    <a:pt x="1789" y="6628"/>
                    <a:pt x="1000" y="7312"/>
                    <a:pt x="369" y="8154"/>
                  </a:cubicBezTo>
                  <a:cubicBezTo>
                    <a:pt x="369" y="8207"/>
                    <a:pt x="369" y="8207"/>
                    <a:pt x="317" y="8259"/>
                  </a:cubicBezTo>
                  <a:cubicBezTo>
                    <a:pt x="159" y="8470"/>
                    <a:pt x="1" y="8733"/>
                    <a:pt x="54" y="8996"/>
                  </a:cubicBezTo>
                  <a:cubicBezTo>
                    <a:pt x="106" y="9153"/>
                    <a:pt x="264" y="9259"/>
                    <a:pt x="422" y="9364"/>
                  </a:cubicBezTo>
                  <a:cubicBezTo>
                    <a:pt x="527" y="9416"/>
                    <a:pt x="632" y="9416"/>
                    <a:pt x="685" y="9416"/>
                  </a:cubicBezTo>
                  <a:cubicBezTo>
                    <a:pt x="843" y="9416"/>
                    <a:pt x="1000" y="9364"/>
                    <a:pt x="1106" y="9311"/>
                  </a:cubicBezTo>
                  <a:cubicBezTo>
                    <a:pt x="1526" y="9048"/>
                    <a:pt x="1895" y="8627"/>
                    <a:pt x="2158" y="8154"/>
                  </a:cubicBezTo>
                  <a:cubicBezTo>
                    <a:pt x="2473" y="7733"/>
                    <a:pt x="2684" y="7260"/>
                    <a:pt x="2947" y="6839"/>
                  </a:cubicBezTo>
                  <a:cubicBezTo>
                    <a:pt x="3157" y="6471"/>
                    <a:pt x="3420" y="6102"/>
                    <a:pt x="3683" y="5787"/>
                  </a:cubicBezTo>
                  <a:cubicBezTo>
                    <a:pt x="4052" y="5313"/>
                    <a:pt x="4472" y="4735"/>
                    <a:pt x="4998" y="4366"/>
                  </a:cubicBezTo>
                  <a:cubicBezTo>
                    <a:pt x="5367" y="4103"/>
                    <a:pt x="5840" y="3893"/>
                    <a:pt x="6261" y="3735"/>
                  </a:cubicBezTo>
                  <a:cubicBezTo>
                    <a:pt x="6433" y="3649"/>
                    <a:pt x="6640" y="3563"/>
                    <a:pt x="6824" y="3563"/>
                  </a:cubicBezTo>
                  <a:cubicBezTo>
                    <a:pt x="6866" y="3563"/>
                    <a:pt x="6906" y="3568"/>
                    <a:pt x="6945" y="3577"/>
                  </a:cubicBezTo>
                  <a:cubicBezTo>
                    <a:pt x="7103" y="3577"/>
                    <a:pt x="7313" y="3788"/>
                    <a:pt x="7471" y="3893"/>
                  </a:cubicBezTo>
                  <a:cubicBezTo>
                    <a:pt x="8102" y="4366"/>
                    <a:pt x="8839" y="4787"/>
                    <a:pt x="9522" y="5155"/>
                  </a:cubicBezTo>
                  <a:cubicBezTo>
                    <a:pt x="9259" y="4524"/>
                    <a:pt x="8628" y="4209"/>
                    <a:pt x="8155" y="3788"/>
                  </a:cubicBezTo>
                  <a:cubicBezTo>
                    <a:pt x="8102" y="3735"/>
                    <a:pt x="8049" y="3735"/>
                    <a:pt x="8049" y="3683"/>
                  </a:cubicBezTo>
                  <a:cubicBezTo>
                    <a:pt x="7997" y="3577"/>
                    <a:pt x="8049" y="3472"/>
                    <a:pt x="8155" y="3420"/>
                  </a:cubicBezTo>
                  <a:cubicBezTo>
                    <a:pt x="8313" y="3262"/>
                    <a:pt x="8523" y="3209"/>
                    <a:pt x="8733" y="3209"/>
                  </a:cubicBezTo>
                  <a:lnTo>
                    <a:pt x="9522" y="3209"/>
                  </a:lnTo>
                  <a:cubicBezTo>
                    <a:pt x="9698" y="3209"/>
                    <a:pt x="9920" y="3186"/>
                    <a:pt x="10111" y="3186"/>
                  </a:cubicBezTo>
                  <a:cubicBezTo>
                    <a:pt x="10206" y="3186"/>
                    <a:pt x="10294" y="3192"/>
                    <a:pt x="10364" y="3209"/>
                  </a:cubicBezTo>
                  <a:cubicBezTo>
                    <a:pt x="10575" y="3314"/>
                    <a:pt x="10732" y="3577"/>
                    <a:pt x="10890" y="3683"/>
                  </a:cubicBezTo>
                  <a:cubicBezTo>
                    <a:pt x="11153" y="3840"/>
                    <a:pt x="11364" y="3998"/>
                    <a:pt x="11574" y="4103"/>
                  </a:cubicBezTo>
                  <a:cubicBezTo>
                    <a:pt x="11837" y="4261"/>
                    <a:pt x="12100" y="4366"/>
                    <a:pt x="12363" y="4472"/>
                  </a:cubicBezTo>
                  <a:cubicBezTo>
                    <a:pt x="12521" y="4577"/>
                    <a:pt x="12731" y="4629"/>
                    <a:pt x="12889" y="4682"/>
                  </a:cubicBezTo>
                  <a:cubicBezTo>
                    <a:pt x="12889" y="4629"/>
                    <a:pt x="12837" y="4524"/>
                    <a:pt x="12784" y="4472"/>
                  </a:cubicBezTo>
                  <a:cubicBezTo>
                    <a:pt x="12574" y="4366"/>
                    <a:pt x="12416" y="4209"/>
                    <a:pt x="12258" y="4103"/>
                  </a:cubicBezTo>
                  <a:cubicBezTo>
                    <a:pt x="11995" y="3893"/>
                    <a:pt x="11732" y="3683"/>
                    <a:pt x="11416" y="3630"/>
                  </a:cubicBezTo>
                  <a:cubicBezTo>
                    <a:pt x="11311" y="3577"/>
                    <a:pt x="11206" y="3525"/>
                    <a:pt x="11258" y="3420"/>
                  </a:cubicBezTo>
                  <a:cubicBezTo>
                    <a:pt x="11258" y="3420"/>
                    <a:pt x="11311" y="3420"/>
                    <a:pt x="11311" y="3367"/>
                  </a:cubicBezTo>
                  <a:cubicBezTo>
                    <a:pt x="11500" y="3272"/>
                    <a:pt x="11671" y="3253"/>
                    <a:pt x="11845" y="3253"/>
                  </a:cubicBezTo>
                  <a:cubicBezTo>
                    <a:pt x="11961" y="3253"/>
                    <a:pt x="12079" y="3262"/>
                    <a:pt x="12205" y="3262"/>
                  </a:cubicBezTo>
                  <a:cubicBezTo>
                    <a:pt x="12416" y="3262"/>
                    <a:pt x="12574" y="3262"/>
                    <a:pt x="12784" y="3209"/>
                  </a:cubicBezTo>
                  <a:cubicBezTo>
                    <a:pt x="12868" y="3209"/>
                    <a:pt x="13053" y="3142"/>
                    <a:pt x="13205" y="3142"/>
                  </a:cubicBezTo>
                  <a:cubicBezTo>
                    <a:pt x="13243" y="3142"/>
                    <a:pt x="13278" y="3146"/>
                    <a:pt x="13310" y="3156"/>
                  </a:cubicBezTo>
                  <a:cubicBezTo>
                    <a:pt x="13152" y="3104"/>
                    <a:pt x="12994" y="3051"/>
                    <a:pt x="12837" y="3051"/>
                  </a:cubicBezTo>
                  <a:cubicBezTo>
                    <a:pt x="12258" y="2893"/>
                    <a:pt x="11679" y="2736"/>
                    <a:pt x="11048" y="2683"/>
                  </a:cubicBezTo>
                  <a:cubicBezTo>
                    <a:pt x="10964" y="2683"/>
                    <a:pt x="10829" y="2691"/>
                    <a:pt x="10694" y="2691"/>
                  </a:cubicBezTo>
                  <a:cubicBezTo>
                    <a:pt x="10492" y="2691"/>
                    <a:pt x="10290" y="2673"/>
                    <a:pt x="10259" y="2578"/>
                  </a:cubicBezTo>
                  <a:cubicBezTo>
                    <a:pt x="10154" y="2367"/>
                    <a:pt x="10469" y="1947"/>
                    <a:pt x="10575" y="1789"/>
                  </a:cubicBezTo>
                  <a:cubicBezTo>
                    <a:pt x="10995" y="1210"/>
                    <a:pt x="11416" y="631"/>
                    <a:pt x="11732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7"/>
            <p:cNvSpPr/>
            <p:nvPr/>
          </p:nvSpPr>
          <p:spPr>
            <a:xfrm>
              <a:off x="2238228" y="1482528"/>
              <a:ext cx="103719" cy="205490"/>
            </a:xfrm>
            <a:custGeom>
              <a:avLst/>
              <a:gdLst/>
              <a:ahLst/>
              <a:cxnLst/>
              <a:rect l="l" t="t" r="r" b="b"/>
              <a:pathLst>
                <a:path w="8786" h="17407" extrusionOk="0">
                  <a:moveTo>
                    <a:pt x="5740" y="0"/>
                  </a:moveTo>
                  <a:cubicBezTo>
                    <a:pt x="5433" y="0"/>
                    <a:pt x="5110" y="53"/>
                    <a:pt x="4788" y="152"/>
                  </a:cubicBezTo>
                  <a:cubicBezTo>
                    <a:pt x="4544" y="298"/>
                    <a:pt x="4121" y="579"/>
                    <a:pt x="3851" y="579"/>
                  </a:cubicBezTo>
                  <a:cubicBezTo>
                    <a:pt x="3829" y="579"/>
                    <a:pt x="3808" y="577"/>
                    <a:pt x="3788" y="573"/>
                  </a:cubicBezTo>
                  <a:cubicBezTo>
                    <a:pt x="3525" y="573"/>
                    <a:pt x="3367" y="257"/>
                    <a:pt x="3157" y="152"/>
                  </a:cubicBezTo>
                  <a:cubicBezTo>
                    <a:pt x="2988" y="91"/>
                    <a:pt x="2806" y="61"/>
                    <a:pt x="2619" y="61"/>
                  </a:cubicBezTo>
                  <a:cubicBezTo>
                    <a:pt x="2166" y="61"/>
                    <a:pt x="1688" y="238"/>
                    <a:pt x="1316" y="573"/>
                  </a:cubicBezTo>
                  <a:cubicBezTo>
                    <a:pt x="579" y="1152"/>
                    <a:pt x="211" y="2204"/>
                    <a:pt x="316" y="3098"/>
                  </a:cubicBezTo>
                  <a:cubicBezTo>
                    <a:pt x="421" y="3729"/>
                    <a:pt x="737" y="4308"/>
                    <a:pt x="1053" y="4834"/>
                  </a:cubicBezTo>
                  <a:cubicBezTo>
                    <a:pt x="1105" y="4939"/>
                    <a:pt x="1158" y="5045"/>
                    <a:pt x="1105" y="5150"/>
                  </a:cubicBezTo>
                  <a:cubicBezTo>
                    <a:pt x="1105" y="5308"/>
                    <a:pt x="1000" y="5360"/>
                    <a:pt x="895" y="5465"/>
                  </a:cubicBezTo>
                  <a:cubicBezTo>
                    <a:pt x="579" y="5676"/>
                    <a:pt x="316" y="6044"/>
                    <a:pt x="211" y="6412"/>
                  </a:cubicBezTo>
                  <a:cubicBezTo>
                    <a:pt x="1" y="7044"/>
                    <a:pt x="211" y="7727"/>
                    <a:pt x="579" y="8148"/>
                  </a:cubicBezTo>
                  <a:cubicBezTo>
                    <a:pt x="947" y="8622"/>
                    <a:pt x="1526" y="8885"/>
                    <a:pt x="2052" y="9148"/>
                  </a:cubicBezTo>
                  <a:cubicBezTo>
                    <a:pt x="2049" y="9146"/>
                    <a:pt x="2046" y="9145"/>
                    <a:pt x="2042" y="9145"/>
                  </a:cubicBezTo>
                  <a:cubicBezTo>
                    <a:pt x="1934" y="9145"/>
                    <a:pt x="1737" y="9938"/>
                    <a:pt x="1737" y="9989"/>
                  </a:cubicBezTo>
                  <a:cubicBezTo>
                    <a:pt x="1684" y="10305"/>
                    <a:pt x="1737" y="10673"/>
                    <a:pt x="1894" y="10936"/>
                  </a:cubicBezTo>
                  <a:cubicBezTo>
                    <a:pt x="2210" y="11410"/>
                    <a:pt x="2578" y="11883"/>
                    <a:pt x="2841" y="12409"/>
                  </a:cubicBezTo>
                  <a:cubicBezTo>
                    <a:pt x="3367" y="13461"/>
                    <a:pt x="3630" y="14671"/>
                    <a:pt x="3052" y="15986"/>
                  </a:cubicBezTo>
                  <a:cubicBezTo>
                    <a:pt x="2841" y="16460"/>
                    <a:pt x="2526" y="16933"/>
                    <a:pt x="2473" y="17407"/>
                  </a:cubicBezTo>
                  <a:cubicBezTo>
                    <a:pt x="3578" y="16407"/>
                    <a:pt x="4682" y="15408"/>
                    <a:pt x="5787" y="14408"/>
                  </a:cubicBezTo>
                  <a:cubicBezTo>
                    <a:pt x="6576" y="13672"/>
                    <a:pt x="7418" y="12935"/>
                    <a:pt x="7996" y="11988"/>
                  </a:cubicBezTo>
                  <a:cubicBezTo>
                    <a:pt x="8523" y="11094"/>
                    <a:pt x="8786" y="9884"/>
                    <a:pt x="8365" y="9042"/>
                  </a:cubicBezTo>
                  <a:cubicBezTo>
                    <a:pt x="8154" y="8674"/>
                    <a:pt x="7839" y="8411"/>
                    <a:pt x="7523" y="8096"/>
                  </a:cubicBezTo>
                  <a:cubicBezTo>
                    <a:pt x="8154" y="7412"/>
                    <a:pt x="8417" y="6465"/>
                    <a:pt x="8312" y="5623"/>
                  </a:cubicBezTo>
                  <a:cubicBezTo>
                    <a:pt x="8154" y="4782"/>
                    <a:pt x="7628" y="4098"/>
                    <a:pt x="6892" y="3835"/>
                  </a:cubicBezTo>
                  <a:cubicBezTo>
                    <a:pt x="7260" y="3151"/>
                    <a:pt x="7576" y="2467"/>
                    <a:pt x="7576" y="1730"/>
                  </a:cubicBezTo>
                  <a:cubicBezTo>
                    <a:pt x="7576" y="1099"/>
                    <a:pt x="7207" y="521"/>
                    <a:pt x="6681" y="205"/>
                  </a:cubicBezTo>
                  <a:cubicBezTo>
                    <a:pt x="6404" y="66"/>
                    <a:pt x="6082" y="0"/>
                    <a:pt x="574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7"/>
            <p:cNvSpPr/>
            <p:nvPr/>
          </p:nvSpPr>
          <p:spPr>
            <a:xfrm>
              <a:off x="2248781" y="1537096"/>
              <a:ext cx="53418" cy="166238"/>
            </a:xfrm>
            <a:custGeom>
              <a:avLst/>
              <a:gdLst/>
              <a:ahLst/>
              <a:cxnLst/>
              <a:rect l="l" t="t" r="r" b="b"/>
              <a:pathLst>
                <a:path w="4525" h="14082" extrusionOk="0">
                  <a:moveTo>
                    <a:pt x="3052" y="1"/>
                  </a:moveTo>
                  <a:cubicBezTo>
                    <a:pt x="3157" y="1526"/>
                    <a:pt x="3736" y="2894"/>
                    <a:pt x="3999" y="4367"/>
                  </a:cubicBezTo>
                  <a:cubicBezTo>
                    <a:pt x="4157" y="5156"/>
                    <a:pt x="4209" y="5998"/>
                    <a:pt x="4051" y="6839"/>
                  </a:cubicBezTo>
                  <a:cubicBezTo>
                    <a:pt x="3999" y="7313"/>
                    <a:pt x="3894" y="7734"/>
                    <a:pt x="3736" y="8207"/>
                  </a:cubicBezTo>
                  <a:cubicBezTo>
                    <a:pt x="3578" y="8733"/>
                    <a:pt x="3368" y="9259"/>
                    <a:pt x="3105" y="9680"/>
                  </a:cubicBezTo>
                  <a:cubicBezTo>
                    <a:pt x="2789" y="10206"/>
                    <a:pt x="2368" y="10679"/>
                    <a:pt x="1947" y="11048"/>
                  </a:cubicBezTo>
                  <a:cubicBezTo>
                    <a:pt x="1526" y="11416"/>
                    <a:pt x="1053" y="11732"/>
                    <a:pt x="632" y="12100"/>
                  </a:cubicBezTo>
                  <a:cubicBezTo>
                    <a:pt x="474" y="12310"/>
                    <a:pt x="264" y="12521"/>
                    <a:pt x="159" y="12731"/>
                  </a:cubicBezTo>
                  <a:cubicBezTo>
                    <a:pt x="53" y="12941"/>
                    <a:pt x="1" y="13257"/>
                    <a:pt x="53" y="13468"/>
                  </a:cubicBezTo>
                  <a:cubicBezTo>
                    <a:pt x="106" y="13678"/>
                    <a:pt x="264" y="13836"/>
                    <a:pt x="474" y="13941"/>
                  </a:cubicBezTo>
                  <a:cubicBezTo>
                    <a:pt x="514" y="13981"/>
                    <a:pt x="797" y="14082"/>
                    <a:pt x="931" y="14082"/>
                  </a:cubicBezTo>
                  <a:cubicBezTo>
                    <a:pt x="973" y="14082"/>
                    <a:pt x="1000" y="14071"/>
                    <a:pt x="1000" y="14046"/>
                  </a:cubicBezTo>
                  <a:cubicBezTo>
                    <a:pt x="1000" y="13888"/>
                    <a:pt x="1053" y="13783"/>
                    <a:pt x="1106" y="13625"/>
                  </a:cubicBezTo>
                  <a:cubicBezTo>
                    <a:pt x="1158" y="13520"/>
                    <a:pt x="1211" y="13415"/>
                    <a:pt x="1263" y="13310"/>
                  </a:cubicBezTo>
                  <a:cubicBezTo>
                    <a:pt x="1316" y="13205"/>
                    <a:pt x="1369" y="13099"/>
                    <a:pt x="1421" y="12941"/>
                  </a:cubicBezTo>
                  <a:cubicBezTo>
                    <a:pt x="1789" y="12363"/>
                    <a:pt x="2263" y="11837"/>
                    <a:pt x="2631" y="11258"/>
                  </a:cubicBezTo>
                  <a:cubicBezTo>
                    <a:pt x="2999" y="10679"/>
                    <a:pt x="3262" y="10101"/>
                    <a:pt x="3525" y="9522"/>
                  </a:cubicBezTo>
                  <a:cubicBezTo>
                    <a:pt x="4157" y="8154"/>
                    <a:pt x="4472" y="6629"/>
                    <a:pt x="4525" y="5209"/>
                  </a:cubicBezTo>
                  <a:cubicBezTo>
                    <a:pt x="4525" y="3262"/>
                    <a:pt x="3946" y="1526"/>
                    <a:pt x="3052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7"/>
            <p:cNvSpPr/>
            <p:nvPr/>
          </p:nvSpPr>
          <p:spPr>
            <a:xfrm>
              <a:off x="2271137" y="1473946"/>
              <a:ext cx="153394" cy="213446"/>
            </a:xfrm>
            <a:custGeom>
              <a:avLst/>
              <a:gdLst/>
              <a:ahLst/>
              <a:cxnLst/>
              <a:rect l="l" t="t" r="r" b="b"/>
              <a:pathLst>
                <a:path w="12994" h="18081" extrusionOk="0">
                  <a:moveTo>
                    <a:pt x="9038" y="1"/>
                  </a:moveTo>
                  <a:cubicBezTo>
                    <a:pt x="8903" y="1"/>
                    <a:pt x="8766" y="12"/>
                    <a:pt x="8628" y="38"/>
                  </a:cubicBezTo>
                  <a:cubicBezTo>
                    <a:pt x="7576" y="248"/>
                    <a:pt x="6524" y="2037"/>
                    <a:pt x="5945" y="2878"/>
                  </a:cubicBezTo>
                  <a:cubicBezTo>
                    <a:pt x="5314" y="3773"/>
                    <a:pt x="4840" y="4772"/>
                    <a:pt x="4735" y="5772"/>
                  </a:cubicBezTo>
                  <a:cubicBezTo>
                    <a:pt x="4630" y="6666"/>
                    <a:pt x="4840" y="7560"/>
                    <a:pt x="4682" y="8454"/>
                  </a:cubicBezTo>
                  <a:cubicBezTo>
                    <a:pt x="4419" y="8244"/>
                    <a:pt x="4156" y="8034"/>
                    <a:pt x="3893" y="7823"/>
                  </a:cubicBezTo>
                  <a:cubicBezTo>
                    <a:pt x="3788" y="7771"/>
                    <a:pt x="3736" y="7718"/>
                    <a:pt x="3630" y="7718"/>
                  </a:cubicBezTo>
                  <a:cubicBezTo>
                    <a:pt x="3525" y="7718"/>
                    <a:pt x="3420" y="7771"/>
                    <a:pt x="3315" y="7876"/>
                  </a:cubicBezTo>
                  <a:cubicBezTo>
                    <a:pt x="2631" y="8454"/>
                    <a:pt x="2263" y="9506"/>
                    <a:pt x="2526" y="10296"/>
                  </a:cubicBezTo>
                  <a:cubicBezTo>
                    <a:pt x="2683" y="10874"/>
                    <a:pt x="3104" y="11348"/>
                    <a:pt x="3210" y="11926"/>
                  </a:cubicBezTo>
                  <a:cubicBezTo>
                    <a:pt x="3262" y="12032"/>
                    <a:pt x="3262" y="12084"/>
                    <a:pt x="3210" y="12137"/>
                  </a:cubicBezTo>
                  <a:cubicBezTo>
                    <a:pt x="3157" y="12189"/>
                    <a:pt x="3104" y="12189"/>
                    <a:pt x="3052" y="12189"/>
                  </a:cubicBezTo>
                  <a:cubicBezTo>
                    <a:pt x="2790" y="12157"/>
                    <a:pt x="2507" y="12083"/>
                    <a:pt x="2242" y="12083"/>
                  </a:cubicBezTo>
                  <a:cubicBezTo>
                    <a:pt x="2082" y="12083"/>
                    <a:pt x="1928" y="12110"/>
                    <a:pt x="1789" y="12189"/>
                  </a:cubicBezTo>
                  <a:cubicBezTo>
                    <a:pt x="1421" y="12400"/>
                    <a:pt x="1263" y="12821"/>
                    <a:pt x="1211" y="13189"/>
                  </a:cubicBezTo>
                  <a:cubicBezTo>
                    <a:pt x="1211" y="13557"/>
                    <a:pt x="1316" y="13925"/>
                    <a:pt x="1316" y="14294"/>
                  </a:cubicBezTo>
                  <a:cubicBezTo>
                    <a:pt x="1474" y="15609"/>
                    <a:pt x="947" y="17029"/>
                    <a:pt x="1" y="18081"/>
                  </a:cubicBezTo>
                  <a:cubicBezTo>
                    <a:pt x="1158" y="17397"/>
                    <a:pt x="2473" y="16924"/>
                    <a:pt x="3736" y="16503"/>
                  </a:cubicBezTo>
                  <a:cubicBezTo>
                    <a:pt x="4367" y="16292"/>
                    <a:pt x="4998" y="16029"/>
                    <a:pt x="5577" y="15609"/>
                  </a:cubicBezTo>
                  <a:cubicBezTo>
                    <a:pt x="6155" y="15135"/>
                    <a:pt x="6576" y="14451"/>
                    <a:pt x="6892" y="13767"/>
                  </a:cubicBezTo>
                  <a:cubicBezTo>
                    <a:pt x="6944" y="13557"/>
                    <a:pt x="7050" y="13399"/>
                    <a:pt x="7155" y="13241"/>
                  </a:cubicBezTo>
                  <a:cubicBezTo>
                    <a:pt x="7313" y="13031"/>
                    <a:pt x="7628" y="12873"/>
                    <a:pt x="7891" y="12715"/>
                  </a:cubicBezTo>
                  <a:cubicBezTo>
                    <a:pt x="7944" y="12715"/>
                    <a:pt x="7944" y="12663"/>
                    <a:pt x="8049" y="12610"/>
                  </a:cubicBezTo>
                  <a:cubicBezTo>
                    <a:pt x="9680" y="11716"/>
                    <a:pt x="10942" y="9927"/>
                    <a:pt x="11153" y="8086"/>
                  </a:cubicBezTo>
                  <a:cubicBezTo>
                    <a:pt x="11205" y="7876"/>
                    <a:pt x="11205" y="7718"/>
                    <a:pt x="11258" y="7507"/>
                  </a:cubicBezTo>
                  <a:cubicBezTo>
                    <a:pt x="11311" y="7244"/>
                    <a:pt x="11468" y="7034"/>
                    <a:pt x="11626" y="6771"/>
                  </a:cubicBezTo>
                  <a:cubicBezTo>
                    <a:pt x="12100" y="6087"/>
                    <a:pt x="12521" y="5351"/>
                    <a:pt x="12731" y="4562"/>
                  </a:cubicBezTo>
                  <a:cubicBezTo>
                    <a:pt x="12941" y="3773"/>
                    <a:pt x="12994" y="2931"/>
                    <a:pt x="12626" y="2300"/>
                  </a:cubicBezTo>
                  <a:cubicBezTo>
                    <a:pt x="12415" y="1826"/>
                    <a:pt x="11995" y="1511"/>
                    <a:pt x="11574" y="1142"/>
                  </a:cubicBezTo>
                  <a:cubicBezTo>
                    <a:pt x="10925" y="633"/>
                    <a:pt x="10032" y="1"/>
                    <a:pt x="903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7"/>
            <p:cNvSpPr/>
            <p:nvPr/>
          </p:nvSpPr>
          <p:spPr>
            <a:xfrm>
              <a:off x="2251271" y="1522200"/>
              <a:ext cx="126691" cy="189033"/>
            </a:xfrm>
            <a:custGeom>
              <a:avLst/>
              <a:gdLst/>
              <a:ahLst/>
              <a:cxnLst/>
              <a:rect l="l" t="t" r="r" b="b"/>
              <a:pathLst>
                <a:path w="10732" h="16013" extrusionOk="0">
                  <a:moveTo>
                    <a:pt x="9943" y="0"/>
                  </a:moveTo>
                  <a:cubicBezTo>
                    <a:pt x="9947" y="15"/>
                    <a:pt x="9950" y="30"/>
                    <a:pt x="9954" y="46"/>
                  </a:cubicBezTo>
                  <a:lnTo>
                    <a:pt x="9954" y="46"/>
                  </a:lnTo>
                  <a:cubicBezTo>
                    <a:pt x="9951" y="30"/>
                    <a:pt x="9947" y="14"/>
                    <a:pt x="9943" y="0"/>
                  </a:cubicBezTo>
                  <a:close/>
                  <a:moveTo>
                    <a:pt x="9954" y="46"/>
                  </a:moveTo>
                  <a:cubicBezTo>
                    <a:pt x="9986" y="206"/>
                    <a:pt x="9938" y="445"/>
                    <a:pt x="9890" y="684"/>
                  </a:cubicBezTo>
                  <a:cubicBezTo>
                    <a:pt x="9837" y="947"/>
                    <a:pt x="9785" y="1210"/>
                    <a:pt x="9732" y="1368"/>
                  </a:cubicBezTo>
                  <a:cubicBezTo>
                    <a:pt x="9680" y="1841"/>
                    <a:pt x="9627" y="2367"/>
                    <a:pt x="9522" y="2841"/>
                  </a:cubicBezTo>
                  <a:cubicBezTo>
                    <a:pt x="9469" y="3419"/>
                    <a:pt x="9364" y="3946"/>
                    <a:pt x="9206" y="4524"/>
                  </a:cubicBezTo>
                  <a:cubicBezTo>
                    <a:pt x="9154" y="4787"/>
                    <a:pt x="9048" y="5050"/>
                    <a:pt x="8996" y="5366"/>
                  </a:cubicBezTo>
                  <a:cubicBezTo>
                    <a:pt x="8943" y="5471"/>
                    <a:pt x="8890" y="5629"/>
                    <a:pt x="8838" y="5734"/>
                  </a:cubicBezTo>
                  <a:cubicBezTo>
                    <a:pt x="8785" y="5839"/>
                    <a:pt x="8680" y="5945"/>
                    <a:pt x="8627" y="6050"/>
                  </a:cubicBezTo>
                  <a:cubicBezTo>
                    <a:pt x="8575" y="5997"/>
                    <a:pt x="8522" y="5945"/>
                    <a:pt x="8522" y="5839"/>
                  </a:cubicBezTo>
                  <a:cubicBezTo>
                    <a:pt x="8522" y="5155"/>
                    <a:pt x="8417" y="4419"/>
                    <a:pt x="8259" y="3788"/>
                  </a:cubicBezTo>
                  <a:cubicBezTo>
                    <a:pt x="8259" y="3630"/>
                    <a:pt x="8207" y="3419"/>
                    <a:pt x="8101" y="3314"/>
                  </a:cubicBezTo>
                  <a:lnTo>
                    <a:pt x="8101" y="3314"/>
                  </a:lnTo>
                  <a:cubicBezTo>
                    <a:pt x="8154" y="3577"/>
                    <a:pt x="8154" y="3840"/>
                    <a:pt x="8207" y="4051"/>
                  </a:cubicBezTo>
                  <a:cubicBezTo>
                    <a:pt x="8259" y="4261"/>
                    <a:pt x="8259" y="4419"/>
                    <a:pt x="8312" y="4629"/>
                  </a:cubicBezTo>
                  <a:cubicBezTo>
                    <a:pt x="8312" y="4840"/>
                    <a:pt x="8312" y="5050"/>
                    <a:pt x="8259" y="5261"/>
                  </a:cubicBezTo>
                  <a:cubicBezTo>
                    <a:pt x="8259" y="5629"/>
                    <a:pt x="8207" y="5997"/>
                    <a:pt x="8207" y="6365"/>
                  </a:cubicBezTo>
                  <a:cubicBezTo>
                    <a:pt x="8207" y="6576"/>
                    <a:pt x="8154" y="6839"/>
                    <a:pt x="8101" y="7102"/>
                  </a:cubicBezTo>
                  <a:cubicBezTo>
                    <a:pt x="8101" y="7365"/>
                    <a:pt x="7944" y="7523"/>
                    <a:pt x="7786" y="7733"/>
                  </a:cubicBezTo>
                  <a:cubicBezTo>
                    <a:pt x="7523" y="8101"/>
                    <a:pt x="7260" y="8470"/>
                    <a:pt x="6944" y="8785"/>
                  </a:cubicBezTo>
                  <a:cubicBezTo>
                    <a:pt x="6681" y="9048"/>
                    <a:pt x="6418" y="9311"/>
                    <a:pt x="6102" y="9522"/>
                  </a:cubicBezTo>
                  <a:cubicBezTo>
                    <a:pt x="6102" y="9206"/>
                    <a:pt x="6260" y="8943"/>
                    <a:pt x="6260" y="8627"/>
                  </a:cubicBezTo>
                  <a:cubicBezTo>
                    <a:pt x="6260" y="8522"/>
                    <a:pt x="6260" y="8364"/>
                    <a:pt x="6208" y="8259"/>
                  </a:cubicBezTo>
                  <a:cubicBezTo>
                    <a:pt x="6208" y="8101"/>
                    <a:pt x="6155" y="7891"/>
                    <a:pt x="6155" y="7733"/>
                  </a:cubicBezTo>
                  <a:cubicBezTo>
                    <a:pt x="6102" y="7628"/>
                    <a:pt x="6102" y="7470"/>
                    <a:pt x="6050" y="7365"/>
                  </a:cubicBezTo>
                  <a:cubicBezTo>
                    <a:pt x="5945" y="7207"/>
                    <a:pt x="5892" y="7102"/>
                    <a:pt x="5734" y="7049"/>
                  </a:cubicBezTo>
                  <a:lnTo>
                    <a:pt x="5734" y="7049"/>
                  </a:lnTo>
                  <a:cubicBezTo>
                    <a:pt x="5892" y="7365"/>
                    <a:pt x="5997" y="7733"/>
                    <a:pt x="6050" y="8101"/>
                  </a:cubicBezTo>
                  <a:cubicBezTo>
                    <a:pt x="6102" y="8154"/>
                    <a:pt x="6102" y="8259"/>
                    <a:pt x="6102" y="8312"/>
                  </a:cubicBezTo>
                  <a:cubicBezTo>
                    <a:pt x="6102" y="8364"/>
                    <a:pt x="6050" y="8417"/>
                    <a:pt x="6050" y="8522"/>
                  </a:cubicBezTo>
                  <a:cubicBezTo>
                    <a:pt x="5997" y="8680"/>
                    <a:pt x="5945" y="8890"/>
                    <a:pt x="5945" y="9101"/>
                  </a:cubicBezTo>
                  <a:cubicBezTo>
                    <a:pt x="5839" y="9364"/>
                    <a:pt x="5787" y="9679"/>
                    <a:pt x="5629" y="9942"/>
                  </a:cubicBezTo>
                  <a:cubicBezTo>
                    <a:pt x="5471" y="10206"/>
                    <a:pt x="5261" y="10416"/>
                    <a:pt x="4998" y="10626"/>
                  </a:cubicBezTo>
                  <a:cubicBezTo>
                    <a:pt x="4472" y="11047"/>
                    <a:pt x="3946" y="11521"/>
                    <a:pt x="3420" y="11941"/>
                  </a:cubicBezTo>
                  <a:cubicBezTo>
                    <a:pt x="2736" y="12573"/>
                    <a:pt x="2052" y="13204"/>
                    <a:pt x="1368" y="13783"/>
                  </a:cubicBezTo>
                  <a:cubicBezTo>
                    <a:pt x="1000" y="14098"/>
                    <a:pt x="684" y="14414"/>
                    <a:pt x="316" y="14730"/>
                  </a:cubicBezTo>
                  <a:cubicBezTo>
                    <a:pt x="263" y="14835"/>
                    <a:pt x="158" y="14940"/>
                    <a:pt x="105" y="15045"/>
                  </a:cubicBezTo>
                  <a:cubicBezTo>
                    <a:pt x="0" y="15256"/>
                    <a:pt x="211" y="15466"/>
                    <a:pt x="368" y="15571"/>
                  </a:cubicBezTo>
                  <a:cubicBezTo>
                    <a:pt x="526" y="15676"/>
                    <a:pt x="684" y="15782"/>
                    <a:pt x="842" y="15887"/>
                  </a:cubicBezTo>
                  <a:cubicBezTo>
                    <a:pt x="957" y="15964"/>
                    <a:pt x="1073" y="16013"/>
                    <a:pt x="1209" y="16013"/>
                  </a:cubicBezTo>
                  <a:cubicBezTo>
                    <a:pt x="1259" y="16013"/>
                    <a:pt x="1312" y="16006"/>
                    <a:pt x="1368" y="15992"/>
                  </a:cubicBezTo>
                  <a:cubicBezTo>
                    <a:pt x="1578" y="15887"/>
                    <a:pt x="1736" y="15624"/>
                    <a:pt x="1841" y="15361"/>
                  </a:cubicBezTo>
                  <a:cubicBezTo>
                    <a:pt x="1894" y="15203"/>
                    <a:pt x="1947" y="15098"/>
                    <a:pt x="1999" y="14940"/>
                  </a:cubicBezTo>
                  <a:cubicBezTo>
                    <a:pt x="2420" y="14151"/>
                    <a:pt x="2894" y="13414"/>
                    <a:pt x="3472" y="12731"/>
                  </a:cubicBezTo>
                  <a:cubicBezTo>
                    <a:pt x="3735" y="12415"/>
                    <a:pt x="4051" y="12099"/>
                    <a:pt x="4366" y="11784"/>
                  </a:cubicBezTo>
                  <a:cubicBezTo>
                    <a:pt x="4472" y="11678"/>
                    <a:pt x="4577" y="11521"/>
                    <a:pt x="4735" y="11415"/>
                  </a:cubicBezTo>
                  <a:cubicBezTo>
                    <a:pt x="4945" y="11310"/>
                    <a:pt x="5103" y="11258"/>
                    <a:pt x="5261" y="11205"/>
                  </a:cubicBezTo>
                  <a:cubicBezTo>
                    <a:pt x="5484" y="11131"/>
                    <a:pt x="5707" y="11056"/>
                    <a:pt x="5912" y="11056"/>
                  </a:cubicBezTo>
                  <a:cubicBezTo>
                    <a:pt x="5996" y="11056"/>
                    <a:pt x="6078" y="11069"/>
                    <a:pt x="6155" y="11100"/>
                  </a:cubicBezTo>
                  <a:lnTo>
                    <a:pt x="6260" y="11100"/>
                  </a:lnTo>
                  <a:cubicBezTo>
                    <a:pt x="6260" y="11100"/>
                    <a:pt x="6313" y="11100"/>
                    <a:pt x="6365" y="11047"/>
                  </a:cubicBezTo>
                  <a:cubicBezTo>
                    <a:pt x="6576" y="10942"/>
                    <a:pt x="6891" y="10837"/>
                    <a:pt x="7155" y="10837"/>
                  </a:cubicBezTo>
                  <a:cubicBezTo>
                    <a:pt x="7043" y="10800"/>
                    <a:pt x="6905" y="10762"/>
                    <a:pt x="6778" y="10762"/>
                  </a:cubicBezTo>
                  <a:cubicBezTo>
                    <a:pt x="6725" y="10762"/>
                    <a:pt x="6675" y="10769"/>
                    <a:pt x="6628" y="10784"/>
                  </a:cubicBezTo>
                  <a:cubicBezTo>
                    <a:pt x="6471" y="10784"/>
                    <a:pt x="6365" y="10837"/>
                    <a:pt x="6260" y="10837"/>
                  </a:cubicBezTo>
                  <a:cubicBezTo>
                    <a:pt x="6208" y="10784"/>
                    <a:pt x="6155" y="10784"/>
                    <a:pt x="6155" y="10784"/>
                  </a:cubicBezTo>
                  <a:cubicBezTo>
                    <a:pt x="6129" y="10758"/>
                    <a:pt x="6089" y="10745"/>
                    <a:pt x="6050" y="10745"/>
                  </a:cubicBezTo>
                  <a:cubicBezTo>
                    <a:pt x="6010" y="10745"/>
                    <a:pt x="5971" y="10758"/>
                    <a:pt x="5945" y="10784"/>
                  </a:cubicBezTo>
                  <a:cubicBezTo>
                    <a:pt x="5787" y="10784"/>
                    <a:pt x="5629" y="10837"/>
                    <a:pt x="5524" y="10889"/>
                  </a:cubicBezTo>
                  <a:cubicBezTo>
                    <a:pt x="5497" y="10916"/>
                    <a:pt x="5458" y="10929"/>
                    <a:pt x="5425" y="10929"/>
                  </a:cubicBezTo>
                  <a:cubicBezTo>
                    <a:pt x="5392" y="10929"/>
                    <a:pt x="5366" y="10916"/>
                    <a:pt x="5366" y="10889"/>
                  </a:cubicBezTo>
                  <a:cubicBezTo>
                    <a:pt x="5366" y="10837"/>
                    <a:pt x="5366" y="10837"/>
                    <a:pt x="5366" y="10837"/>
                  </a:cubicBezTo>
                  <a:cubicBezTo>
                    <a:pt x="5471" y="10626"/>
                    <a:pt x="5629" y="10521"/>
                    <a:pt x="5787" y="10363"/>
                  </a:cubicBezTo>
                  <a:cubicBezTo>
                    <a:pt x="5945" y="10206"/>
                    <a:pt x="6102" y="10048"/>
                    <a:pt x="6260" y="9890"/>
                  </a:cubicBezTo>
                  <a:cubicBezTo>
                    <a:pt x="6628" y="9574"/>
                    <a:pt x="6997" y="9259"/>
                    <a:pt x="7260" y="8838"/>
                  </a:cubicBezTo>
                  <a:cubicBezTo>
                    <a:pt x="7523" y="8522"/>
                    <a:pt x="7944" y="8364"/>
                    <a:pt x="8259" y="8154"/>
                  </a:cubicBezTo>
                  <a:cubicBezTo>
                    <a:pt x="8417" y="8049"/>
                    <a:pt x="8575" y="7944"/>
                    <a:pt x="8733" y="7838"/>
                  </a:cubicBezTo>
                  <a:cubicBezTo>
                    <a:pt x="8838" y="7786"/>
                    <a:pt x="8943" y="7733"/>
                    <a:pt x="9048" y="7733"/>
                  </a:cubicBezTo>
                  <a:cubicBezTo>
                    <a:pt x="9154" y="7680"/>
                    <a:pt x="9259" y="7628"/>
                    <a:pt x="9417" y="7628"/>
                  </a:cubicBezTo>
                  <a:cubicBezTo>
                    <a:pt x="9680" y="7523"/>
                    <a:pt x="9943" y="7365"/>
                    <a:pt x="10206" y="7260"/>
                  </a:cubicBezTo>
                  <a:cubicBezTo>
                    <a:pt x="10416" y="7154"/>
                    <a:pt x="10626" y="6997"/>
                    <a:pt x="10732" y="6786"/>
                  </a:cubicBezTo>
                  <a:lnTo>
                    <a:pt x="10732" y="6786"/>
                  </a:lnTo>
                  <a:cubicBezTo>
                    <a:pt x="10521" y="7049"/>
                    <a:pt x="10153" y="7102"/>
                    <a:pt x="9837" y="7207"/>
                  </a:cubicBezTo>
                  <a:cubicBezTo>
                    <a:pt x="9206" y="7312"/>
                    <a:pt x="8575" y="7523"/>
                    <a:pt x="8101" y="7996"/>
                  </a:cubicBezTo>
                  <a:cubicBezTo>
                    <a:pt x="8154" y="7786"/>
                    <a:pt x="8364" y="7575"/>
                    <a:pt x="8470" y="7365"/>
                  </a:cubicBezTo>
                  <a:cubicBezTo>
                    <a:pt x="8627" y="7102"/>
                    <a:pt x="8785" y="6839"/>
                    <a:pt x="8943" y="6628"/>
                  </a:cubicBezTo>
                  <a:cubicBezTo>
                    <a:pt x="9522" y="5524"/>
                    <a:pt x="9890" y="4419"/>
                    <a:pt x="10100" y="3262"/>
                  </a:cubicBezTo>
                  <a:cubicBezTo>
                    <a:pt x="10256" y="2122"/>
                    <a:pt x="10207" y="1033"/>
                    <a:pt x="9954" y="46"/>
                  </a:cubicBezTo>
                  <a:close/>
                </a:path>
              </a:pathLst>
            </a:custGeom>
            <a:solidFill>
              <a:srgbClr val="FFF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7"/>
            <p:cNvSpPr/>
            <p:nvPr/>
          </p:nvSpPr>
          <p:spPr>
            <a:xfrm>
              <a:off x="1698633" y="1527122"/>
              <a:ext cx="134152" cy="134813"/>
            </a:xfrm>
            <a:custGeom>
              <a:avLst/>
              <a:gdLst/>
              <a:ahLst/>
              <a:cxnLst/>
              <a:rect l="l" t="t" r="r" b="b"/>
              <a:pathLst>
                <a:path w="11364" h="11420" extrusionOk="0">
                  <a:moveTo>
                    <a:pt x="9910" y="0"/>
                  </a:moveTo>
                  <a:cubicBezTo>
                    <a:pt x="8957" y="0"/>
                    <a:pt x="8015" y="511"/>
                    <a:pt x="7313" y="1214"/>
                  </a:cubicBezTo>
                  <a:cubicBezTo>
                    <a:pt x="6576" y="2003"/>
                    <a:pt x="6103" y="2950"/>
                    <a:pt x="5577" y="3844"/>
                  </a:cubicBezTo>
                  <a:cubicBezTo>
                    <a:pt x="5104" y="3529"/>
                    <a:pt x="4525" y="3266"/>
                    <a:pt x="3946" y="3213"/>
                  </a:cubicBezTo>
                  <a:cubicBezTo>
                    <a:pt x="3889" y="3208"/>
                    <a:pt x="3831" y="3205"/>
                    <a:pt x="3772" y="3205"/>
                  </a:cubicBezTo>
                  <a:cubicBezTo>
                    <a:pt x="3236" y="3205"/>
                    <a:pt x="2652" y="3423"/>
                    <a:pt x="2368" y="3897"/>
                  </a:cubicBezTo>
                  <a:cubicBezTo>
                    <a:pt x="2158" y="4265"/>
                    <a:pt x="2158" y="4686"/>
                    <a:pt x="2105" y="5107"/>
                  </a:cubicBezTo>
                  <a:cubicBezTo>
                    <a:pt x="1947" y="5948"/>
                    <a:pt x="1632" y="6737"/>
                    <a:pt x="1158" y="7369"/>
                  </a:cubicBezTo>
                  <a:cubicBezTo>
                    <a:pt x="1158" y="7074"/>
                    <a:pt x="1020" y="6732"/>
                    <a:pt x="744" y="6732"/>
                  </a:cubicBezTo>
                  <a:cubicBezTo>
                    <a:pt x="725" y="6732"/>
                    <a:pt x="705" y="6734"/>
                    <a:pt x="685" y="6737"/>
                  </a:cubicBezTo>
                  <a:cubicBezTo>
                    <a:pt x="474" y="6737"/>
                    <a:pt x="369" y="6948"/>
                    <a:pt x="369" y="7106"/>
                  </a:cubicBezTo>
                  <a:cubicBezTo>
                    <a:pt x="316" y="7263"/>
                    <a:pt x="369" y="7474"/>
                    <a:pt x="422" y="7632"/>
                  </a:cubicBezTo>
                  <a:cubicBezTo>
                    <a:pt x="474" y="7895"/>
                    <a:pt x="527" y="8158"/>
                    <a:pt x="527" y="8473"/>
                  </a:cubicBezTo>
                  <a:cubicBezTo>
                    <a:pt x="527" y="8736"/>
                    <a:pt x="474" y="8947"/>
                    <a:pt x="422" y="9210"/>
                  </a:cubicBezTo>
                  <a:cubicBezTo>
                    <a:pt x="316" y="9789"/>
                    <a:pt x="211" y="10367"/>
                    <a:pt x="53" y="10893"/>
                  </a:cubicBezTo>
                  <a:cubicBezTo>
                    <a:pt x="53" y="11104"/>
                    <a:pt x="1" y="11261"/>
                    <a:pt x="1" y="11419"/>
                  </a:cubicBezTo>
                  <a:cubicBezTo>
                    <a:pt x="106" y="11156"/>
                    <a:pt x="264" y="10893"/>
                    <a:pt x="422" y="10630"/>
                  </a:cubicBezTo>
                  <a:cubicBezTo>
                    <a:pt x="1211" y="9420"/>
                    <a:pt x="2578" y="8579"/>
                    <a:pt x="3999" y="8579"/>
                  </a:cubicBezTo>
                  <a:cubicBezTo>
                    <a:pt x="4314" y="8579"/>
                    <a:pt x="4683" y="8579"/>
                    <a:pt x="4893" y="8368"/>
                  </a:cubicBezTo>
                  <a:cubicBezTo>
                    <a:pt x="5209" y="8053"/>
                    <a:pt x="4998" y="7527"/>
                    <a:pt x="4788" y="7158"/>
                  </a:cubicBezTo>
                  <a:cubicBezTo>
                    <a:pt x="4876" y="7147"/>
                    <a:pt x="4966" y="7143"/>
                    <a:pt x="5056" y="7143"/>
                  </a:cubicBezTo>
                  <a:cubicBezTo>
                    <a:pt x="5552" y="7143"/>
                    <a:pt x="6073" y="7283"/>
                    <a:pt x="6570" y="7283"/>
                  </a:cubicBezTo>
                  <a:cubicBezTo>
                    <a:pt x="6846" y="7283"/>
                    <a:pt x="7114" y="7240"/>
                    <a:pt x="7366" y="7106"/>
                  </a:cubicBezTo>
                  <a:cubicBezTo>
                    <a:pt x="7997" y="6790"/>
                    <a:pt x="8312" y="6001"/>
                    <a:pt x="8049" y="5370"/>
                  </a:cubicBezTo>
                  <a:cubicBezTo>
                    <a:pt x="9154" y="5317"/>
                    <a:pt x="10206" y="4633"/>
                    <a:pt x="10785" y="3686"/>
                  </a:cubicBezTo>
                  <a:cubicBezTo>
                    <a:pt x="11311" y="2739"/>
                    <a:pt x="11364" y="1477"/>
                    <a:pt x="10837" y="530"/>
                  </a:cubicBezTo>
                  <a:cubicBezTo>
                    <a:pt x="10785" y="372"/>
                    <a:pt x="10680" y="214"/>
                    <a:pt x="10522" y="109"/>
                  </a:cubicBezTo>
                  <a:cubicBezTo>
                    <a:pt x="10417" y="4"/>
                    <a:pt x="10259" y="4"/>
                    <a:pt x="10048" y="4"/>
                  </a:cubicBezTo>
                  <a:cubicBezTo>
                    <a:pt x="10002" y="2"/>
                    <a:pt x="9956" y="0"/>
                    <a:pt x="9910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7"/>
            <p:cNvSpPr/>
            <p:nvPr/>
          </p:nvSpPr>
          <p:spPr>
            <a:xfrm>
              <a:off x="1665111" y="1570005"/>
              <a:ext cx="124212" cy="173640"/>
            </a:xfrm>
            <a:custGeom>
              <a:avLst/>
              <a:gdLst/>
              <a:ahLst/>
              <a:cxnLst/>
              <a:rect l="l" t="t" r="r" b="b"/>
              <a:pathLst>
                <a:path w="10522" h="14709" extrusionOk="0">
                  <a:moveTo>
                    <a:pt x="10521" y="1"/>
                  </a:moveTo>
                  <a:cubicBezTo>
                    <a:pt x="0" y="3999"/>
                    <a:pt x="1947" y="14309"/>
                    <a:pt x="1947" y="14309"/>
                  </a:cubicBezTo>
                  <a:cubicBezTo>
                    <a:pt x="1947" y="14309"/>
                    <a:pt x="2100" y="14709"/>
                    <a:pt x="2455" y="14709"/>
                  </a:cubicBezTo>
                  <a:cubicBezTo>
                    <a:pt x="2564" y="14709"/>
                    <a:pt x="2692" y="14671"/>
                    <a:pt x="2841" y="14572"/>
                  </a:cubicBezTo>
                  <a:cubicBezTo>
                    <a:pt x="3525" y="12889"/>
                    <a:pt x="1631" y="11995"/>
                    <a:pt x="2946" y="7734"/>
                  </a:cubicBezTo>
                  <a:cubicBezTo>
                    <a:pt x="4261" y="3473"/>
                    <a:pt x="8259" y="2421"/>
                    <a:pt x="10521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7"/>
            <p:cNvSpPr/>
            <p:nvPr/>
          </p:nvSpPr>
          <p:spPr>
            <a:xfrm>
              <a:off x="1514838" y="1707612"/>
              <a:ext cx="224201" cy="207048"/>
            </a:xfrm>
            <a:custGeom>
              <a:avLst/>
              <a:gdLst/>
              <a:ahLst/>
              <a:cxnLst/>
              <a:rect l="l" t="t" r="r" b="b"/>
              <a:pathLst>
                <a:path w="18992" h="17539" extrusionOk="0">
                  <a:moveTo>
                    <a:pt x="9928" y="1"/>
                  </a:moveTo>
                  <a:cubicBezTo>
                    <a:pt x="9673" y="1"/>
                    <a:pt x="9415" y="8"/>
                    <a:pt x="9154" y="21"/>
                  </a:cubicBezTo>
                  <a:cubicBezTo>
                    <a:pt x="3999" y="284"/>
                    <a:pt x="1" y="3019"/>
                    <a:pt x="264" y="7859"/>
                  </a:cubicBezTo>
                  <a:cubicBezTo>
                    <a:pt x="474" y="12699"/>
                    <a:pt x="10048" y="17538"/>
                    <a:pt x="10048" y="17538"/>
                  </a:cubicBezTo>
                  <a:cubicBezTo>
                    <a:pt x="10048" y="17538"/>
                    <a:pt x="18991" y="11752"/>
                    <a:pt x="18781" y="6912"/>
                  </a:cubicBezTo>
                  <a:cubicBezTo>
                    <a:pt x="18531" y="2320"/>
                    <a:pt x="14681" y="1"/>
                    <a:pt x="9928" y="1"/>
                  </a:cubicBezTo>
                  <a:close/>
                </a:path>
              </a:pathLst>
            </a:custGeom>
            <a:solidFill>
              <a:srgbClr val="FFF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7"/>
            <p:cNvSpPr/>
            <p:nvPr/>
          </p:nvSpPr>
          <p:spPr>
            <a:xfrm>
              <a:off x="1589969" y="1716548"/>
              <a:ext cx="65223" cy="40999"/>
            </a:xfrm>
            <a:custGeom>
              <a:avLst/>
              <a:gdLst/>
              <a:ahLst/>
              <a:cxnLst/>
              <a:rect l="l" t="t" r="r" b="b"/>
              <a:pathLst>
                <a:path w="5525" h="3473" extrusionOk="0">
                  <a:moveTo>
                    <a:pt x="4420" y="0"/>
                  </a:moveTo>
                  <a:cubicBezTo>
                    <a:pt x="4157" y="0"/>
                    <a:pt x="3894" y="106"/>
                    <a:pt x="3631" y="158"/>
                  </a:cubicBezTo>
                  <a:cubicBezTo>
                    <a:pt x="3578" y="176"/>
                    <a:pt x="3526" y="182"/>
                    <a:pt x="3473" y="182"/>
                  </a:cubicBezTo>
                  <a:cubicBezTo>
                    <a:pt x="3368" y="182"/>
                    <a:pt x="3262" y="158"/>
                    <a:pt x="3157" y="158"/>
                  </a:cubicBezTo>
                  <a:cubicBezTo>
                    <a:pt x="2579" y="158"/>
                    <a:pt x="2000" y="211"/>
                    <a:pt x="1474" y="369"/>
                  </a:cubicBezTo>
                  <a:cubicBezTo>
                    <a:pt x="1106" y="527"/>
                    <a:pt x="632" y="579"/>
                    <a:pt x="369" y="895"/>
                  </a:cubicBezTo>
                  <a:cubicBezTo>
                    <a:pt x="106" y="1316"/>
                    <a:pt x="1" y="1842"/>
                    <a:pt x="1" y="2315"/>
                  </a:cubicBezTo>
                  <a:cubicBezTo>
                    <a:pt x="1" y="2368"/>
                    <a:pt x="1" y="2420"/>
                    <a:pt x="54" y="2473"/>
                  </a:cubicBezTo>
                  <a:cubicBezTo>
                    <a:pt x="110" y="2568"/>
                    <a:pt x="195" y="2594"/>
                    <a:pt x="289" y="2594"/>
                  </a:cubicBezTo>
                  <a:cubicBezTo>
                    <a:pt x="408" y="2594"/>
                    <a:pt x="544" y="2552"/>
                    <a:pt x="660" y="2552"/>
                  </a:cubicBezTo>
                  <a:cubicBezTo>
                    <a:pt x="707" y="2552"/>
                    <a:pt x="751" y="2559"/>
                    <a:pt x="790" y="2578"/>
                  </a:cubicBezTo>
                  <a:cubicBezTo>
                    <a:pt x="790" y="2578"/>
                    <a:pt x="843" y="2631"/>
                    <a:pt x="843" y="2631"/>
                  </a:cubicBezTo>
                  <a:cubicBezTo>
                    <a:pt x="1000" y="2736"/>
                    <a:pt x="948" y="3104"/>
                    <a:pt x="1106" y="3315"/>
                  </a:cubicBezTo>
                  <a:cubicBezTo>
                    <a:pt x="1264" y="3472"/>
                    <a:pt x="1579" y="3472"/>
                    <a:pt x="1790" y="3472"/>
                  </a:cubicBezTo>
                  <a:cubicBezTo>
                    <a:pt x="2684" y="3315"/>
                    <a:pt x="3526" y="3209"/>
                    <a:pt x="4367" y="3104"/>
                  </a:cubicBezTo>
                  <a:cubicBezTo>
                    <a:pt x="4683" y="3052"/>
                    <a:pt x="4946" y="2999"/>
                    <a:pt x="5156" y="2841"/>
                  </a:cubicBezTo>
                  <a:cubicBezTo>
                    <a:pt x="5367" y="2683"/>
                    <a:pt x="5525" y="2420"/>
                    <a:pt x="5419" y="2157"/>
                  </a:cubicBezTo>
                  <a:cubicBezTo>
                    <a:pt x="5367" y="2052"/>
                    <a:pt x="5261" y="1999"/>
                    <a:pt x="5209" y="1894"/>
                  </a:cubicBezTo>
                  <a:cubicBezTo>
                    <a:pt x="5051" y="1684"/>
                    <a:pt x="4946" y="1316"/>
                    <a:pt x="5051" y="1053"/>
                  </a:cubicBezTo>
                  <a:cubicBezTo>
                    <a:pt x="5104" y="737"/>
                    <a:pt x="5314" y="474"/>
                    <a:pt x="5051" y="211"/>
                  </a:cubicBezTo>
                  <a:cubicBezTo>
                    <a:pt x="4893" y="53"/>
                    <a:pt x="4630" y="0"/>
                    <a:pt x="4420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7"/>
            <p:cNvSpPr/>
            <p:nvPr/>
          </p:nvSpPr>
          <p:spPr>
            <a:xfrm>
              <a:off x="1530360" y="1742008"/>
              <a:ext cx="208677" cy="172648"/>
            </a:xfrm>
            <a:custGeom>
              <a:avLst/>
              <a:gdLst/>
              <a:ahLst/>
              <a:cxnLst/>
              <a:rect l="l" t="t" r="r" b="b"/>
              <a:pathLst>
                <a:path w="17677" h="14625" extrusionOk="0">
                  <a:moveTo>
                    <a:pt x="15940" y="0"/>
                  </a:moveTo>
                  <a:cubicBezTo>
                    <a:pt x="15957" y="20"/>
                    <a:pt x="15973" y="39"/>
                    <a:pt x="15989" y="59"/>
                  </a:cubicBezTo>
                  <a:lnTo>
                    <a:pt x="15989" y="59"/>
                  </a:lnTo>
                  <a:cubicBezTo>
                    <a:pt x="15974" y="37"/>
                    <a:pt x="15958" y="18"/>
                    <a:pt x="15940" y="0"/>
                  </a:cubicBezTo>
                  <a:close/>
                  <a:moveTo>
                    <a:pt x="15989" y="59"/>
                  </a:moveTo>
                  <a:cubicBezTo>
                    <a:pt x="16159" y="297"/>
                    <a:pt x="16208" y="763"/>
                    <a:pt x="16256" y="1052"/>
                  </a:cubicBezTo>
                  <a:cubicBezTo>
                    <a:pt x="16361" y="1421"/>
                    <a:pt x="16414" y="1789"/>
                    <a:pt x="16414" y="2210"/>
                  </a:cubicBezTo>
                  <a:cubicBezTo>
                    <a:pt x="16414" y="2841"/>
                    <a:pt x="16519" y="3420"/>
                    <a:pt x="16045" y="3998"/>
                  </a:cubicBezTo>
                  <a:cubicBezTo>
                    <a:pt x="15206" y="4936"/>
                    <a:pt x="13904" y="5318"/>
                    <a:pt x="12660" y="5318"/>
                  </a:cubicBezTo>
                  <a:cubicBezTo>
                    <a:pt x="12578" y="5318"/>
                    <a:pt x="12497" y="5317"/>
                    <a:pt x="12416" y="5313"/>
                  </a:cubicBezTo>
                  <a:lnTo>
                    <a:pt x="12416" y="5313"/>
                  </a:lnTo>
                  <a:cubicBezTo>
                    <a:pt x="12765" y="5380"/>
                    <a:pt x="13126" y="5415"/>
                    <a:pt x="13487" y="5415"/>
                  </a:cubicBezTo>
                  <a:cubicBezTo>
                    <a:pt x="14265" y="5415"/>
                    <a:pt x="15047" y="5252"/>
                    <a:pt x="15730" y="4893"/>
                  </a:cubicBezTo>
                  <a:lnTo>
                    <a:pt x="15730" y="4893"/>
                  </a:lnTo>
                  <a:cubicBezTo>
                    <a:pt x="15730" y="4893"/>
                    <a:pt x="15519" y="5471"/>
                    <a:pt x="15519" y="5524"/>
                  </a:cubicBezTo>
                  <a:cubicBezTo>
                    <a:pt x="15046" y="6418"/>
                    <a:pt x="14204" y="6944"/>
                    <a:pt x="13257" y="7207"/>
                  </a:cubicBezTo>
                  <a:cubicBezTo>
                    <a:pt x="11942" y="7628"/>
                    <a:pt x="10469" y="7628"/>
                    <a:pt x="9102" y="7681"/>
                  </a:cubicBezTo>
                  <a:cubicBezTo>
                    <a:pt x="9812" y="7865"/>
                    <a:pt x="10548" y="7930"/>
                    <a:pt x="11291" y="7930"/>
                  </a:cubicBezTo>
                  <a:cubicBezTo>
                    <a:pt x="12034" y="7930"/>
                    <a:pt x="12784" y="7865"/>
                    <a:pt x="13520" y="7786"/>
                  </a:cubicBezTo>
                  <a:lnTo>
                    <a:pt x="13520" y="7786"/>
                  </a:lnTo>
                  <a:cubicBezTo>
                    <a:pt x="13205" y="8049"/>
                    <a:pt x="12994" y="8312"/>
                    <a:pt x="12626" y="8522"/>
                  </a:cubicBezTo>
                  <a:cubicBezTo>
                    <a:pt x="12205" y="8733"/>
                    <a:pt x="11784" y="8943"/>
                    <a:pt x="11364" y="9048"/>
                  </a:cubicBezTo>
                  <a:cubicBezTo>
                    <a:pt x="9960" y="9516"/>
                    <a:pt x="8483" y="9753"/>
                    <a:pt x="7015" y="9753"/>
                  </a:cubicBezTo>
                  <a:cubicBezTo>
                    <a:pt x="4522" y="9753"/>
                    <a:pt x="2053" y="9071"/>
                    <a:pt x="1" y="7681"/>
                  </a:cubicBezTo>
                  <a:lnTo>
                    <a:pt x="1" y="7681"/>
                  </a:lnTo>
                  <a:cubicBezTo>
                    <a:pt x="2526" y="11468"/>
                    <a:pt x="8733" y="14624"/>
                    <a:pt x="8733" y="14624"/>
                  </a:cubicBezTo>
                  <a:cubicBezTo>
                    <a:pt x="8733" y="14624"/>
                    <a:pt x="17676" y="8838"/>
                    <a:pt x="17466" y="3998"/>
                  </a:cubicBezTo>
                  <a:cubicBezTo>
                    <a:pt x="17362" y="2398"/>
                    <a:pt x="16854" y="1101"/>
                    <a:pt x="15989" y="59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7"/>
            <p:cNvSpPr/>
            <p:nvPr/>
          </p:nvSpPr>
          <p:spPr>
            <a:xfrm>
              <a:off x="1521672" y="1718413"/>
              <a:ext cx="96884" cy="85704"/>
            </a:xfrm>
            <a:custGeom>
              <a:avLst/>
              <a:gdLst/>
              <a:ahLst/>
              <a:cxnLst/>
              <a:rect l="l" t="t" r="r" b="b"/>
              <a:pathLst>
                <a:path w="8207" h="7260" extrusionOk="0">
                  <a:moveTo>
                    <a:pt x="6438" y="7148"/>
                  </a:moveTo>
                  <a:lnTo>
                    <a:pt x="6438" y="7148"/>
                  </a:lnTo>
                  <a:cubicBezTo>
                    <a:pt x="6449" y="7150"/>
                    <a:pt x="6460" y="7152"/>
                    <a:pt x="6471" y="7155"/>
                  </a:cubicBezTo>
                  <a:cubicBezTo>
                    <a:pt x="6460" y="7152"/>
                    <a:pt x="6450" y="7150"/>
                    <a:pt x="6438" y="7148"/>
                  </a:cubicBezTo>
                  <a:close/>
                  <a:moveTo>
                    <a:pt x="4945" y="0"/>
                  </a:moveTo>
                  <a:cubicBezTo>
                    <a:pt x="3367" y="316"/>
                    <a:pt x="1789" y="1578"/>
                    <a:pt x="790" y="3051"/>
                  </a:cubicBezTo>
                  <a:cubicBezTo>
                    <a:pt x="421" y="3525"/>
                    <a:pt x="158" y="3998"/>
                    <a:pt x="53" y="4577"/>
                  </a:cubicBezTo>
                  <a:cubicBezTo>
                    <a:pt x="0" y="4998"/>
                    <a:pt x="53" y="5419"/>
                    <a:pt x="211" y="5787"/>
                  </a:cubicBezTo>
                  <a:cubicBezTo>
                    <a:pt x="421" y="6102"/>
                    <a:pt x="684" y="6313"/>
                    <a:pt x="1053" y="6471"/>
                  </a:cubicBezTo>
                  <a:cubicBezTo>
                    <a:pt x="1736" y="6786"/>
                    <a:pt x="2525" y="6944"/>
                    <a:pt x="3262" y="7049"/>
                  </a:cubicBezTo>
                  <a:cubicBezTo>
                    <a:pt x="3841" y="7155"/>
                    <a:pt x="4419" y="7155"/>
                    <a:pt x="4998" y="7207"/>
                  </a:cubicBezTo>
                  <a:cubicBezTo>
                    <a:pt x="5208" y="7207"/>
                    <a:pt x="5471" y="7260"/>
                    <a:pt x="5682" y="7260"/>
                  </a:cubicBezTo>
                  <a:cubicBezTo>
                    <a:pt x="5895" y="7217"/>
                    <a:pt x="6142" y="7140"/>
                    <a:pt x="6340" y="7140"/>
                  </a:cubicBezTo>
                  <a:cubicBezTo>
                    <a:pt x="6374" y="7140"/>
                    <a:pt x="6407" y="7143"/>
                    <a:pt x="6438" y="7148"/>
                  </a:cubicBezTo>
                  <a:lnTo>
                    <a:pt x="6438" y="7148"/>
                  </a:lnTo>
                  <a:cubicBezTo>
                    <a:pt x="6186" y="7093"/>
                    <a:pt x="5936" y="6990"/>
                    <a:pt x="5734" y="6839"/>
                  </a:cubicBezTo>
                  <a:cubicBezTo>
                    <a:pt x="6366" y="6839"/>
                    <a:pt x="6944" y="6786"/>
                    <a:pt x="7576" y="6734"/>
                  </a:cubicBezTo>
                  <a:cubicBezTo>
                    <a:pt x="7786" y="6734"/>
                    <a:pt x="7996" y="6734"/>
                    <a:pt x="8207" y="6576"/>
                  </a:cubicBezTo>
                  <a:cubicBezTo>
                    <a:pt x="7786" y="6523"/>
                    <a:pt x="7418" y="6523"/>
                    <a:pt x="6997" y="6471"/>
                  </a:cubicBezTo>
                  <a:cubicBezTo>
                    <a:pt x="6681" y="6418"/>
                    <a:pt x="6313" y="6260"/>
                    <a:pt x="5997" y="6155"/>
                  </a:cubicBezTo>
                  <a:cubicBezTo>
                    <a:pt x="5734" y="6050"/>
                    <a:pt x="5419" y="5945"/>
                    <a:pt x="5156" y="5787"/>
                  </a:cubicBezTo>
                  <a:cubicBezTo>
                    <a:pt x="4893" y="5682"/>
                    <a:pt x="4630" y="5524"/>
                    <a:pt x="4367" y="5366"/>
                  </a:cubicBezTo>
                  <a:cubicBezTo>
                    <a:pt x="4156" y="5208"/>
                    <a:pt x="3946" y="4998"/>
                    <a:pt x="3841" y="4735"/>
                  </a:cubicBezTo>
                  <a:lnTo>
                    <a:pt x="3841" y="4735"/>
                  </a:lnTo>
                  <a:cubicBezTo>
                    <a:pt x="4317" y="4994"/>
                    <a:pt x="4864" y="5183"/>
                    <a:pt x="5424" y="5183"/>
                  </a:cubicBezTo>
                  <a:cubicBezTo>
                    <a:pt x="5545" y="5183"/>
                    <a:pt x="5666" y="5174"/>
                    <a:pt x="5787" y="5156"/>
                  </a:cubicBezTo>
                  <a:cubicBezTo>
                    <a:pt x="5524" y="4945"/>
                    <a:pt x="5208" y="4840"/>
                    <a:pt x="4945" y="4630"/>
                  </a:cubicBezTo>
                  <a:cubicBezTo>
                    <a:pt x="4630" y="4366"/>
                    <a:pt x="4419" y="3998"/>
                    <a:pt x="4367" y="3630"/>
                  </a:cubicBezTo>
                  <a:cubicBezTo>
                    <a:pt x="4261" y="3262"/>
                    <a:pt x="4261" y="2894"/>
                    <a:pt x="4314" y="2525"/>
                  </a:cubicBezTo>
                  <a:cubicBezTo>
                    <a:pt x="4419" y="1789"/>
                    <a:pt x="4735" y="1210"/>
                    <a:pt x="5156" y="632"/>
                  </a:cubicBezTo>
                  <a:cubicBezTo>
                    <a:pt x="5261" y="474"/>
                    <a:pt x="5419" y="263"/>
                    <a:pt x="5314" y="106"/>
                  </a:cubicBezTo>
                  <a:cubicBezTo>
                    <a:pt x="5208" y="0"/>
                    <a:pt x="5103" y="0"/>
                    <a:pt x="4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7"/>
            <p:cNvSpPr/>
            <p:nvPr/>
          </p:nvSpPr>
          <p:spPr>
            <a:xfrm>
              <a:off x="1310551" y="1534133"/>
              <a:ext cx="194393" cy="164432"/>
            </a:xfrm>
            <a:custGeom>
              <a:avLst/>
              <a:gdLst/>
              <a:ahLst/>
              <a:cxnLst/>
              <a:rect l="l" t="t" r="r" b="b"/>
              <a:pathLst>
                <a:path w="16467" h="13929" extrusionOk="0">
                  <a:moveTo>
                    <a:pt x="2065" y="1"/>
                  </a:moveTo>
                  <a:cubicBezTo>
                    <a:pt x="1885" y="1"/>
                    <a:pt x="1705" y="14"/>
                    <a:pt x="1526" y="41"/>
                  </a:cubicBezTo>
                  <a:cubicBezTo>
                    <a:pt x="1316" y="94"/>
                    <a:pt x="1053" y="146"/>
                    <a:pt x="895" y="304"/>
                  </a:cubicBezTo>
                  <a:cubicBezTo>
                    <a:pt x="737" y="462"/>
                    <a:pt x="632" y="673"/>
                    <a:pt x="527" y="883"/>
                  </a:cubicBezTo>
                  <a:cubicBezTo>
                    <a:pt x="1" y="2251"/>
                    <a:pt x="211" y="3881"/>
                    <a:pt x="1053" y="5091"/>
                  </a:cubicBezTo>
                  <a:cubicBezTo>
                    <a:pt x="1890" y="6225"/>
                    <a:pt x="3236" y="6942"/>
                    <a:pt x="4656" y="6942"/>
                  </a:cubicBezTo>
                  <a:cubicBezTo>
                    <a:pt x="4752" y="6942"/>
                    <a:pt x="4849" y="6939"/>
                    <a:pt x="4946" y="6933"/>
                  </a:cubicBezTo>
                  <a:lnTo>
                    <a:pt x="4946" y="6933"/>
                  </a:lnTo>
                  <a:cubicBezTo>
                    <a:pt x="4683" y="7827"/>
                    <a:pt x="5209" y="8879"/>
                    <a:pt x="6050" y="9195"/>
                  </a:cubicBezTo>
                  <a:cubicBezTo>
                    <a:pt x="6296" y="9288"/>
                    <a:pt x="6547" y="9324"/>
                    <a:pt x="6801" y="9324"/>
                  </a:cubicBezTo>
                  <a:cubicBezTo>
                    <a:pt x="7693" y="9324"/>
                    <a:pt x="8634" y="8879"/>
                    <a:pt x="9575" y="8879"/>
                  </a:cubicBezTo>
                  <a:cubicBezTo>
                    <a:pt x="9312" y="9405"/>
                    <a:pt x="9101" y="10141"/>
                    <a:pt x="9522" y="10510"/>
                  </a:cubicBezTo>
                  <a:cubicBezTo>
                    <a:pt x="9712" y="10699"/>
                    <a:pt x="9958" y="10737"/>
                    <a:pt x="10227" y="10737"/>
                  </a:cubicBezTo>
                  <a:cubicBezTo>
                    <a:pt x="10406" y="10737"/>
                    <a:pt x="10595" y="10720"/>
                    <a:pt x="10785" y="10720"/>
                  </a:cubicBezTo>
                  <a:cubicBezTo>
                    <a:pt x="10974" y="10700"/>
                    <a:pt x="11162" y="10690"/>
                    <a:pt x="11349" y="10690"/>
                  </a:cubicBezTo>
                  <a:cubicBezTo>
                    <a:pt x="13084" y="10690"/>
                    <a:pt x="14695" y="11552"/>
                    <a:pt x="15835" y="12929"/>
                  </a:cubicBezTo>
                  <a:cubicBezTo>
                    <a:pt x="16045" y="13245"/>
                    <a:pt x="16308" y="13561"/>
                    <a:pt x="16466" y="13929"/>
                  </a:cubicBezTo>
                  <a:cubicBezTo>
                    <a:pt x="16466" y="13719"/>
                    <a:pt x="16414" y="13508"/>
                    <a:pt x="16361" y="13245"/>
                  </a:cubicBezTo>
                  <a:cubicBezTo>
                    <a:pt x="16098" y="12561"/>
                    <a:pt x="15835" y="11825"/>
                    <a:pt x="15624" y="11088"/>
                  </a:cubicBezTo>
                  <a:cubicBezTo>
                    <a:pt x="15519" y="10720"/>
                    <a:pt x="15414" y="10404"/>
                    <a:pt x="15414" y="10036"/>
                  </a:cubicBezTo>
                  <a:cubicBezTo>
                    <a:pt x="15361" y="9668"/>
                    <a:pt x="15414" y="9300"/>
                    <a:pt x="15414" y="8931"/>
                  </a:cubicBezTo>
                  <a:cubicBezTo>
                    <a:pt x="15467" y="8721"/>
                    <a:pt x="15519" y="8458"/>
                    <a:pt x="15414" y="8248"/>
                  </a:cubicBezTo>
                  <a:cubicBezTo>
                    <a:pt x="15361" y="7985"/>
                    <a:pt x="15204" y="7774"/>
                    <a:pt x="14941" y="7774"/>
                  </a:cubicBezTo>
                  <a:cubicBezTo>
                    <a:pt x="14923" y="7772"/>
                    <a:pt x="14905" y="7771"/>
                    <a:pt x="14888" y="7771"/>
                  </a:cubicBezTo>
                  <a:cubicBezTo>
                    <a:pt x="14507" y="7771"/>
                    <a:pt x="14362" y="8318"/>
                    <a:pt x="14362" y="8721"/>
                  </a:cubicBezTo>
                  <a:cubicBezTo>
                    <a:pt x="13625" y="7879"/>
                    <a:pt x="13099" y="6880"/>
                    <a:pt x="12836" y="5828"/>
                  </a:cubicBezTo>
                  <a:cubicBezTo>
                    <a:pt x="12731" y="5249"/>
                    <a:pt x="12626" y="4670"/>
                    <a:pt x="12310" y="4197"/>
                  </a:cubicBezTo>
                  <a:cubicBezTo>
                    <a:pt x="11937" y="3699"/>
                    <a:pt x="11269" y="3463"/>
                    <a:pt x="10616" y="3463"/>
                  </a:cubicBezTo>
                  <a:cubicBezTo>
                    <a:pt x="10441" y="3463"/>
                    <a:pt x="10267" y="3480"/>
                    <a:pt x="10101" y="3513"/>
                  </a:cubicBezTo>
                  <a:cubicBezTo>
                    <a:pt x="9312" y="3671"/>
                    <a:pt x="8628" y="4092"/>
                    <a:pt x="7997" y="4618"/>
                  </a:cubicBezTo>
                  <a:cubicBezTo>
                    <a:pt x="7208" y="3461"/>
                    <a:pt x="6419" y="2251"/>
                    <a:pt x="5366" y="1356"/>
                  </a:cubicBezTo>
                  <a:cubicBezTo>
                    <a:pt x="4452" y="579"/>
                    <a:pt x="3260" y="1"/>
                    <a:pt x="2065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7"/>
            <p:cNvSpPr/>
            <p:nvPr/>
          </p:nvSpPr>
          <p:spPr>
            <a:xfrm>
              <a:off x="1372025" y="1588631"/>
              <a:ext cx="172648" cy="233184"/>
            </a:xfrm>
            <a:custGeom>
              <a:avLst/>
              <a:gdLst/>
              <a:ahLst/>
              <a:cxnLst/>
              <a:rect l="l" t="t" r="r" b="b"/>
              <a:pathLst>
                <a:path w="14625" h="19753" extrusionOk="0">
                  <a:moveTo>
                    <a:pt x="1" y="1"/>
                  </a:moveTo>
                  <a:lnTo>
                    <a:pt x="1" y="1"/>
                  </a:lnTo>
                  <a:cubicBezTo>
                    <a:pt x="3367" y="2894"/>
                    <a:pt x="8786" y="3736"/>
                    <a:pt x="11153" y="9259"/>
                  </a:cubicBezTo>
                  <a:cubicBezTo>
                    <a:pt x="11995" y="11206"/>
                    <a:pt x="12415" y="13205"/>
                    <a:pt x="12100" y="15361"/>
                  </a:cubicBezTo>
                  <a:cubicBezTo>
                    <a:pt x="11995" y="15940"/>
                    <a:pt x="11889" y="16519"/>
                    <a:pt x="11889" y="17150"/>
                  </a:cubicBezTo>
                  <a:cubicBezTo>
                    <a:pt x="11889" y="17571"/>
                    <a:pt x="11837" y="18044"/>
                    <a:pt x="11995" y="18413"/>
                  </a:cubicBezTo>
                  <a:cubicBezTo>
                    <a:pt x="12310" y="18939"/>
                    <a:pt x="13047" y="19307"/>
                    <a:pt x="13573" y="19570"/>
                  </a:cubicBezTo>
                  <a:cubicBezTo>
                    <a:pt x="13744" y="19673"/>
                    <a:pt x="13938" y="19753"/>
                    <a:pt x="14125" y="19753"/>
                  </a:cubicBezTo>
                  <a:cubicBezTo>
                    <a:pt x="14225" y="19753"/>
                    <a:pt x="14323" y="19730"/>
                    <a:pt x="14414" y="19675"/>
                  </a:cubicBezTo>
                  <a:cubicBezTo>
                    <a:pt x="14572" y="19570"/>
                    <a:pt x="14625" y="19307"/>
                    <a:pt x="14572" y="19096"/>
                  </a:cubicBezTo>
                  <a:cubicBezTo>
                    <a:pt x="14520" y="18886"/>
                    <a:pt x="14414" y="18728"/>
                    <a:pt x="14309" y="18518"/>
                  </a:cubicBezTo>
                  <a:cubicBezTo>
                    <a:pt x="14204" y="18255"/>
                    <a:pt x="14046" y="17939"/>
                    <a:pt x="13941" y="17676"/>
                  </a:cubicBezTo>
                  <a:cubicBezTo>
                    <a:pt x="13415" y="16256"/>
                    <a:pt x="13310" y="14835"/>
                    <a:pt x="13047" y="13363"/>
                  </a:cubicBezTo>
                  <a:cubicBezTo>
                    <a:pt x="12836" y="12416"/>
                    <a:pt x="12573" y="11416"/>
                    <a:pt x="12205" y="10522"/>
                  </a:cubicBezTo>
                  <a:cubicBezTo>
                    <a:pt x="11363" y="8260"/>
                    <a:pt x="10048" y="6156"/>
                    <a:pt x="8312" y="4472"/>
                  </a:cubicBezTo>
                  <a:cubicBezTo>
                    <a:pt x="5998" y="2263"/>
                    <a:pt x="3052" y="790"/>
                    <a:pt x="1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7"/>
            <p:cNvSpPr/>
            <p:nvPr/>
          </p:nvSpPr>
          <p:spPr>
            <a:xfrm>
              <a:off x="1524777" y="1481371"/>
              <a:ext cx="146571" cy="219065"/>
            </a:xfrm>
            <a:custGeom>
              <a:avLst/>
              <a:gdLst/>
              <a:ahLst/>
              <a:cxnLst/>
              <a:rect l="l" t="t" r="r" b="b"/>
              <a:pathLst>
                <a:path w="12416" h="18557" extrusionOk="0">
                  <a:moveTo>
                    <a:pt x="1822" y="0"/>
                  </a:moveTo>
                  <a:cubicBezTo>
                    <a:pt x="1644" y="0"/>
                    <a:pt x="1473" y="14"/>
                    <a:pt x="1316" y="40"/>
                  </a:cubicBezTo>
                  <a:cubicBezTo>
                    <a:pt x="1053" y="40"/>
                    <a:pt x="842" y="92"/>
                    <a:pt x="684" y="250"/>
                  </a:cubicBezTo>
                  <a:cubicBezTo>
                    <a:pt x="527" y="408"/>
                    <a:pt x="421" y="619"/>
                    <a:pt x="316" y="829"/>
                  </a:cubicBezTo>
                  <a:cubicBezTo>
                    <a:pt x="211" y="1197"/>
                    <a:pt x="106" y="1565"/>
                    <a:pt x="53" y="1881"/>
                  </a:cubicBezTo>
                  <a:cubicBezTo>
                    <a:pt x="0" y="2091"/>
                    <a:pt x="0" y="2249"/>
                    <a:pt x="0" y="2460"/>
                  </a:cubicBezTo>
                  <a:cubicBezTo>
                    <a:pt x="0" y="2618"/>
                    <a:pt x="0" y="2775"/>
                    <a:pt x="0" y="2986"/>
                  </a:cubicBezTo>
                  <a:cubicBezTo>
                    <a:pt x="0" y="3670"/>
                    <a:pt x="158" y="4301"/>
                    <a:pt x="421" y="4880"/>
                  </a:cubicBezTo>
                  <a:cubicBezTo>
                    <a:pt x="474" y="5037"/>
                    <a:pt x="527" y="5143"/>
                    <a:pt x="632" y="5300"/>
                  </a:cubicBezTo>
                  <a:cubicBezTo>
                    <a:pt x="737" y="5406"/>
                    <a:pt x="790" y="5563"/>
                    <a:pt x="895" y="5669"/>
                  </a:cubicBezTo>
                  <a:cubicBezTo>
                    <a:pt x="1000" y="5826"/>
                    <a:pt x="1105" y="5932"/>
                    <a:pt x="1263" y="6037"/>
                  </a:cubicBezTo>
                  <a:cubicBezTo>
                    <a:pt x="1368" y="6142"/>
                    <a:pt x="1473" y="6247"/>
                    <a:pt x="1579" y="6352"/>
                  </a:cubicBezTo>
                  <a:cubicBezTo>
                    <a:pt x="1842" y="6510"/>
                    <a:pt x="2157" y="6721"/>
                    <a:pt x="2473" y="6826"/>
                  </a:cubicBezTo>
                  <a:cubicBezTo>
                    <a:pt x="2789" y="6984"/>
                    <a:pt x="3104" y="7089"/>
                    <a:pt x="3420" y="7142"/>
                  </a:cubicBezTo>
                  <a:cubicBezTo>
                    <a:pt x="3315" y="7352"/>
                    <a:pt x="3209" y="7562"/>
                    <a:pt x="3157" y="7773"/>
                  </a:cubicBezTo>
                  <a:cubicBezTo>
                    <a:pt x="3104" y="7983"/>
                    <a:pt x="3104" y="8194"/>
                    <a:pt x="3104" y="8404"/>
                  </a:cubicBezTo>
                  <a:cubicBezTo>
                    <a:pt x="3157" y="8825"/>
                    <a:pt x="3315" y="9193"/>
                    <a:pt x="3630" y="9456"/>
                  </a:cubicBezTo>
                  <a:cubicBezTo>
                    <a:pt x="4419" y="10193"/>
                    <a:pt x="5787" y="10035"/>
                    <a:pt x="6892" y="10508"/>
                  </a:cubicBezTo>
                  <a:cubicBezTo>
                    <a:pt x="6418" y="10876"/>
                    <a:pt x="5892" y="11403"/>
                    <a:pt x="6103" y="11929"/>
                  </a:cubicBezTo>
                  <a:cubicBezTo>
                    <a:pt x="6155" y="12139"/>
                    <a:pt x="6313" y="12297"/>
                    <a:pt x="6471" y="12402"/>
                  </a:cubicBezTo>
                  <a:cubicBezTo>
                    <a:pt x="6681" y="12507"/>
                    <a:pt x="6892" y="12560"/>
                    <a:pt x="7050" y="12665"/>
                  </a:cubicBezTo>
                  <a:cubicBezTo>
                    <a:pt x="7944" y="13033"/>
                    <a:pt x="8680" y="13717"/>
                    <a:pt x="9206" y="14506"/>
                  </a:cubicBezTo>
                  <a:cubicBezTo>
                    <a:pt x="9680" y="15348"/>
                    <a:pt x="9995" y="16295"/>
                    <a:pt x="10048" y="17294"/>
                  </a:cubicBezTo>
                  <a:cubicBezTo>
                    <a:pt x="10048" y="17715"/>
                    <a:pt x="10048" y="18136"/>
                    <a:pt x="9995" y="18557"/>
                  </a:cubicBezTo>
                  <a:cubicBezTo>
                    <a:pt x="10101" y="18346"/>
                    <a:pt x="10206" y="18136"/>
                    <a:pt x="10258" y="17873"/>
                  </a:cubicBezTo>
                  <a:lnTo>
                    <a:pt x="10995" y="15663"/>
                  </a:lnTo>
                  <a:cubicBezTo>
                    <a:pt x="11100" y="15295"/>
                    <a:pt x="11153" y="14927"/>
                    <a:pt x="11363" y="14611"/>
                  </a:cubicBezTo>
                  <a:cubicBezTo>
                    <a:pt x="11521" y="14296"/>
                    <a:pt x="11731" y="13980"/>
                    <a:pt x="11994" y="13665"/>
                  </a:cubicBezTo>
                  <a:cubicBezTo>
                    <a:pt x="12152" y="13507"/>
                    <a:pt x="12310" y="13296"/>
                    <a:pt x="12363" y="13033"/>
                  </a:cubicBezTo>
                  <a:cubicBezTo>
                    <a:pt x="12415" y="12823"/>
                    <a:pt x="12415" y="12507"/>
                    <a:pt x="12205" y="12349"/>
                  </a:cubicBezTo>
                  <a:cubicBezTo>
                    <a:pt x="12125" y="12292"/>
                    <a:pt x="12042" y="12267"/>
                    <a:pt x="11959" y="12267"/>
                  </a:cubicBezTo>
                  <a:cubicBezTo>
                    <a:pt x="11663" y="12267"/>
                    <a:pt x="11370" y="12587"/>
                    <a:pt x="11205" y="12875"/>
                  </a:cubicBezTo>
                  <a:cubicBezTo>
                    <a:pt x="10995" y="11718"/>
                    <a:pt x="10995" y="10508"/>
                    <a:pt x="11205" y="9298"/>
                  </a:cubicBezTo>
                  <a:cubicBezTo>
                    <a:pt x="11311" y="8720"/>
                    <a:pt x="11521" y="8088"/>
                    <a:pt x="11363" y="7457"/>
                  </a:cubicBezTo>
                  <a:cubicBezTo>
                    <a:pt x="11153" y="6563"/>
                    <a:pt x="10311" y="5879"/>
                    <a:pt x="9522" y="5669"/>
                  </a:cubicBezTo>
                  <a:cubicBezTo>
                    <a:pt x="9275" y="5607"/>
                    <a:pt x="9029" y="5581"/>
                    <a:pt x="8782" y="5581"/>
                  </a:cubicBezTo>
                  <a:cubicBezTo>
                    <a:pt x="8608" y="5581"/>
                    <a:pt x="8434" y="5594"/>
                    <a:pt x="8259" y="5616"/>
                  </a:cubicBezTo>
                  <a:cubicBezTo>
                    <a:pt x="7891" y="5669"/>
                    <a:pt x="7470" y="5774"/>
                    <a:pt x="7102" y="5879"/>
                  </a:cubicBezTo>
                  <a:cubicBezTo>
                    <a:pt x="6734" y="4459"/>
                    <a:pt x="6208" y="2986"/>
                    <a:pt x="5208" y="1828"/>
                  </a:cubicBezTo>
                  <a:cubicBezTo>
                    <a:pt x="4998" y="1513"/>
                    <a:pt x="4682" y="1250"/>
                    <a:pt x="4367" y="987"/>
                  </a:cubicBezTo>
                  <a:cubicBezTo>
                    <a:pt x="4104" y="776"/>
                    <a:pt x="3735" y="566"/>
                    <a:pt x="3420" y="355"/>
                  </a:cubicBezTo>
                  <a:cubicBezTo>
                    <a:pt x="3052" y="198"/>
                    <a:pt x="2736" y="92"/>
                    <a:pt x="2368" y="40"/>
                  </a:cubicBezTo>
                  <a:cubicBezTo>
                    <a:pt x="2184" y="14"/>
                    <a:pt x="1999" y="0"/>
                    <a:pt x="1822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7"/>
            <p:cNvSpPr/>
            <p:nvPr/>
          </p:nvSpPr>
          <p:spPr>
            <a:xfrm>
              <a:off x="1576937" y="1540826"/>
              <a:ext cx="80121" cy="292492"/>
            </a:xfrm>
            <a:custGeom>
              <a:avLst/>
              <a:gdLst/>
              <a:ahLst/>
              <a:cxnLst/>
              <a:rect l="l" t="t" r="r" b="b"/>
              <a:pathLst>
                <a:path w="6787" h="24777" extrusionOk="0">
                  <a:moveTo>
                    <a:pt x="0" y="0"/>
                  </a:moveTo>
                  <a:lnTo>
                    <a:pt x="0" y="0"/>
                  </a:lnTo>
                  <a:cubicBezTo>
                    <a:pt x="211" y="158"/>
                    <a:pt x="421" y="421"/>
                    <a:pt x="632" y="737"/>
                  </a:cubicBezTo>
                  <a:cubicBezTo>
                    <a:pt x="842" y="1052"/>
                    <a:pt x="1000" y="1368"/>
                    <a:pt x="1158" y="1578"/>
                  </a:cubicBezTo>
                  <a:cubicBezTo>
                    <a:pt x="1631" y="2157"/>
                    <a:pt x="2052" y="2683"/>
                    <a:pt x="2525" y="3262"/>
                  </a:cubicBezTo>
                  <a:cubicBezTo>
                    <a:pt x="3420" y="4472"/>
                    <a:pt x="4314" y="5734"/>
                    <a:pt x="4893" y="7155"/>
                  </a:cubicBezTo>
                  <a:cubicBezTo>
                    <a:pt x="5313" y="8049"/>
                    <a:pt x="5524" y="8996"/>
                    <a:pt x="5629" y="9890"/>
                  </a:cubicBezTo>
                  <a:cubicBezTo>
                    <a:pt x="5734" y="10837"/>
                    <a:pt x="5734" y="11784"/>
                    <a:pt x="5682" y="12678"/>
                  </a:cubicBezTo>
                  <a:cubicBezTo>
                    <a:pt x="5524" y="14572"/>
                    <a:pt x="5103" y="16360"/>
                    <a:pt x="4787" y="18202"/>
                  </a:cubicBezTo>
                  <a:cubicBezTo>
                    <a:pt x="4630" y="19464"/>
                    <a:pt x="4419" y="20727"/>
                    <a:pt x="4209" y="21989"/>
                  </a:cubicBezTo>
                  <a:cubicBezTo>
                    <a:pt x="4103" y="22620"/>
                    <a:pt x="4051" y="23252"/>
                    <a:pt x="3946" y="23883"/>
                  </a:cubicBezTo>
                  <a:cubicBezTo>
                    <a:pt x="3946" y="24093"/>
                    <a:pt x="3893" y="24251"/>
                    <a:pt x="3998" y="24409"/>
                  </a:cubicBezTo>
                  <a:cubicBezTo>
                    <a:pt x="4103" y="24725"/>
                    <a:pt x="4577" y="24777"/>
                    <a:pt x="4893" y="24777"/>
                  </a:cubicBezTo>
                  <a:cubicBezTo>
                    <a:pt x="5208" y="24725"/>
                    <a:pt x="5524" y="24672"/>
                    <a:pt x="5839" y="24619"/>
                  </a:cubicBezTo>
                  <a:cubicBezTo>
                    <a:pt x="6102" y="24567"/>
                    <a:pt x="6418" y="24462"/>
                    <a:pt x="6576" y="24251"/>
                  </a:cubicBezTo>
                  <a:cubicBezTo>
                    <a:pt x="6786" y="23936"/>
                    <a:pt x="6629" y="23515"/>
                    <a:pt x="6471" y="23199"/>
                  </a:cubicBezTo>
                  <a:cubicBezTo>
                    <a:pt x="5471" y="20621"/>
                    <a:pt x="5629" y="18096"/>
                    <a:pt x="5892" y="15519"/>
                  </a:cubicBezTo>
                  <a:cubicBezTo>
                    <a:pt x="5997" y="14204"/>
                    <a:pt x="6155" y="12889"/>
                    <a:pt x="6208" y="11573"/>
                  </a:cubicBezTo>
                  <a:cubicBezTo>
                    <a:pt x="6208" y="10311"/>
                    <a:pt x="6155" y="8943"/>
                    <a:pt x="5839" y="7681"/>
                  </a:cubicBezTo>
                  <a:cubicBezTo>
                    <a:pt x="5419" y="6050"/>
                    <a:pt x="4630" y="4524"/>
                    <a:pt x="3630" y="3209"/>
                  </a:cubicBezTo>
                  <a:cubicBezTo>
                    <a:pt x="2631" y="1894"/>
                    <a:pt x="1368" y="78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7"/>
            <p:cNvSpPr/>
            <p:nvPr/>
          </p:nvSpPr>
          <p:spPr>
            <a:xfrm>
              <a:off x="1760733" y="1654460"/>
              <a:ext cx="1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3950" cap="flat" cmpd="sng">
              <a:solidFill>
                <a:srgbClr val="FFE28B"/>
              </a:solidFill>
              <a:prstDash val="solid"/>
              <a:miter lim="526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7"/>
            <p:cNvSpPr/>
            <p:nvPr/>
          </p:nvSpPr>
          <p:spPr>
            <a:xfrm>
              <a:off x="1940185" y="1446349"/>
              <a:ext cx="62106" cy="52886"/>
            </a:xfrm>
            <a:custGeom>
              <a:avLst/>
              <a:gdLst/>
              <a:ahLst/>
              <a:cxnLst/>
              <a:rect l="l" t="t" r="r" b="b"/>
              <a:pathLst>
                <a:path w="5261" h="4480" extrusionOk="0">
                  <a:moveTo>
                    <a:pt x="4784" y="0"/>
                  </a:moveTo>
                  <a:cubicBezTo>
                    <a:pt x="4768" y="0"/>
                    <a:pt x="4751" y="3"/>
                    <a:pt x="4735" y="8"/>
                  </a:cubicBezTo>
                  <a:cubicBezTo>
                    <a:pt x="4577" y="8"/>
                    <a:pt x="4524" y="114"/>
                    <a:pt x="4419" y="271"/>
                  </a:cubicBezTo>
                  <a:cubicBezTo>
                    <a:pt x="4156" y="745"/>
                    <a:pt x="3840" y="1271"/>
                    <a:pt x="3788" y="1797"/>
                  </a:cubicBezTo>
                  <a:cubicBezTo>
                    <a:pt x="3525" y="1324"/>
                    <a:pt x="3104" y="903"/>
                    <a:pt x="2630" y="640"/>
                  </a:cubicBezTo>
                  <a:cubicBezTo>
                    <a:pt x="2525" y="587"/>
                    <a:pt x="2420" y="534"/>
                    <a:pt x="2315" y="534"/>
                  </a:cubicBezTo>
                  <a:cubicBezTo>
                    <a:pt x="2052" y="534"/>
                    <a:pt x="1841" y="850"/>
                    <a:pt x="1841" y="1166"/>
                  </a:cubicBezTo>
                  <a:cubicBezTo>
                    <a:pt x="1841" y="1500"/>
                    <a:pt x="1908" y="1835"/>
                    <a:pt x="2094" y="2117"/>
                  </a:cubicBezTo>
                  <a:lnTo>
                    <a:pt x="2094" y="2117"/>
                  </a:lnTo>
                  <a:cubicBezTo>
                    <a:pt x="1906" y="1927"/>
                    <a:pt x="1662" y="1790"/>
                    <a:pt x="1411" y="1790"/>
                  </a:cubicBezTo>
                  <a:cubicBezTo>
                    <a:pt x="1379" y="1790"/>
                    <a:pt x="1347" y="1792"/>
                    <a:pt x="1315" y="1797"/>
                  </a:cubicBezTo>
                  <a:cubicBezTo>
                    <a:pt x="1157" y="1797"/>
                    <a:pt x="1052" y="1902"/>
                    <a:pt x="894" y="1902"/>
                  </a:cubicBezTo>
                  <a:cubicBezTo>
                    <a:pt x="737" y="1955"/>
                    <a:pt x="579" y="1955"/>
                    <a:pt x="421" y="2007"/>
                  </a:cubicBezTo>
                  <a:cubicBezTo>
                    <a:pt x="263" y="2113"/>
                    <a:pt x="105" y="2218"/>
                    <a:pt x="53" y="2376"/>
                  </a:cubicBezTo>
                  <a:cubicBezTo>
                    <a:pt x="0" y="2586"/>
                    <a:pt x="158" y="2796"/>
                    <a:pt x="316" y="2954"/>
                  </a:cubicBezTo>
                  <a:cubicBezTo>
                    <a:pt x="631" y="3270"/>
                    <a:pt x="1000" y="3586"/>
                    <a:pt x="1421" y="3849"/>
                  </a:cubicBezTo>
                  <a:cubicBezTo>
                    <a:pt x="1684" y="4059"/>
                    <a:pt x="1841" y="4322"/>
                    <a:pt x="2104" y="4480"/>
                  </a:cubicBezTo>
                  <a:lnTo>
                    <a:pt x="4577" y="3638"/>
                  </a:lnTo>
                  <a:cubicBezTo>
                    <a:pt x="4735" y="3322"/>
                    <a:pt x="4840" y="3007"/>
                    <a:pt x="4945" y="2691"/>
                  </a:cubicBezTo>
                  <a:cubicBezTo>
                    <a:pt x="5050" y="2428"/>
                    <a:pt x="5103" y="2165"/>
                    <a:pt x="5208" y="1902"/>
                  </a:cubicBezTo>
                  <a:cubicBezTo>
                    <a:pt x="5261" y="1376"/>
                    <a:pt x="5261" y="850"/>
                    <a:pt x="5103" y="377"/>
                  </a:cubicBezTo>
                  <a:cubicBezTo>
                    <a:pt x="5056" y="188"/>
                    <a:pt x="4925" y="0"/>
                    <a:pt x="4784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7"/>
            <p:cNvSpPr/>
            <p:nvPr/>
          </p:nvSpPr>
          <p:spPr>
            <a:xfrm>
              <a:off x="2055672" y="1664387"/>
              <a:ext cx="65223" cy="70240"/>
            </a:xfrm>
            <a:custGeom>
              <a:avLst/>
              <a:gdLst/>
              <a:ahLst/>
              <a:cxnLst/>
              <a:rect l="l" t="t" r="r" b="b"/>
              <a:pathLst>
                <a:path w="5525" h="5950" extrusionOk="0">
                  <a:moveTo>
                    <a:pt x="1842" y="1"/>
                  </a:moveTo>
                  <a:lnTo>
                    <a:pt x="1" y="1737"/>
                  </a:lnTo>
                  <a:cubicBezTo>
                    <a:pt x="1053" y="3367"/>
                    <a:pt x="2473" y="4998"/>
                    <a:pt x="4683" y="5840"/>
                  </a:cubicBezTo>
                  <a:cubicBezTo>
                    <a:pt x="4813" y="5905"/>
                    <a:pt x="4943" y="5950"/>
                    <a:pt x="5060" y="5950"/>
                  </a:cubicBezTo>
                  <a:cubicBezTo>
                    <a:pt x="5133" y="5950"/>
                    <a:pt x="5201" y="5933"/>
                    <a:pt x="5261" y="5892"/>
                  </a:cubicBezTo>
                  <a:cubicBezTo>
                    <a:pt x="5419" y="5787"/>
                    <a:pt x="5524" y="5524"/>
                    <a:pt x="5472" y="5366"/>
                  </a:cubicBezTo>
                  <a:cubicBezTo>
                    <a:pt x="5419" y="5156"/>
                    <a:pt x="5261" y="4946"/>
                    <a:pt x="5156" y="4788"/>
                  </a:cubicBezTo>
                  <a:cubicBezTo>
                    <a:pt x="4630" y="4262"/>
                    <a:pt x="4051" y="3736"/>
                    <a:pt x="3578" y="3157"/>
                  </a:cubicBezTo>
                  <a:cubicBezTo>
                    <a:pt x="2789" y="2263"/>
                    <a:pt x="2315" y="1105"/>
                    <a:pt x="184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7"/>
            <p:cNvSpPr/>
            <p:nvPr/>
          </p:nvSpPr>
          <p:spPr>
            <a:xfrm>
              <a:off x="1884920" y="1466321"/>
              <a:ext cx="232263" cy="278834"/>
            </a:xfrm>
            <a:custGeom>
              <a:avLst/>
              <a:gdLst/>
              <a:ahLst/>
              <a:cxnLst/>
              <a:rect l="l" t="t" r="r" b="b"/>
              <a:pathLst>
                <a:path w="19675" h="23620" extrusionOk="0">
                  <a:moveTo>
                    <a:pt x="12005" y="1"/>
                  </a:moveTo>
                  <a:cubicBezTo>
                    <a:pt x="10404" y="1"/>
                    <a:pt x="8685" y="448"/>
                    <a:pt x="6997" y="1262"/>
                  </a:cubicBezTo>
                  <a:cubicBezTo>
                    <a:pt x="2525" y="3419"/>
                    <a:pt x="0" y="7364"/>
                    <a:pt x="2157" y="11836"/>
                  </a:cubicBezTo>
                  <a:cubicBezTo>
                    <a:pt x="2894" y="13361"/>
                    <a:pt x="4051" y="14676"/>
                    <a:pt x="5366" y="15729"/>
                  </a:cubicBezTo>
                  <a:cubicBezTo>
                    <a:pt x="6734" y="16781"/>
                    <a:pt x="8838" y="17044"/>
                    <a:pt x="10100" y="18148"/>
                  </a:cubicBezTo>
                  <a:cubicBezTo>
                    <a:pt x="11047" y="18885"/>
                    <a:pt x="11731" y="19358"/>
                    <a:pt x="11836" y="21147"/>
                  </a:cubicBezTo>
                  <a:cubicBezTo>
                    <a:pt x="12047" y="20831"/>
                    <a:pt x="12205" y="20463"/>
                    <a:pt x="12310" y="20095"/>
                  </a:cubicBezTo>
                  <a:cubicBezTo>
                    <a:pt x="12415" y="19727"/>
                    <a:pt x="12415" y="19306"/>
                    <a:pt x="12257" y="18937"/>
                  </a:cubicBezTo>
                  <a:lnTo>
                    <a:pt x="12257" y="18937"/>
                  </a:lnTo>
                  <a:cubicBezTo>
                    <a:pt x="12573" y="19516"/>
                    <a:pt x="12889" y="20042"/>
                    <a:pt x="13099" y="20621"/>
                  </a:cubicBezTo>
                  <a:cubicBezTo>
                    <a:pt x="13520" y="21673"/>
                    <a:pt x="13362" y="22567"/>
                    <a:pt x="13046" y="23619"/>
                  </a:cubicBezTo>
                  <a:cubicBezTo>
                    <a:pt x="14098" y="23251"/>
                    <a:pt x="14940" y="22409"/>
                    <a:pt x="15466" y="21463"/>
                  </a:cubicBezTo>
                  <a:cubicBezTo>
                    <a:pt x="15992" y="20516"/>
                    <a:pt x="16255" y="19411"/>
                    <a:pt x="16466" y="18359"/>
                  </a:cubicBezTo>
                  <a:cubicBezTo>
                    <a:pt x="17307" y="19201"/>
                    <a:pt x="18359" y="19832"/>
                    <a:pt x="19569" y="20042"/>
                  </a:cubicBezTo>
                  <a:cubicBezTo>
                    <a:pt x="18517" y="19095"/>
                    <a:pt x="17886" y="17675"/>
                    <a:pt x="17833" y="16255"/>
                  </a:cubicBezTo>
                  <a:cubicBezTo>
                    <a:pt x="17728" y="14782"/>
                    <a:pt x="18412" y="13730"/>
                    <a:pt x="18833" y="12362"/>
                  </a:cubicBezTo>
                  <a:cubicBezTo>
                    <a:pt x="19675" y="9679"/>
                    <a:pt x="19517" y="6523"/>
                    <a:pt x="18307" y="3998"/>
                  </a:cubicBezTo>
                  <a:cubicBezTo>
                    <a:pt x="16965" y="1215"/>
                    <a:pt x="14644" y="1"/>
                    <a:pt x="12005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7"/>
            <p:cNvSpPr/>
            <p:nvPr/>
          </p:nvSpPr>
          <p:spPr>
            <a:xfrm>
              <a:off x="1884920" y="1466392"/>
              <a:ext cx="181337" cy="278138"/>
            </a:xfrm>
            <a:custGeom>
              <a:avLst/>
              <a:gdLst/>
              <a:ahLst/>
              <a:cxnLst/>
              <a:rect l="l" t="t" r="r" b="b"/>
              <a:pathLst>
                <a:path w="15361" h="23561" extrusionOk="0">
                  <a:moveTo>
                    <a:pt x="11959" y="0"/>
                  </a:moveTo>
                  <a:cubicBezTo>
                    <a:pt x="10364" y="0"/>
                    <a:pt x="8659" y="442"/>
                    <a:pt x="6997" y="1256"/>
                  </a:cubicBezTo>
                  <a:cubicBezTo>
                    <a:pt x="2525" y="3413"/>
                    <a:pt x="0" y="7358"/>
                    <a:pt x="2157" y="11830"/>
                  </a:cubicBezTo>
                  <a:cubicBezTo>
                    <a:pt x="2525" y="12566"/>
                    <a:pt x="2999" y="13461"/>
                    <a:pt x="3630" y="14039"/>
                  </a:cubicBezTo>
                  <a:cubicBezTo>
                    <a:pt x="4104" y="14513"/>
                    <a:pt x="4840" y="14881"/>
                    <a:pt x="5471" y="15249"/>
                  </a:cubicBezTo>
                  <a:cubicBezTo>
                    <a:pt x="6208" y="15617"/>
                    <a:pt x="6997" y="15986"/>
                    <a:pt x="7786" y="16301"/>
                  </a:cubicBezTo>
                  <a:cubicBezTo>
                    <a:pt x="8417" y="16564"/>
                    <a:pt x="9048" y="16775"/>
                    <a:pt x="9680" y="17038"/>
                  </a:cubicBezTo>
                  <a:cubicBezTo>
                    <a:pt x="10153" y="17248"/>
                    <a:pt x="10574" y="17406"/>
                    <a:pt x="10995" y="17616"/>
                  </a:cubicBezTo>
                  <a:cubicBezTo>
                    <a:pt x="11521" y="17932"/>
                    <a:pt x="12099" y="18248"/>
                    <a:pt x="12573" y="18668"/>
                  </a:cubicBezTo>
                  <a:cubicBezTo>
                    <a:pt x="12994" y="18984"/>
                    <a:pt x="13572" y="19405"/>
                    <a:pt x="13730" y="19984"/>
                  </a:cubicBezTo>
                  <a:cubicBezTo>
                    <a:pt x="13888" y="20667"/>
                    <a:pt x="13678" y="21404"/>
                    <a:pt x="13520" y="22088"/>
                  </a:cubicBezTo>
                  <a:cubicBezTo>
                    <a:pt x="13362" y="22614"/>
                    <a:pt x="13204" y="23087"/>
                    <a:pt x="13046" y="23561"/>
                  </a:cubicBezTo>
                  <a:lnTo>
                    <a:pt x="13204" y="23508"/>
                  </a:lnTo>
                  <a:cubicBezTo>
                    <a:pt x="14940" y="21877"/>
                    <a:pt x="15361" y="18879"/>
                    <a:pt x="13941" y="17143"/>
                  </a:cubicBezTo>
                  <a:cubicBezTo>
                    <a:pt x="9943" y="11830"/>
                    <a:pt x="9680" y="4255"/>
                    <a:pt x="14467" y="415"/>
                  </a:cubicBezTo>
                  <a:cubicBezTo>
                    <a:pt x="13682" y="134"/>
                    <a:pt x="12837" y="0"/>
                    <a:pt x="11959" y="0"/>
                  </a:cubicBezTo>
                  <a:close/>
                </a:path>
              </a:pathLst>
            </a:custGeom>
            <a:solidFill>
              <a:srgbClr val="FFF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7"/>
            <p:cNvSpPr/>
            <p:nvPr/>
          </p:nvSpPr>
          <p:spPr>
            <a:xfrm>
              <a:off x="1971854" y="1493635"/>
              <a:ext cx="80734" cy="216114"/>
            </a:xfrm>
            <a:custGeom>
              <a:avLst/>
              <a:gdLst/>
              <a:ahLst/>
              <a:cxnLst/>
              <a:rect l="l" t="t" r="r" b="b"/>
              <a:pathLst>
                <a:path w="6839" h="18307" extrusionOk="0">
                  <a:moveTo>
                    <a:pt x="4577" y="0"/>
                  </a:moveTo>
                  <a:cubicBezTo>
                    <a:pt x="4103" y="106"/>
                    <a:pt x="3682" y="211"/>
                    <a:pt x="3209" y="369"/>
                  </a:cubicBezTo>
                  <a:cubicBezTo>
                    <a:pt x="2788" y="526"/>
                    <a:pt x="2367" y="789"/>
                    <a:pt x="2052" y="1158"/>
                  </a:cubicBezTo>
                  <a:cubicBezTo>
                    <a:pt x="1420" y="1842"/>
                    <a:pt x="842" y="2631"/>
                    <a:pt x="526" y="3525"/>
                  </a:cubicBezTo>
                  <a:cubicBezTo>
                    <a:pt x="158" y="4419"/>
                    <a:pt x="0" y="5419"/>
                    <a:pt x="158" y="6418"/>
                  </a:cubicBezTo>
                  <a:cubicBezTo>
                    <a:pt x="263" y="7418"/>
                    <a:pt x="684" y="8259"/>
                    <a:pt x="1157" y="9101"/>
                  </a:cubicBezTo>
                  <a:cubicBezTo>
                    <a:pt x="1683" y="9890"/>
                    <a:pt x="2209" y="10627"/>
                    <a:pt x="2841" y="11363"/>
                  </a:cubicBezTo>
                  <a:cubicBezTo>
                    <a:pt x="3419" y="12047"/>
                    <a:pt x="4103" y="12678"/>
                    <a:pt x="4682" y="13362"/>
                  </a:cubicBezTo>
                  <a:cubicBezTo>
                    <a:pt x="5839" y="14730"/>
                    <a:pt x="6576" y="16466"/>
                    <a:pt x="6786" y="18307"/>
                  </a:cubicBezTo>
                  <a:lnTo>
                    <a:pt x="6839" y="18254"/>
                  </a:lnTo>
                  <a:cubicBezTo>
                    <a:pt x="6733" y="16466"/>
                    <a:pt x="6155" y="14624"/>
                    <a:pt x="4997" y="13099"/>
                  </a:cubicBezTo>
                  <a:cubicBezTo>
                    <a:pt x="4419" y="12362"/>
                    <a:pt x="3735" y="11731"/>
                    <a:pt x="3209" y="11047"/>
                  </a:cubicBezTo>
                  <a:cubicBezTo>
                    <a:pt x="2630" y="10311"/>
                    <a:pt x="2157" y="9574"/>
                    <a:pt x="1736" y="8785"/>
                  </a:cubicBezTo>
                  <a:cubicBezTo>
                    <a:pt x="1368" y="7944"/>
                    <a:pt x="1052" y="7155"/>
                    <a:pt x="894" y="6313"/>
                  </a:cubicBezTo>
                  <a:cubicBezTo>
                    <a:pt x="789" y="5471"/>
                    <a:pt x="842" y="4577"/>
                    <a:pt x="1105" y="3788"/>
                  </a:cubicBezTo>
                  <a:cubicBezTo>
                    <a:pt x="1420" y="2946"/>
                    <a:pt x="1841" y="2157"/>
                    <a:pt x="2367" y="1421"/>
                  </a:cubicBezTo>
                  <a:cubicBezTo>
                    <a:pt x="2841" y="684"/>
                    <a:pt x="3735" y="421"/>
                    <a:pt x="4577" y="53"/>
                  </a:cubicBezTo>
                  <a:lnTo>
                    <a:pt x="4577" y="0"/>
                  </a:ln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7"/>
            <p:cNvSpPr/>
            <p:nvPr/>
          </p:nvSpPr>
          <p:spPr>
            <a:xfrm>
              <a:off x="1940185" y="1480592"/>
              <a:ext cx="97509" cy="203081"/>
            </a:xfrm>
            <a:custGeom>
              <a:avLst/>
              <a:gdLst/>
              <a:ahLst/>
              <a:cxnLst/>
              <a:rect l="l" t="t" r="r" b="b"/>
              <a:pathLst>
                <a:path w="8260" h="17203" extrusionOk="0">
                  <a:moveTo>
                    <a:pt x="5418" y="1"/>
                  </a:moveTo>
                  <a:cubicBezTo>
                    <a:pt x="3630" y="527"/>
                    <a:pt x="1999" y="1789"/>
                    <a:pt x="1000" y="3473"/>
                  </a:cubicBezTo>
                  <a:cubicBezTo>
                    <a:pt x="474" y="4314"/>
                    <a:pt x="158" y="5261"/>
                    <a:pt x="53" y="6261"/>
                  </a:cubicBezTo>
                  <a:cubicBezTo>
                    <a:pt x="0" y="7260"/>
                    <a:pt x="158" y="8312"/>
                    <a:pt x="579" y="9206"/>
                  </a:cubicBezTo>
                  <a:cubicBezTo>
                    <a:pt x="1315" y="10995"/>
                    <a:pt x="2841" y="12363"/>
                    <a:pt x="4314" y="13362"/>
                  </a:cubicBezTo>
                  <a:cubicBezTo>
                    <a:pt x="5050" y="13941"/>
                    <a:pt x="5787" y="14520"/>
                    <a:pt x="6418" y="15151"/>
                  </a:cubicBezTo>
                  <a:cubicBezTo>
                    <a:pt x="7102" y="15782"/>
                    <a:pt x="7838" y="16361"/>
                    <a:pt x="8154" y="17202"/>
                  </a:cubicBezTo>
                  <a:lnTo>
                    <a:pt x="8259" y="17202"/>
                  </a:lnTo>
                  <a:cubicBezTo>
                    <a:pt x="7996" y="16256"/>
                    <a:pt x="7260" y="15624"/>
                    <a:pt x="6681" y="14940"/>
                  </a:cubicBezTo>
                  <a:cubicBezTo>
                    <a:pt x="6050" y="14257"/>
                    <a:pt x="5366" y="13625"/>
                    <a:pt x="4629" y="12994"/>
                  </a:cubicBezTo>
                  <a:cubicBezTo>
                    <a:pt x="3893" y="12415"/>
                    <a:pt x="3209" y="11837"/>
                    <a:pt x="2630" y="11153"/>
                  </a:cubicBezTo>
                  <a:cubicBezTo>
                    <a:pt x="2052" y="10469"/>
                    <a:pt x="1578" y="9733"/>
                    <a:pt x="1315" y="8891"/>
                  </a:cubicBezTo>
                  <a:cubicBezTo>
                    <a:pt x="684" y="7260"/>
                    <a:pt x="1052" y="5472"/>
                    <a:pt x="1841" y="3999"/>
                  </a:cubicBezTo>
                  <a:cubicBezTo>
                    <a:pt x="2630" y="2420"/>
                    <a:pt x="3893" y="1105"/>
                    <a:pt x="5471" y="106"/>
                  </a:cubicBezTo>
                  <a:lnTo>
                    <a:pt x="5418" y="1"/>
                  </a:ln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7"/>
            <p:cNvSpPr/>
            <p:nvPr/>
          </p:nvSpPr>
          <p:spPr>
            <a:xfrm>
              <a:off x="1912859" y="1484936"/>
              <a:ext cx="110554" cy="193142"/>
            </a:xfrm>
            <a:custGeom>
              <a:avLst/>
              <a:gdLst/>
              <a:ahLst/>
              <a:cxnLst/>
              <a:rect l="l" t="t" r="r" b="b"/>
              <a:pathLst>
                <a:path w="9365" h="16361" extrusionOk="0">
                  <a:moveTo>
                    <a:pt x="5261" y="1"/>
                  </a:moveTo>
                  <a:cubicBezTo>
                    <a:pt x="3736" y="1106"/>
                    <a:pt x="2315" y="2421"/>
                    <a:pt x="1158" y="3946"/>
                  </a:cubicBezTo>
                  <a:cubicBezTo>
                    <a:pt x="579" y="4735"/>
                    <a:pt x="264" y="5682"/>
                    <a:pt x="158" y="6629"/>
                  </a:cubicBezTo>
                  <a:cubicBezTo>
                    <a:pt x="1" y="7576"/>
                    <a:pt x="53" y="8575"/>
                    <a:pt x="421" y="9522"/>
                  </a:cubicBezTo>
                  <a:cubicBezTo>
                    <a:pt x="737" y="10469"/>
                    <a:pt x="1421" y="11258"/>
                    <a:pt x="2157" y="11837"/>
                  </a:cubicBezTo>
                  <a:cubicBezTo>
                    <a:pt x="2946" y="12468"/>
                    <a:pt x="3788" y="12942"/>
                    <a:pt x="4630" y="13363"/>
                  </a:cubicBezTo>
                  <a:cubicBezTo>
                    <a:pt x="5471" y="13783"/>
                    <a:pt x="6313" y="14152"/>
                    <a:pt x="7102" y="14625"/>
                  </a:cubicBezTo>
                  <a:cubicBezTo>
                    <a:pt x="7470" y="14888"/>
                    <a:pt x="7839" y="15204"/>
                    <a:pt x="8260" y="15467"/>
                  </a:cubicBezTo>
                  <a:cubicBezTo>
                    <a:pt x="8628" y="15730"/>
                    <a:pt x="8996" y="15993"/>
                    <a:pt x="9312" y="16361"/>
                  </a:cubicBezTo>
                  <a:lnTo>
                    <a:pt x="9364" y="16308"/>
                  </a:lnTo>
                  <a:cubicBezTo>
                    <a:pt x="9101" y="15888"/>
                    <a:pt x="8733" y="15572"/>
                    <a:pt x="8417" y="15256"/>
                  </a:cubicBezTo>
                  <a:cubicBezTo>
                    <a:pt x="8049" y="14941"/>
                    <a:pt x="7733" y="14625"/>
                    <a:pt x="7313" y="14309"/>
                  </a:cubicBezTo>
                  <a:cubicBezTo>
                    <a:pt x="6576" y="13731"/>
                    <a:pt x="5682" y="13310"/>
                    <a:pt x="4893" y="12836"/>
                  </a:cubicBezTo>
                  <a:cubicBezTo>
                    <a:pt x="4051" y="12416"/>
                    <a:pt x="3209" y="11942"/>
                    <a:pt x="2526" y="11416"/>
                  </a:cubicBezTo>
                  <a:cubicBezTo>
                    <a:pt x="1789" y="10837"/>
                    <a:pt x="1158" y="10206"/>
                    <a:pt x="842" y="9365"/>
                  </a:cubicBezTo>
                  <a:cubicBezTo>
                    <a:pt x="527" y="8523"/>
                    <a:pt x="421" y="7576"/>
                    <a:pt x="527" y="6682"/>
                  </a:cubicBezTo>
                  <a:cubicBezTo>
                    <a:pt x="579" y="5735"/>
                    <a:pt x="842" y="4841"/>
                    <a:pt x="1368" y="4104"/>
                  </a:cubicBezTo>
                  <a:cubicBezTo>
                    <a:pt x="2473" y="2579"/>
                    <a:pt x="3788" y="1211"/>
                    <a:pt x="5261" y="53"/>
                  </a:cubicBezTo>
                  <a:lnTo>
                    <a:pt x="5261" y="1"/>
                  </a:ln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7"/>
            <p:cNvSpPr/>
            <p:nvPr/>
          </p:nvSpPr>
          <p:spPr>
            <a:xfrm>
              <a:off x="1956946" y="1466321"/>
              <a:ext cx="160229" cy="231638"/>
            </a:xfrm>
            <a:custGeom>
              <a:avLst/>
              <a:gdLst/>
              <a:ahLst/>
              <a:cxnLst/>
              <a:rect l="l" t="t" r="r" b="b"/>
              <a:pathLst>
                <a:path w="13573" h="19622" extrusionOk="0">
                  <a:moveTo>
                    <a:pt x="5903" y="1"/>
                  </a:moveTo>
                  <a:cubicBezTo>
                    <a:pt x="4302" y="1"/>
                    <a:pt x="2583" y="448"/>
                    <a:pt x="895" y="1262"/>
                  </a:cubicBezTo>
                  <a:cubicBezTo>
                    <a:pt x="579" y="1420"/>
                    <a:pt x="264" y="1578"/>
                    <a:pt x="1" y="1736"/>
                  </a:cubicBezTo>
                  <a:cubicBezTo>
                    <a:pt x="2157" y="1788"/>
                    <a:pt x="3788" y="3577"/>
                    <a:pt x="4893" y="5471"/>
                  </a:cubicBezTo>
                  <a:cubicBezTo>
                    <a:pt x="7628" y="9837"/>
                    <a:pt x="7839" y="15466"/>
                    <a:pt x="12047" y="18937"/>
                  </a:cubicBezTo>
                  <a:cubicBezTo>
                    <a:pt x="12363" y="19148"/>
                    <a:pt x="12678" y="19464"/>
                    <a:pt x="13047" y="19621"/>
                  </a:cubicBezTo>
                  <a:cubicBezTo>
                    <a:pt x="12257" y="18727"/>
                    <a:pt x="11784" y="17517"/>
                    <a:pt x="11731" y="16255"/>
                  </a:cubicBezTo>
                  <a:cubicBezTo>
                    <a:pt x="11626" y="14782"/>
                    <a:pt x="12310" y="13730"/>
                    <a:pt x="12731" y="12362"/>
                  </a:cubicBezTo>
                  <a:cubicBezTo>
                    <a:pt x="13573" y="9679"/>
                    <a:pt x="13415" y="6575"/>
                    <a:pt x="12205" y="3998"/>
                  </a:cubicBezTo>
                  <a:cubicBezTo>
                    <a:pt x="10863" y="1215"/>
                    <a:pt x="8542" y="1"/>
                    <a:pt x="5903" y="1"/>
                  </a:cubicBezTo>
                  <a:close/>
                </a:path>
              </a:pathLst>
            </a:custGeom>
            <a:solidFill>
              <a:srgbClr val="D6F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7"/>
            <p:cNvSpPr/>
            <p:nvPr/>
          </p:nvSpPr>
          <p:spPr>
            <a:xfrm>
              <a:off x="1956946" y="1466321"/>
              <a:ext cx="160229" cy="231638"/>
            </a:xfrm>
            <a:custGeom>
              <a:avLst/>
              <a:gdLst/>
              <a:ahLst/>
              <a:cxnLst/>
              <a:rect l="l" t="t" r="r" b="b"/>
              <a:pathLst>
                <a:path w="13573" h="19622" extrusionOk="0">
                  <a:moveTo>
                    <a:pt x="5903" y="1"/>
                  </a:moveTo>
                  <a:cubicBezTo>
                    <a:pt x="4302" y="1"/>
                    <a:pt x="2583" y="448"/>
                    <a:pt x="895" y="1262"/>
                  </a:cubicBezTo>
                  <a:cubicBezTo>
                    <a:pt x="579" y="1420"/>
                    <a:pt x="264" y="1578"/>
                    <a:pt x="1" y="1736"/>
                  </a:cubicBezTo>
                  <a:cubicBezTo>
                    <a:pt x="2157" y="1788"/>
                    <a:pt x="4209" y="3419"/>
                    <a:pt x="5314" y="5313"/>
                  </a:cubicBezTo>
                  <a:cubicBezTo>
                    <a:pt x="8049" y="9679"/>
                    <a:pt x="7839" y="15466"/>
                    <a:pt x="12047" y="18937"/>
                  </a:cubicBezTo>
                  <a:cubicBezTo>
                    <a:pt x="12363" y="19148"/>
                    <a:pt x="12678" y="19464"/>
                    <a:pt x="13047" y="19621"/>
                  </a:cubicBezTo>
                  <a:cubicBezTo>
                    <a:pt x="12257" y="18727"/>
                    <a:pt x="11784" y="17517"/>
                    <a:pt x="11731" y="16255"/>
                  </a:cubicBezTo>
                  <a:cubicBezTo>
                    <a:pt x="11626" y="14782"/>
                    <a:pt x="12310" y="13730"/>
                    <a:pt x="12731" y="12362"/>
                  </a:cubicBezTo>
                  <a:cubicBezTo>
                    <a:pt x="13573" y="9679"/>
                    <a:pt x="13415" y="6575"/>
                    <a:pt x="12205" y="3998"/>
                  </a:cubicBezTo>
                  <a:cubicBezTo>
                    <a:pt x="10863" y="1215"/>
                    <a:pt x="8542" y="1"/>
                    <a:pt x="5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7"/>
            <p:cNvSpPr/>
            <p:nvPr/>
          </p:nvSpPr>
          <p:spPr>
            <a:xfrm>
              <a:off x="1979916" y="1483082"/>
              <a:ext cx="110554" cy="193130"/>
            </a:xfrm>
            <a:custGeom>
              <a:avLst/>
              <a:gdLst/>
              <a:ahLst/>
              <a:cxnLst/>
              <a:rect l="l" t="t" r="r" b="b"/>
              <a:pathLst>
                <a:path w="9365" h="16360" extrusionOk="0">
                  <a:moveTo>
                    <a:pt x="1" y="0"/>
                  </a:moveTo>
                  <a:lnTo>
                    <a:pt x="1" y="105"/>
                  </a:lnTo>
                  <a:cubicBezTo>
                    <a:pt x="1421" y="947"/>
                    <a:pt x="2947" y="1631"/>
                    <a:pt x="3894" y="2841"/>
                  </a:cubicBezTo>
                  <a:cubicBezTo>
                    <a:pt x="4104" y="3104"/>
                    <a:pt x="4314" y="3419"/>
                    <a:pt x="4525" y="3788"/>
                  </a:cubicBezTo>
                  <a:cubicBezTo>
                    <a:pt x="4735" y="4103"/>
                    <a:pt x="4893" y="4419"/>
                    <a:pt x="4998" y="4787"/>
                  </a:cubicBezTo>
                  <a:cubicBezTo>
                    <a:pt x="5314" y="5524"/>
                    <a:pt x="5472" y="6313"/>
                    <a:pt x="5630" y="7102"/>
                  </a:cubicBezTo>
                  <a:cubicBezTo>
                    <a:pt x="5945" y="8732"/>
                    <a:pt x="6313" y="10416"/>
                    <a:pt x="6840" y="11994"/>
                  </a:cubicBezTo>
                  <a:cubicBezTo>
                    <a:pt x="7418" y="13572"/>
                    <a:pt x="8155" y="15098"/>
                    <a:pt x="9312" y="16360"/>
                  </a:cubicBezTo>
                  <a:lnTo>
                    <a:pt x="9365" y="16255"/>
                  </a:lnTo>
                  <a:cubicBezTo>
                    <a:pt x="8365" y="14940"/>
                    <a:pt x="7786" y="13414"/>
                    <a:pt x="7313" y="11836"/>
                  </a:cubicBezTo>
                  <a:cubicBezTo>
                    <a:pt x="6892" y="10258"/>
                    <a:pt x="6629" y="8627"/>
                    <a:pt x="6419" y="6997"/>
                  </a:cubicBezTo>
                  <a:cubicBezTo>
                    <a:pt x="6313" y="6155"/>
                    <a:pt x="6208" y="5313"/>
                    <a:pt x="5945" y="4471"/>
                  </a:cubicBezTo>
                  <a:cubicBezTo>
                    <a:pt x="5682" y="3630"/>
                    <a:pt x="5261" y="2841"/>
                    <a:pt x="4630" y="2157"/>
                  </a:cubicBezTo>
                  <a:cubicBezTo>
                    <a:pt x="3999" y="1526"/>
                    <a:pt x="3210" y="1000"/>
                    <a:pt x="2421" y="737"/>
                  </a:cubicBezTo>
                  <a:cubicBezTo>
                    <a:pt x="1632" y="368"/>
                    <a:pt x="843" y="158"/>
                    <a:pt x="1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7"/>
            <p:cNvSpPr/>
            <p:nvPr/>
          </p:nvSpPr>
          <p:spPr>
            <a:xfrm>
              <a:off x="1996063" y="1478798"/>
              <a:ext cx="94405" cy="174442"/>
            </a:xfrm>
            <a:custGeom>
              <a:avLst/>
              <a:gdLst/>
              <a:ahLst/>
              <a:cxnLst/>
              <a:rect l="l" t="t" r="r" b="b"/>
              <a:pathLst>
                <a:path w="7997" h="14777" extrusionOk="0">
                  <a:moveTo>
                    <a:pt x="1074" y="0"/>
                  </a:moveTo>
                  <a:cubicBezTo>
                    <a:pt x="713" y="0"/>
                    <a:pt x="357" y="29"/>
                    <a:pt x="1" y="100"/>
                  </a:cubicBezTo>
                  <a:lnTo>
                    <a:pt x="1" y="205"/>
                  </a:lnTo>
                  <a:cubicBezTo>
                    <a:pt x="790" y="310"/>
                    <a:pt x="1526" y="521"/>
                    <a:pt x="2263" y="731"/>
                  </a:cubicBezTo>
                  <a:cubicBezTo>
                    <a:pt x="2420" y="837"/>
                    <a:pt x="2631" y="889"/>
                    <a:pt x="2736" y="942"/>
                  </a:cubicBezTo>
                  <a:cubicBezTo>
                    <a:pt x="2894" y="1047"/>
                    <a:pt x="3104" y="1152"/>
                    <a:pt x="3210" y="1257"/>
                  </a:cubicBezTo>
                  <a:cubicBezTo>
                    <a:pt x="3525" y="1415"/>
                    <a:pt x="3841" y="1626"/>
                    <a:pt x="4104" y="1889"/>
                  </a:cubicBezTo>
                  <a:cubicBezTo>
                    <a:pt x="5103" y="2836"/>
                    <a:pt x="5840" y="4151"/>
                    <a:pt x="6313" y="5624"/>
                  </a:cubicBezTo>
                  <a:cubicBezTo>
                    <a:pt x="6734" y="7044"/>
                    <a:pt x="6734" y="8622"/>
                    <a:pt x="6787" y="10200"/>
                  </a:cubicBezTo>
                  <a:cubicBezTo>
                    <a:pt x="6892" y="11726"/>
                    <a:pt x="7050" y="13409"/>
                    <a:pt x="7891" y="14777"/>
                  </a:cubicBezTo>
                  <a:lnTo>
                    <a:pt x="7997" y="14724"/>
                  </a:lnTo>
                  <a:cubicBezTo>
                    <a:pt x="7313" y="13304"/>
                    <a:pt x="7313" y="11726"/>
                    <a:pt x="7365" y="10200"/>
                  </a:cubicBezTo>
                  <a:cubicBezTo>
                    <a:pt x="7365" y="8622"/>
                    <a:pt x="7523" y="6991"/>
                    <a:pt x="7155" y="5361"/>
                  </a:cubicBezTo>
                  <a:cubicBezTo>
                    <a:pt x="6997" y="4571"/>
                    <a:pt x="6734" y="3782"/>
                    <a:pt x="6366" y="3046"/>
                  </a:cubicBezTo>
                  <a:cubicBezTo>
                    <a:pt x="5998" y="2257"/>
                    <a:pt x="5419" y="1573"/>
                    <a:pt x="4735" y="1100"/>
                  </a:cubicBezTo>
                  <a:cubicBezTo>
                    <a:pt x="4367" y="837"/>
                    <a:pt x="3999" y="626"/>
                    <a:pt x="3630" y="468"/>
                  </a:cubicBezTo>
                  <a:cubicBezTo>
                    <a:pt x="3420" y="363"/>
                    <a:pt x="3210" y="310"/>
                    <a:pt x="3052" y="258"/>
                  </a:cubicBezTo>
                  <a:cubicBezTo>
                    <a:pt x="2789" y="153"/>
                    <a:pt x="2631" y="153"/>
                    <a:pt x="2420" y="100"/>
                  </a:cubicBezTo>
                  <a:cubicBezTo>
                    <a:pt x="1959" y="42"/>
                    <a:pt x="1513" y="0"/>
                    <a:pt x="1074" y="0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7"/>
            <p:cNvSpPr/>
            <p:nvPr/>
          </p:nvSpPr>
          <p:spPr>
            <a:xfrm>
              <a:off x="2004137" y="1470653"/>
              <a:ext cx="96270" cy="149050"/>
            </a:xfrm>
            <a:custGeom>
              <a:avLst/>
              <a:gdLst/>
              <a:ahLst/>
              <a:cxnLst/>
              <a:rect l="l" t="t" r="r" b="b"/>
              <a:pathLst>
                <a:path w="8155" h="12626" extrusionOk="0">
                  <a:moveTo>
                    <a:pt x="2262" y="1"/>
                  </a:moveTo>
                  <a:cubicBezTo>
                    <a:pt x="1473" y="1"/>
                    <a:pt x="737" y="1"/>
                    <a:pt x="0" y="54"/>
                  </a:cubicBezTo>
                  <a:lnTo>
                    <a:pt x="0" y="106"/>
                  </a:lnTo>
                  <a:cubicBezTo>
                    <a:pt x="737" y="264"/>
                    <a:pt x="1473" y="317"/>
                    <a:pt x="2210" y="422"/>
                  </a:cubicBezTo>
                  <a:cubicBezTo>
                    <a:pt x="2578" y="474"/>
                    <a:pt x="2946" y="474"/>
                    <a:pt x="3262" y="580"/>
                  </a:cubicBezTo>
                  <a:cubicBezTo>
                    <a:pt x="3630" y="632"/>
                    <a:pt x="3946" y="790"/>
                    <a:pt x="4261" y="948"/>
                  </a:cubicBezTo>
                  <a:cubicBezTo>
                    <a:pt x="5524" y="1527"/>
                    <a:pt x="6629" y="2579"/>
                    <a:pt x="7155" y="3894"/>
                  </a:cubicBezTo>
                  <a:cubicBezTo>
                    <a:pt x="7733" y="5209"/>
                    <a:pt x="7628" y="6682"/>
                    <a:pt x="7628" y="8155"/>
                  </a:cubicBezTo>
                  <a:lnTo>
                    <a:pt x="7576" y="12626"/>
                  </a:lnTo>
                  <a:lnTo>
                    <a:pt x="7628" y="12626"/>
                  </a:lnTo>
                  <a:lnTo>
                    <a:pt x="7891" y="8155"/>
                  </a:lnTo>
                  <a:cubicBezTo>
                    <a:pt x="7944" y="6734"/>
                    <a:pt x="8154" y="5156"/>
                    <a:pt x="7576" y="3683"/>
                  </a:cubicBezTo>
                  <a:cubicBezTo>
                    <a:pt x="7050" y="2263"/>
                    <a:pt x="5945" y="1000"/>
                    <a:pt x="4472" y="422"/>
                  </a:cubicBezTo>
                  <a:cubicBezTo>
                    <a:pt x="4156" y="264"/>
                    <a:pt x="3735" y="159"/>
                    <a:pt x="3367" y="106"/>
                  </a:cubicBezTo>
                  <a:cubicBezTo>
                    <a:pt x="2999" y="1"/>
                    <a:pt x="2631" y="54"/>
                    <a:pt x="2262" y="1"/>
                  </a:cubicBezTo>
                  <a:close/>
                </a:path>
              </a:pathLst>
            </a:custGeom>
            <a:solidFill>
              <a:srgbClr val="FFE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7"/>
            <p:cNvSpPr/>
            <p:nvPr/>
          </p:nvSpPr>
          <p:spPr>
            <a:xfrm>
              <a:off x="1864428" y="1683368"/>
              <a:ext cx="50927" cy="42770"/>
            </a:xfrm>
            <a:custGeom>
              <a:avLst/>
              <a:gdLst/>
              <a:ahLst/>
              <a:cxnLst/>
              <a:rect l="l" t="t" r="r" b="b"/>
              <a:pathLst>
                <a:path w="4314" h="3623" extrusionOk="0">
                  <a:moveTo>
                    <a:pt x="2090" y="1"/>
                  </a:moveTo>
                  <a:cubicBezTo>
                    <a:pt x="1078" y="1"/>
                    <a:pt x="253" y="646"/>
                    <a:pt x="158" y="1549"/>
                  </a:cubicBezTo>
                  <a:cubicBezTo>
                    <a:pt x="0" y="2548"/>
                    <a:pt x="842" y="3495"/>
                    <a:pt x="1947" y="3601"/>
                  </a:cubicBezTo>
                  <a:cubicBezTo>
                    <a:pt x="2054" y="3616"/>
                    <a:pt x="2160" y="3623"/>
                    <a:pt x="2265" y="3623"/>
                  </a:cubicBezTo>
                  <a:cubicBezTo>
                    <a:pt x="3246" y="3623"/>
                    <a:pt x="4114" y="2978"/>
                    <a:pt x="4209" y="2075"/>
                  </a:cubicBezTo>
                  <a:cubicBezTo>
                    <a:pt x="4314" y="1076"/>
                    <a:pt x="3525" y="181"/>
                    <a:pt x="2420" y="23"/>
                  </a:cubicBezTo>
                  <a:cubicBezTo>
                    <a:pt x="2308" y="8"/>
                    <a:pt x="2198" y="1"/>
                    <a:pt x="2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7"/>
            <p:cNvSpPr/>
            <p:nvPr/>
          </p:nvSpPr>
          <p:spPr>
            <a:xfrm>
              <a:off x="1864428" y="1683368"/>
              <a:ext cx="50927" cy="42510"/>
            </a:xfrm>
            <a:custGeom>
              <a:avLst/>
              <a:gdLst/>
              <a:ahLst/>
              <a:cxnLst/>
              <a:rect l="l" t="t" r="r" b="b"/>
              <a:pathLst>
                <a:path w="4314" h="3601" extrusionOk="0">
                  <a:moveTo>
                    <a:pt x="2090" y="1"/>
                  </a:moveTo>
                  <a:cubicBezTo>
                    <a:pt x="1078" y="1"/>
                    <a:pt x="253" y="646"/>
                    <a:pt x="158" y="1549"/>
                  </a:cubicBezTo>
                  <a:cubicBezTo>
                    <a:pt x="0" y="2548"/>
                    <a:pt x="842" y="3495"/>
                    <a:pt x="1947" y="3601"/>
                  </a:cubicBezTo>
                  <a:lnTo>
                    <a:pt x="1999" y="3601"/>
                  </a:lnTo>
                  <a:cubicBezTo>
                    <a:pt x="1052" y="3495"/>
                    <a:pt x="369" y="2706"/>
                    <a:pt x="474" y="1812"/>
                  </a:cubicBezTo>
                  <a:cubicBezTo>
                    <a:pt x="571" y="1032"/>
                    <a:pt x="1346" y="433"/>
                    <a:pt x="2255" y="433"/>
                  </a:cubicBezTo>
                  <a:cubicBezTo>
                    <a:pt x="2327" y="433"/>
                    <a:pt x="2399" y="437"/>
                    <a:pt x="2473" y="444"/>
                  </a:cubicBezTo>
                  <a:cubicBezTo>
                    <a:pt x="3420" y="602"/>
                    <a:pt x="4156" y="1391"/>
                    <a:pt x="4051" y="2285"/>
                  </a:cubicBezTo>
                  <a:cubicBezTo>
                    <a:pt x="3998" y="2654"/>
                    <a:pt x="3788" y="2969"/>
                    <a:pt x="3525" y="3232"/>
                  </a:cubicBezTo>
                  <a:cubicBezTo>
                    <a:pt x="3893" y="2969"/>
                    <a:pt x="4156" y="2548"/>
                    <a:pt x="4209" y="2075"/>
                  </a:cubicBezTo>
                  <a:cubicBezTo>
                    <a:pt x="4314" y="1076"/>
                    <a:pt x="3525" y="181"/>
                    <a:pt x="2420" y="23"/>
                  </a:cubicBezTo>
                  <a:cubicBezTo>
                    <a:pt x="2308" y="8"/>
                    <a:pt x="2198" y="1"/>
                    <a:pt x="2090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7"/>
            <p:cNvSpPr/>
            <p:nvPr/>
          </p:nvSpPr>
          <p:spPr>
            <a:xfrm>
              <a:off x="1890503" y="1707187"/>
              <a:ext cx="18026" cy="15630"/>
            </a:xfrm>
            <a:custGeom>
              <a:avLst/>
              <a:gdLst/>
              <a:ahLst/>
              <a:cxnLst/>
              <a:rect l="l" t="t" r="r" b="b"/>
              <a:pathLst>
                <a:path w="1527" h="1324" extrusionOk="0">
                  <a:moveTo>
                    <a:pt x="938" y="0"/>
                  </a:moveTo>
                  <a:cubicBezTo>
                    <a:pt x="722" y="0"/>
                    <a:pt x="486" y="116"/>
                    <a:pt x="316" y="320"/>
                  </a:cubicBezTo>
                  <a:cubicBezTo>
                    <a:pt x="1" y="636"/>
                    <a:pt x="1" y="1004"/>
                    <a:pt x="264" y="1214"/>
                  </a:cubicBezTo>
                  <a:cubicBezTo>
                    <a:pt x="357" y="1289"/>
                    <a:pt x="470" y="1324"/>
                    <a:pt x="591" y="1324"/>
                  </a:cubicBezTo>
                  <a:cubicBezTo>
                    <a:pt x="812" y="1324"/>
                    <a:pt x="1059" y="1208"/>
                    <a:pt x="1263" y="1004"/>
                  </a:cubicBezTo>
                  <a:cubicBezTo>
                    <a:pt x="1526" y="688"/>
                    <a:pt x="1526" y="320"/>
                    <a:pt x="1263" y="110"/>
                  </a:cubicBezTo>
                  <a:cubicBezTo>
                    <a:pt x="1170" y="35"/>
                    <a:pt x="1057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7"/>
            <p:cNvSpPr/>
            <p:nvPr/>
          </p:nvSpPr>
          <p:spPr>
            <a:xfrm>
              <a:off x="2440036" y="1718413"/>
              <a:ext cx="65836" cy="65836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788" y="0"/>
                  </a:moveTo>
                  <a:cubicBezTo>
                    <a:pt x="1263" y="0"/>
                    <a:pt x="0" y="1263"/>
                    <a:pt x="0" y="2788"/>
                  </a:cubicBezTo>
                  <a:cubicBezTo>
                    <a:pt x="0" y="4314"/>
                    <a:pt x="1263" y="5576"/>
                    <a:pt x="2788" y="5576"/>
                  </a:cubicBezTo>
                  <a:cubicBezTo>
                    <a:pt x="4314" y="5576"/>
                    <a:pt x="5576" y="4314"/>
                    <a:pt x="5576" y="2788"/>
                  </a:cubicBezTo>
                  <a:cubicBezTo>
                    <a:pt x="5576" y="1263"/>
                    <a:pt x="4314" y="0"/>
                    <a:pt x="2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7"/>
            <p:cNvSpPr/>
            <p:nvPr/>
          </p:nvSpPr>
          <p:spPr>
            <a:xfrm>
              <a:off x="2440036" y="1718413"/>
              <a:ext cx="65836" cy="65836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788" y="0"/>
                  </a:moveTo>
                  <a:cubicBezTo>
                    <a:pt x="1263" y="0"/>
                    <a:pt x="0" y="1263"/>
                    <a:pt x="0" y="2788"/>
                  </a:cubicBezTo>
                  <a:cubicBezTo>
                    <a:pt x="0" y="4314"/>
                    <a:pt x="1263" y="5576"/>
                    <a:pt x="2788" y="5576"/>
                  </a:cubicBezTo>
                  <a:lnTo>
                    <a:pt x="2893" y="5576"/>
                  </a:lnTo>
                  <a:cubicBezTo>
                    <a:pt x="1526" y="5524"/>
                    <a:pt x="474" y="4472"/>
                    <a:pt x="474" y="3104"/>
                  </a:cubicBezTo>
                  <a:cubicBezTo>
                    <a:pt x="474" y="1789"/>
                    <a:pt x="1578" y="684"/>
                    <a:pt x="2946" y="684"/>
                  </a:cubicBezTo>
                  <a:cubicBezTo>
                    <a:pt x="4261" y="684"/>
                    <a:pt x="5366" y="1789"/>
                    <a:pt x="5366" y="3104"/>
                  </a:cubicBezTo>
                  <a:cubicBezTo>
                    <a:pt x="5366" y="3735"/>
                    <a:pt x="5155" y="4261"/>
                    <a:pt x="4840" y="4682"/>
                  </a:cubicBezTo>
                  <a:cubicBezTo>
                    <a:pt x="5261" y="4209"/>
                    <a:pt x="5576" y="3525"/>
                    <a:pt x="5576" y="2788"/>
                  </a:cubicBezTo>
                  <a:cubicBezTo>
                    <a:pt x="5576" y="1263"/>
                    <a:pt x="4314" y="0"/>
                    <a:pt x="278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7"/>
            <p:cNvSpPr/>
            <p:nvPr/>
          </p:nvSpPr>
          <p:spPr>
            <a:xfrm>
              <a:off x="2475424" y="1752856"/>
              <a:ext cx="24236" cy="24543"/>
            </a:xfrm>
            <a:custGeom>
              <a:avLst/>
              <a:gdLst/>
              <a:ahLst/>
              <a:cxnLst/>
              <a:rect l="l" t="t" r="r" b="b"/>
              <a:pathLst>
                <a:path w="2053" h="2079" extrusionOk="0">
                  <a:moveTo>
                    <a:pt x="1259" y="0"/>
                  </a:moveTo>
                  <a:cubicBezTo>
                    <a:pt x="929" y="0"/>
                    <a:pt x="550" y="217"/>
                    <a:pt x="316" y="607"/>
                  </a:cubicBezTo>
                  <a:cubicBezTo>
                    <a:pt x="1" y="1133"/>
                    <a:pt x="53" y="1712"/>
                    <a:pt x="421" y="1975"/>
                  </a:cubicBezTo>
                  <a:cubicBezTo>
                    <a:pt x="522" y="2046"/>
                    <a:pt x="638" y="2079"/>
                    <a:pt x="759" y="2079"/>
                  </a:cubicBezTo>
                  <a:cubicBezTo>
                    <a:pt x="1085" y="2079"/>
                    <a:pt x="1454" y="1846"/>
                    <a:pt x="1684" y="1501"/>
                  </a:cubicBezTo>
                  <a:cubicBezTo>
                    <a:pt x="2052" y="975"/>
                    <a:pt x="2000" y="344"/>
                    <a:pt x="1579" y="81"/>
                  </a:cubicBezTo>
                  <a:cubicBezTo>
                    <a:pt x="1484" y="26"/>
                    <a:pt x="1374" y="0"/>
                    <a:pt x="1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7"/>
            <p:cNvSpPr/>
            <p:nvPr/>
          </p:nvSpPr>
          <p:spPr>
            <a:xfrm>
              <a:off x="1707333" y="1866809"/>
              <a:ext cx="61492" cy="61492"/>
            </a:xfrm>
            <a:custGeom>
              <a:avLst/>
              <a:gdLst/>
              <a:ahLst/>
              <a:cxnLst/>
              <a:rect l="l" t="t" r="r" b="b"/>
              <a:pathLst>
                <a:path w="5209" h="5209" extrusionOk="0">
                  <a:moveTo>
                    <a:pt x="2578" y="1"/>
                  </a:moveTo>
                  <a:cubicBezTo>
                    <a:pt x="1158" y="1"/>
                    <a:pt x="0" y="1158"/>
                    <a:pt x="0" y="2578"/>
                  </a:cubicBezTo>
                  <a:cubicBezTo>
                    <a:pt x="0" y="4051"/>
                    <a:pt x="1158" y="5209"/>
                    <a:pt x="2578" y="5209"/>
                  </a:cubicBezTo>
                  <a:cubicBezTo>
                    <a:pt x="4051" y="5209"/>
                    <a:pt x="5208" y="4051"/>
                    <a:pt x="5208" y="2578"/>
                  </a:cubicBezTo>
                  <a:cubicBezTo>
                    <a:pt x="5208" y="1158"/>
                    <a:pt x="4051" y="1"/>
                    <a:pt x="2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7"/>
            <p:cNvSpPr/>
            <p:nvPr/>
          </p:nvSpPr>
          <p:spPr>
            <a:xfrm>
              <a:off x="1707333" y="1866809"/>
              <a:ext cx="61492" cy="61492"/>
            </a:xfrm>
            <a:custGeom>
              <a:avLst/>
              <a:gdLst/>
              <a:ahLst/>
              <a:cxnLst/>
              <a:rect l="l" t="t" r="r" b="b"/>
              <a:pathLst>
                <a:path w="5209" h="5209" extrusionOk="0">
                  <a:moveTo>
                    <a:pt x="2578" y="1"/>
                  </a:moveTo>
                  <a:cubicBezTo>
                    <a:pt x="1158" y="1"/>
                    <a:pt x="0" y="1158"/>
                    <a:pt x="0" y="2578"/>
                  </a:cubicBezTo>
                  <a:cubicBezTo>
                    <a:pt x="0" y="4051"/>
                    <a:pt x="1158" y="5209"/>
                    <a:pt x="2578" y="5209"/>
                  </a:cubicBezTo>
                  <a:lnTo>
                    <a:pt x="2683" y="5209"/>
                  </a:lnTo>
                  <a:cubicBezTo>
                    <a:pt x="1421" y="5209"/>
                    <a:pt x="421" y="4157"/>
                    <a:pt x="421" y="2894"/>
                  </a:cubicBezTo>
                  <a:cubicBezTo>
                    <a:pt x="421" y="1632"/>
                    <a:pt x="1473" y="632"/>
                    <a:pt x="2736" y="632"/>
                  </a:cubicBezTo>
                  <a:cubicBezTo>
                    <a:pt x="3998" y="632"/>
                    <a:pt x="5050" y="1632"/>
                    <a:pt x="5050" y="2894"/>
                  </a:cubicBezTo>
                  <a:cubicBezTo>
                    <a:pt x="5050" y="3473"/>
                    <a:pt x="4840" y="3999"/>
                    <a:pt x="4524" y="4367"/>
                  </a:cubicBezTo>
                  <a:cubicBezTo>
                    <a:pt x="4945" y="3894"/>
                    <a:pt x="5208" y="3262"/>
                    <a:pt x="5208" y="2578"/>
                  </a:cubicBezTo>
                  <a:cubicBezTo>
                    <a:pt x="5208" y="1158"/>
                    <a:pt x="4051" y="1"/>
                    <a:pt x="257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7"/>
            <p:cNvSpPr/>
            <p:nvPr/>
          </p:nvSpPr>
          <p:spPr>
            <a:xfrm>
              <a:off x="1740242" y="1898761"/>
              <a:ext cx="22370" cy="23043"/>
            </a:xfrm>
            <a:custGeom>
              <a:avLst/>
              <a:gdLst/>
              <a:ahLst/>
              <a:cxnLst/>
              <a:rect l="l" t="t" r="r" b="b"/>
              <a:pathLst>
                <a:path w="1895" h="1952" extrusionOk="0">
                  <a:moveTo>
                    <a:pt x="1209" y="0"/>
                  </a:moveTo>
                  <a:cubicBezTo>
                    <a:pt x="896" y="0"/>
                    <a:pt x="549" y="206"/>
                    <a:pt x="316" y="555"/>
                  </a:cubicBezTo>
                  <a:cubicBezTo>
                    <a:pt x="0" y="1081"/>
                    <a:pt x="53" y="1660"/>
                    <a:pt x="421" y="1870"/>
                  </a:cubicBezTo>
                  <a:cubicBezTo>
                    <a:pt x="504" y="1926"/>
                    <a:pt x="605" y="1952"/>
                    <a:pt x="715" y="1952"/>
                  </a:cubicBezTo>
                  <a:cubicBezTo>
                    <a:pt x="1023" y="1952"/>
                    <a:pt x="1399" y="1746"/>
                    <a:pt x="1631" y="1397"/>
                  </a:cubicBezTo>
                  <a:cubicBezTo>
                    <a:pt x="1894" y="924"/>
                    <a:pt x="1842" y="345"/>
                    <a:pt x="1526" y="82"/>
                  </a:cubicBezTo>
                  <a:cubicBezTo>
                    <a:pt x="1429" y="27"/>
                    <a:pt x="1321" y="0"/>
                    <a:pt x="1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7"/>
            <p:cNvSpPr/>
            <p:nvPr/>
          </p:nvSpPr>
          <p:spPr>
            <a:xfrm>
              <a:off x="1415498" y="1469414"/>
              <a:ext cx="47822" cy="47834"/>
            </a:xfrm>
            <a:custGeom>
              <a:avLst/>
              <a:gdLst/>
              <a:ahLst/>
              <a:cxnLst/>
              <a:rect l="l" t="t" r="r" b="b"/>
              <a:pathLst>
                <a:path w="4051" h="4052" extrusionOk="0">
                  <a:moveTo>
                    <a:pt x="2052" y="1"/>
                  </a:moveTo>
                  <a:cubicBezTo>
                    <a:pt x="894" y="1"/>
                    <a:pt x="0" y="895"/>
                    <a:pt x="0" y="2052"/>
                  </a:cubicBezTo>
                  <a:cubicBezTo>
                    <a:pt x="0" y="3157"/>
                    <a:pt x="894" y="4051"/>
                    <a:pt x="2052" y="4051"/>
                  </a:cubicBezTo>
                  <a:cubicBezTo>
                    <a:pt x="3156" y="4051"/>
                    <a:pt x="4051" y="3157"/>
                    <a:pt x="4051" y="2052"/>
                  </a:cubicBezTo>
                  <a:cubicBezTo>
                    <a:pt x="4051" y="895"/>
                    <a:pt x="3156" y="1"/>
                    <a:pt x="2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7"/>
            <p:cNvSpPr/>
            <p:nvPr/>
          </p:nvSpPr>
          <p:spPr>
            <a:xfrm>
              <a:off x="1415498" y="1469414"/>
              <a:ext cx="47822" cy="47834"/>
            </a:xfrm>
            <a:custGeom>
              <a:avLst/>
              <a:gdLst/>
              <a:ahLst/>
              <a:cxnLst/>
              <a:rect l="l" t="t" r="r" b="b"/>
              <a:pathLst>
                <a:path w="4051" h="4052" extrusionOk="0">
                  <a:moveTo>
                    <a:pt x="2052" y="1"/>
                  </a:moveTo>
                  <a:cubicBezTo>
                    <a:pt x="894" y="1"/>
                    <a:pt x="0" y="895"/>
                    <a:pt x="0" y="2052"/>
                  </a:cubicBezTo>
                  <a:cubicBezTo>
                    <a:pt x="0" y="3157"/>
                    <a:pt x="894" y="4051"/>
                    <a:pt x="2052" y="4051"/>
                  </a:cubicBezTo>
                  <a:lnTo>
                    <a:pt x="2104" y="4051"/>
                  </a:lnTo>
                  <a:cubicBezTo>
                    <a:pt x="1105" y="4051"/>
                    <a:pt x="368" y="3262"/>
                    <a:pt x="368" y="2263"/>
                  </a:cubicBezTo>
                  <a:cubicBezTo>
                    <a:pt x="368" y="1316"/>
                    <a:pt x="1157" y="474"/>
                    <a:pt x="2157" y="474"/>
                  </a:cubicBezTo>
                  <a:cubicBezTo>
                    <a:pt x="3104" y="474"/>
                    <a:pt x="3945" y="1316"/>
                    <a:pt x="3945" y="2263"/>
                  </a:cubicBezTo>
                  <a:cubicBezTo>
                    <a:pt x="3945" y="2684"/>
                    <a:pt x="3788" y="3104"/>
                    <a:pt x="3525" y="3420"/>
                  </a:cubicBezTo>
                  <a:cubicBezTo>
                    <a:pt x="3840" y="3052"/>
                    <a:pt x="4051" y="2578"/>
                    <a:pt x="4051" y="2052"/>
                  </a:cubicBezTo>
                  <a:cubicBezTo>
                    <a:pt x="4051" y="895"/>
                    <a:pt x="3156" y="1"/>
                    <a:pt x="2052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7"/>
            <p:cNvSpPr/>
            <p:nvPr/>
          </p:nvSpPr>
          <p:spPr>
            <a:xfrm>
              <a:off x="1441572" y="1494508"/>
              <a:ext cx="17401" cy="17861"/>
            </a:xfrm>
            <a:custGeom>
              <a:avLst/>
              <a:gdLst/>
              <a:ahLst/>
              <a:cxnLst/>
              <a:rect l="l" t="t" r="r" b="b"/>
              <a:pathLst>
                <a:path w="1474" h="1513" extrusionOk="0">
                  <a:moveTo>
                    <a:pt x="913" y="1"/>
                  </a:moveTo>
                  <a:cubicBezTo>
                    <a:pt x="676" y="1"/>
                    <a:pt x="402" y="185"/>
                    <a:pt x="211" y="452"/>
                  </a:cubicBezTo>
                  <a:cubicBezTo>
                    <a:pt x="0" y="821"/>
                    <a:pt x="0" y="1294"/>
                    <a:pt x="316" y="1452"/>
                  </a:cubicBezTo>
                  <a:cubicBezTo>
                    <a:pt x="385" y="1493"/>
                    <a:pt x="464" y="1513"/>
                    <a:pt x="548" y="1513"/>
                  </a:cubicBezTo>
                  <a:cubicBezTo>
                    <a:pt x="785" y="1513"/>
                    <a:pt x="1055" y="1356"/>
                    <a:pt x="1210" y="1084"/>
                  </a:cubicBezTo>
                  <a:cubicBezTo>
                    <a:pt x="1473" y="715"/>
                    <a:pt x="1421" y="242"/>
                    <a:pt x="1158" y="84"/>
                  </a:cubicBezTo>
                  <a:cubicBezTo>
                    <a:pt x="1086" y="27"/>
                    <a:pt x="1002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7"/>
            <p:cNvSpPr/>
            <p:nvPr/>
          </p:nvSpPr>
          <p:spPr>
            <a:xfrm>
              <a:off x="1779985" y="1455131"/>
              <a:ext cx="47822" cy="47834"/>
            </a:xfrm>
            <a:custGeom>
              <a:avLst/>
              <a:gdLst/>
              <a:ahLst/>
              <a:cxnLst/>
              <a:rect l="l" t="t" r="r" b="b"/>
              <a:pathLst>
                <a:path w="4051" h="4052" extrusionOk="0">
                  <a:moveTo>
                    <a:pt x="1999" y="1"/>
                  </a:moveTo>
                  <a:cubicBezTo>
                    <a:pt x="894" y="1"/>
                    <a:pt x="0" y="895"/>
                    <a:pt x="0" y="2000"/>
                  </a:cubicBezTo>
                  <a:cubicBezTo>
                    <a:pt x="0" y="3157"/>
                    <a:pt x="894" y="4051"/>
                    <a:pt x="1999" y="4051"/>
                  </a:cubicBezTo>
                  <a:cubicBezTo>
                    <a:pt x="3104" y="4051"/>
                    <a:pt x="4051" y="3105"/>
                    <a:pt x="4051" y="2000"/>
                  </a:cubicBezTo>
                  <a:cubicBezTo>
                    <a:pt x="4051" y="895"/>
                    <a:pt x="3104" y="1"/>
                    <a:pt x="1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7"/>
            <p:cNvSpPr/>
            <p:nvPr/>
          </p:nvSpPr>
          <p:spPr>
            <a:xfrm>
              <a:off x="1779985" y="1455131"/>
              <a:ext cx="47822" cy="47834"/>
            </a:xfrm>
            <a:custGeom>
              <a:avLst/>
              <a:gdLst/>
              <a:ahLst/>
              <a:cxnLst/>
              <a:rect l="l" t="t" r="r" b="b"/>
              <a:pathLst>
                <a:path w="4051" h="4052" extrusionOk="0">
                  <a:moveTo>
                    <a:pt x="1999" y="1"/>
                  </a:moveTo>
                  <a:cubicBezTo>
                    <a:pt x="894" y="1"/>
                    <a:pt x="0" y="895"/>
                    <a:pt x="0" y="2000"/>
                  </a:cubicBezTo>
                  <a:cubicBezTo>
                    <a:pt x="0" y="3157"/>
                    <a:pt x="894" y="4051"/>
                    <a:pt x="1999" y="4051"/>
                  </a:cubicBezTo>
                  <a:lnTo>
                    <a:pt x="2052" y="4051"/>
                  </a:lnTo>
                  <a:cubicBezTo>
                    <a:pt x="1105" y="3999"/>
                    <a:pt x="316" y="3210"/>
                    <a:pt x="316" y="2263"/>
                  </a:cubicBezTo>
                  <a:cubicBezTo>
                    <a:pt x="316" y="1263"/>
                    <a:pt x="1105" y="474"/>
                    <a:pt x="2104" y="474"/>
                  </a:cubicBezTo>
                  <a:cubicBezTo>
                    <a:pt x="3104" y="474"/>
                    <a:pt x="3893" y="1263"/>
                    <a:pt x="3893" y="2263"/>
                  </a:cubicBezTo>
                  <a:cubicBezTo>
                    <a:pt x="3893" y="2684"/>
                    <a:pt x="3735" y="3105"/>
                    <a:pt x="3525" y="3368"/>
                  </a:cubicBezTo>
                  <a:cubicBezTo>
                    <a:pt x="3840" y="3052"/>
                    <a:pt x="4051" y="2526"/>
                    <a:pt x="4051" y="2000"/>
                  </a:cubicBezTo>
                  <a:cubicBezTo>
                    <a:pt x="4051" y="895"/>
                    <a:pt x="3104" y="1"/>
                    <a:pt x="1999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7"/>
            <p:cNvSpPr/>
            <p:nvPr/>
          </p:nvSpPr>
          <p:spPr>
            <a:xfrm>
              <a:off x="1805433" y="1479872"/>
              <a:ext cx="17401" cy="17967"/>
            </a:xfrm>
            <a:custGeom>
              <a:avLst/>
              <a:gdLst/>
              <a:ahLst/>
              <a:cxnLst/>
              <a:rect l="l" t="t" r="r" b="b"/>
              <a:pathLst>
                <a:path w="1474" h="1522" extrusionOk="0">
                  <a:moveTo>
                    <a:pt x="925" y="1"/>
                  </a:moveTo>
                  <a:cubicBezTo>
                    <a:pt x="686" y="1"/>
                    <a:pt x="406" y="158"/>
                    <a:pt x="211" y="430"/>
                  </a:cubicBezTo>
                  <a:cubicBezTo>
                    <a:pt x="1" y="798"/>
                    <a:pt x="54" y="1272"/>
                    <a:pt x="317" y="1429"/>
                  </a:cubicBezTo>
                  <a:cubicBezTo>
                    <a:pt x="395" y="1492"/>
                    <a:pt x="488" y="1522"/>
                    <a:pt x="586" y="1522"/>
                  </a:cubicBezTo>
                  <a:cubicBezTo>
                    <a:pt x="817" y="1522"/>
                    <a:pt x="1079" y="1356"/>
                    <a:pt x="1263" y="1061"/>
                  </a:cubicBezTo>
                  <a:cubicBezTo>
                    <a:pt x="1474" y="693"/>
                    <a:pt x="1474" y="272"/>
                    <a:pt x="1158" y="62"/>
                  </a:cubicBezTo>
                  <a:cubicBezTo>
                    <a:pt x="1089" y="20"/>
                    <a:pt x="1010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7"/>
            <p:cNvSpPr/>
            <p:nvPr/>
          </p:nvSpPr>
          <p:spPr>
            <a:xfrm>
              <a:off x="2200350" y="1883582"/>
              <a:ext cx="27340" cy="27329"/>
            </a:xfrm>
            <a:custGeom>
              <a:avLst/>
              <a:gdLst/>
              <a:ahLst/>
              <a:cxnLst/>
              <a:rect l="l" t="t" r="r" b="b"/>
              <a:pathLst>
                <a:path w="2316" h="2315" extrusionOk="0">
                  <a:moveTo>
                    <a:pt x="1158" y="0"/>
                  </a:moveTo>
                  <a:cubicBezTo>
                    <a:pt x="527" y="0"/>
                    <a:pt x="1" y="526"/>
                    <a:pt x="1" y="1157"/>
                  </a:cubicBezTo>
                  <a:cubicBezTo>
                    <a:pt x="1" y="1841"/>
                    <a:pt x="527" y="2315"/>
                    <a:pt x="1158" y="2315"/>
                  </a:cubicBezTo>
                  <a:cubicBezTo>
                    <a:pt x="1789" y="2315"/>
                    <a:pt x="2315" y="1841"/>
                    <a:pt x="2315" y="1157"/>
                  </a:cubicBezTo>
                  <a:cubicBezTo>
                    <a:pt x="2315" y="526"/>
                    <a:pt x="178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7"/>
            <p:cNvSpPr/>
            <p:nvPr/>
          </p:nvSpPr>
          <p:spPr>
            <a:xfrm>
              <a:off x="2200350" y="1883582"/>
              <a:ext cx="27340" cy="27329"/>
            </a:xfrm>
            <a:custGeom>
              <a:avLst/>
              <a:gdLst/>
              <a:ahLst/>
              <a:cxnLst/>
              <a:rect l="l" t="t" r="r" b="b"/>
              <a:pathLst>
                <a:path w="2316" h="2315" extrusionOk="0">
                  <a:moveTo>
                    <a:pt x="1158" y="0"/>
                  </a:moveTo>
                  <a:cubicBezTo>
                    <a:pt x="527" y="0"/>
                    <a:pt x="1" y="526"/>
                    <a:pt x="1" y="1157"/>
                  </a:cubicBezTo>
                  <a:cubicBezTo>
                    <a:pt x="1" y="1841"/>
                    <a:pt x="527" y="2315"/>
                    <a:pt x="1158" y="2315"/>
                  </a:cubicBezTo>
                  <a:cubicBezTo>
                    <a:pt x="632" y="2315"/>
                    <a:pt x="211" y="1894"/>
                    <a:pt x="211" y="1315"/>
                  </a:cubicBezTo>
                  <a:cubicBezTo>
                    <a:pt x="211" y="737"/>
                    <a:pt x="632" y="316"/>
                    <a:pt x="1211" y="316"/>
                  </a:cubicBezTo>
                  <a:cubicBezTo>
                    <a:pt x="1789" y="316"/>
                    <a:pt x="2210" y="737"/>
                    <a:pt x="2210" y="1315"/>
                  </a:cubicBezTo>
                  <a:cubicBezTo>
                    <a:pt x="2210" y="1578"/>
                    <a:pt x="2157" y="1789"/>
                    <a:pt x="2000" y="1947"/>
                  </a:cubicBezTo>
                  <a:cubicBezTo>
                    <a:pt x="2210" y="1736"/>
                    <a:pt x="2315" y="1473"/>
                    <a:pt x="2315" y="1157"/>
                  </a:cubicBezTo>
                  <a:cubicBezTo>
                    <a:pt x="2315" y="526"/>
                    <a:pt x="1789" y="0"/>
                    <a:pt x="1158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7"/>
            <p:cNvSpPr/>
            <p:nvPr/>
          </p:nvSpPr>
          <p:spPr>
            <a:xfrm>
              <a:off x="2215258" y="1897994"/>
              <a:ext cx="9940" cy="10294"/>
            </a:xfrm>
            <a:custGeom>
              <a:avLst/>
              <a:gdLst/>
              <a:ahLst/>
              <a:cxnLst/>
              <a:rect l="l" t="t" r="r" b="b"/>
              <a:pathLst>
                <a:path w="842" h="872" extrusionOk="0">
                  <a:moveTo>
                    <a:pt x="495" y="0"/>
                  </a:moveTo>
                  <a:cubicBezTo>
                    <a:pt x="365" y="0"/>
                    <a:pt x="221" y="98"/>
                    <a:pt x="105" y="252"/>
                  </a:cubicBezTo>
                  <a:cubicBezTo>
                    <a:pt x="0" y="463"/>
                    <a:pt x="0" y="726"/>
                    <a:pt x="158" y="831"/>
                  </a:cubicBezTo>
                  <a:cubicBezTo>
                    <a:pt x="200" y="859"/>
                    <a:pt x="250" y="872"/>
                    <a:pt x="302" y="872"/>
                  </a:cubicBezTo>
                  <a:cubicBezTo>
                    <a:pt x="445" y="872"/>
                    <a:pt x="607" y="774"/>
                    <a:pt x="684" y="620"/>
                  </a:cubicBezTo>
                  <a:cubicBezTo>
                    <a:pt x="842" y="410"/>
                    <a:pt x="789" y="147"/>
                    <a:pt x="631" y="42"/>
                  </a:cubicBezTo>
                  <a:cubicBezTo>
                    <a:pt x="589" y="14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7"/>
            <p:cNvSpPr/>
            <p:nvPr/>
          </p:nvSpPr>
          <p:spPr>
            <a:xfrm>
              <a:off x="2166202" y="1602914"/>
              <a:ext cx="27329" cy="27340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8" y="1"/>
                  </a:moveTo>
                  <a:cubicBezTo>
                    <a:pt x="526" y="1"/>
                    <a:pt x="0" y="527"/>
                    <a:pt x="0" y="1158"/>
                  </a:cubicBezTo>
                  <a:cubicBezTo>
                    <a:pt x="0" y="1842"/>
                    <a:pt x="526" y="2315"/>
                    <a:pt x="1158" y="2315"/>
                  </a:cubicBezTo>
                  <a:cubicBezTo>
                    <a:pt x="1789" y="2315"/>
                    <a:pt x="2315" y="1842"/>
                    <a:pt x="2315" y="1158"/>
                  </a:cubicBezTo>
                  <a:cubicBezTo>
                    <a:pt x="2315" y="527"/>
                    <a:pt x="1789" y="1"/>
                    <a:pt x="1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7"/>
            <p:cNvSpPr/>
            <p:nvPr/>
          </p:nvSpPr>
          <p:spPr>
            <a:xfrm>
              <a:off x="2166202" y="1602914"/>
              <a:ext cx="27329" cy="27340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8" y="1"/>
                  </a:moveTo>
                  <a:cubicBezTo>
                    <a:pt x="526" y="1"/>
                    <a:pt x="0" y="527"/>
                    <a:pt x="0" y="1158"/>
                  </a:cubicBezTo>
                  <a:cubicBezTo>
                    <a:pt x="0" y="1842"/>
                    <a:pt x="526" y="2315"/>
                    <a:pt x="1158" y="2315"/>
                  </a:cubicBezTo>
                  <a:cubicBezTo>
                    <a:pt x="632" y="2315"/>
                    <a:pt x="211" y="1895"/>
                    <a:pt x="211" y="1316"/>
                  </a:cubicBezTo>
                  <a:cubicBezTo>
                    <a:pt x="211" y="737"/>
                    <a:pt x="632" y="316"/>
                    <a:pt x="1210" y="316"/>
                  </a:cubicBezTo>
                  <a:cubicBezTo>
                    <a:pt x="1789" y="316"/>
                    <a:pt x="2210" y="737"/>
                    <a:pt x="2210" y="1316"/>
                  </a:cubicBezTo>
                  <a:cubicBezTo>
                    <a:pt x="2210" y="1579"/>
                    <a:pt x="2157" y="1789"/>
                    <a:pt x="1999" y="1947"/>
                  </a:cubicBezTo>
                  <a:cubicBezTo>
                    <a:pt x="2210" y="1737"/>
                    <a:pt x="2315" y="1474"/>
                    <a:pt x="2315" y="1158"/>
                  </a:cubicBezTo>
                  <a:cubicBezTo>
                    <a:pt x="2315" y="527"/>
                    <a:pt x="1789" y="1"/>
                    <a:pt x="1158" y="1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7"/>
            <p:cNvSpPr/>
            <p:nvPr/>
          </p:nvSpPr>
          <p:spPr>
            <a:xfrm>
              <a:off x="2180485" y="1617338"/>
              <a:ext cx="9940" cy="10294"/>
            </a:xfrm>
            <a:custGeom>
              <a:avLst/>
              <a:gdLst/>
              <a:ahLst/>
              <a:cxnLst/>
              <a:rect l="l" t="t" r="r" b="b"/>
              <a:pathLst>
                <a:path w="842" h="872" extrusionOk="0">
                  <a:moveTo>
                    <a:pt x="548" y="0"/>
                  </a:moveTo>
                  <a:cubicBezTo>
                    <a:pt x="417" y="0"/>
                    <a:pt x="274" y="98"/>
                    <a:pt x="158" y="252"/>
                  </a:cubicBezTo>
                  <a:cubicBezTo>
                    <a:pt x="0" y="462"/>
                    <a:pt x="53" y="725"/>
                    <a:pt x="211" y="830"/>
                  </a:cubicBezTo>
                  <a:cubicBezTo>
                    <a:pt x="253" y="859"/>
                    <a:pt x="299" y="872"/>
                    <a:pt x="347" y="872"/>
                  </a:cubicBezTo>
                  <a:cubicBezTo>
                    <a:pt x="478" y="872"/>
                    <a:pt x="621" y="774"/>
                    <a:pt x="737" y="620"/>
                  </a:cubicBezTo>
                  <a:cubicBezTo>
                    <a:pt x="842" y="410"/>
                    <a:pt x="842" y="147"/>
                    <a:pt x="684" y="41"/>
                  </a:cubicBezTo>
                  <a:cubicBezTo>
                    <a:pt x="642" y="13"/>
                    <a:pt x="596" y="0"/>
                    <a:pt x="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7"/>
            <p:cNvSpPr/>
            <p:nvPr/>
          </p:nvSpPr>
          <p:spPr>
            <a:xfrm>
              <a:off x="1209346" y="1730830"/>
              <a:ext cx="27329" cy="27329"/>
            </a:xfrm>
            <a:custGeom>
              <a:avLst/>
              <a:gdLst/>
              <a:ahLst/>
              <a:cxnLst/>
              <a:rect l="l" t="t" r="r" b="b"/>
              <a:pathLst>
                <a:path w="2315" h="2315" extrusionOk="0">
                  <a:moveTo>
                    <a:pt x="1157" y="0"/>
                  </a:moveTo>
                  <a:cubicBezTo>
                    <a:pt x="526" y="0"/>
                    <a:pt x="0" y="526"/>
                    <a:pt x="0" y="1158"/>
                  </a:cubicBezTo>
                  <a:cubicBezTo>
                    <a:pt x="0" y="1842"/>
                    <a:pt x="526" y="2315"/>
                    <a:pt x="1157" y="2315"/>
                  </a:cubicBezTo>
                  <a:cubicBezTo>
                    <a:pt x="1789" y="2315"/>
                    <a:pt x="2315" y="1842"/>
                    <a:pt x="2315" y="1158"/>
                  </a:cubicBezTo>
                  <a:cubicBezTo>
                    <a:pt x="2315" y="526"/>
                    <a:pt x="1789" y="0"/>
                    <a:pt x="1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7"/>
            <p:cNvSpPr/>
            <p:nvPr/>
          </p:nvSpPr>
          <p:spPr>
            <a:xfrm>
              <a:off x="1209346" y="1730830"/>
              <a:ext cx="27329" cy="27329"/>
            </a:xfrm>
            <a:custGeom>
              <a:avLst/>
              <a:gdLst/>
              <a:ahLst/>
              <a:cxnLst/>
              <a:rect l="l" t="t" r="r" b="b"/>
              <a:pathLst>
                <a:path w="2315" h="2315" extrusionOk="0">
                  <a:moveTo>
                    <a:pt x="1157" y="0"/>
                  </a:moveTo>
                  <a:cubicBezTo>
                    <a:pt x="526" y="0"/>
                    <a:pt x="0" y="526"/>
                    <a:pt x="0" y="1158"/>
                  </a:cubicBezTo>
                  <a:cubicBezTo>
                    <a:pt x="0" y="1842"/>
                    <a:pt x="526" y="2315"/>
                    <a:pt x="1157" y="2315"/>
                  </a:cubicBezTo>
                  <a:lnTo>
                    <a:pt x="1210" y="2315"/>
                  </a:lnTo>
                  <a:cubicBezTo>
                    <a:pt x="631" y="2315"/>
                    <a:pt x="211" y="1894"/>
                    <a:pt x="211" y="1316"/>
                  </a:cubicBezTo>
                  <a:cubicBezTo>
                    <a:pt x="211" y="737"/>
                    <a:pt x="684" y="316"/>
                    <a:pt x="1210" y="316"/>
                  </a:cubicBezTo>
                  <a:cubicBezTo>
                    <a:pt x="1789" y="316"/>
                    <a:pt x="2262" y="737"/>
                    <a:pt x="2262" y="1316"/>
                  </a:cubicBezTo>
                  <a:cubicBezTo>
                    <a:pt x="2262" y="1579"/>
                    <a:pt x="2157" y="1789"/>
                    <a:pt x="1999" y="1947"/>
                  </a:cubicBezTo>
                  <a:cubicBezTo>
                    <a:pt x="2210" y="1736"/>
                    <a:pt x="2315" y="1473"/>
                    <a:pt x="2315" y="1158"/>
                  </a:cubicBezTo>
                  <a:cubicBezTo>
                    <a:pt x="2315" y="526"/>
                    <a:pt x="1789" y="0"/>
                    <a:pt x="1157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1224242" y="1745242"/>
              <a:ext cx="9952" cy="10306"/>
            </a:xfrm>
            <a:custGeom>
              <a:avLst/>
              <a:gdLst/>
              <a:ahLst/>
              <a:cxnLst/>
              <a:rect l="l" t="t" r="r" b="b"/>
              <a:pathLst>
                <a:path w="843" h="873" extrusionOk="0">
                  <a:moveTo>
                    <a:pt x="540" y="1"/>
                  </a:moveTo>
                  <a:cubicBezTo>
                    <a:pt x="397" y="1"/>
                    <a:pt x="236" y="98"/>
                    <a:pt x="158" y="252"/>
                  </a:cubicBezTo>
                  <a:cubicBezTo>
                    <a:pt x="1" y="463"/>
                    <a:pt x="1" y="726"/>
                    <a:pt x="158" y="831"/>
                  </a:cubicBezTo>
                  <a:cubicBezTo>
                    <a:pt x="201" y="859"/>
                    <a:pt x="251" y="872"/>
                    <a:pt x="304" y="872"/>
                  </a:cubicBezTo>
                  <a:cubicBezTo>
                    <a:pt x="450" y="872"/>
                    <a:pt x="622" y="775"/>
                    <a:pt x="737" y="621"/>
                  </a:cubicBezTo>
                  <a:cubicBezTo>
                    <a:pt x="842" y="410"/>
                    <a:pt x="842" y="147"/>
                    <a:pt x="685" y="42"/>
                  </a:cubicBezTo>
                  <a:cubicBezTo>
                    <a:pt x="642" y="14"/>
                    <a:pt x="592" y="1"/>
                    <a:pt x="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7"/>
            <p:cNvSpPr/>
            <p:nvPr/>
          </p:nvSpPr>
          <p:spPr>
            <a:xfrm>
              <a:off x="1457720" y="1900969"/>
              <a:ext cx="39747" cy="39747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83" y="0"/>
                  </a:moveTo>
                  <a:cubicBezTo>
                    <a:pt x="737" y="0"/>
                    <a:pt x="0" y="789"/>
                    <a:pt x="0" y="1683"/>
                  </a:cubicBezTo>
                  <a:cubicBezTo>
                    <a:pt x="0" y="2630"/>
                    <a:pt x="737" y="3367"/>
                    <a:pt x="1683" y="3367"/>
                  </a:cubicBezTo>
                  <a:cubicBezTo>
                    <a:pt x="2578" y="3367"/>
                    <a:pt x="3367" y="2630"/>
                    <a:pt x="3367" y="1683"/>
                  </a:cubicBezTo>
                  <a:cubicBezTo>
                    <a:pt x="3367" y="789"/>
                    <a:pt x="2578" y="0"/>
                    <a:pt x="1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7"/>
            <p:cNvSpPr/>
            <p:nvPr/>
          </p:nvSpPr>
          <p:spPr>
            <a:xfrm>
              <a:off x="1457720" y="1900969"/>
              <a:ext cx="39747" cy="39747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83" y="0"/>
                  </a:moveTo>
                  <a:cubicBezTo>
                    <a:pt x="737" y="0"/>
                    <a:pt x="0" y="789"/>
                    <a:pt x="0" y="1683"/>
                  </a:cubicBezTo>
                  <a:cubicBezTo>
                    <a:pt x="0" y="2630"/>
                    <a:pt x="737" y="3367"/>
                    <a:pt x="1683" y="3367"/>
                  </a:cubicBezTo>
                  <a:lnTo>
                    <a:pt x="1736" y="3367"/>
                  </a:lnTo>
                  <a:cubicBezTo>
                    <a:pt x="947" y="3367"/>
                    <a:pt x="316" y="2683"/>
                    <a:pt x="316" y="1894"/>
                  </a:cubicBezTo>
                  <a:cubicBezTo>
                    <a:pt x="316" y="1105"/>
                    <a:pt x="947" y="421"/>
                    <a:pt x="1789" y="421"/>
                  </a:cubicBezTo>
                  <a:cubicBezTo>
                    <a:pt x="2578" y="421"/>
                    <a:pt x="3262" y="1105"/>
                    <a:pt x="3262" y="1894"/>
                  </a:cubicBezTo>
                  <a:cubicBezTo>
                    <a:pt x="3262" y="2262"/>
                    <a:pt x="3104" y="2578"/>
                    <a:pt x="2893" y="2841"/>
                  </a:cubicBezTo>
                  <a:cubicBezTo>
                    <a:pt x="3209" y="2525"/>
                    <a:pt x="3367" y="2157"/>
                    <a:pt x="3367" y="1683"/>
                  </a:cubicBezTo>
                  <a:cubicBezTo>
                    <a:pt x="3367" y="789"/>
                    <a:pt x="2578" y="0"/>
                    <a:pt x="1683" y="0"/>
                  </a:cubicBezTo>
                  <a:close/>
                </a:path>
              </a:pathLst>
            </a:custGeom>
            <a:solidFill>
              <a:srgbClr val="A4E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7"/>
            <p:cNvSpPr/>
            <p:nvPr/>
          </p:nvSpPr>
          <p:spPr>
            <a:xfrm>
              <a:off x="1478825" y="1921967"/>
              <a:ext cx="14922" cy="14520"/>
            </a:xfrm>
            <a:custGeom>
              <a:avLst/>
              <a:gdLst/>
              <a:ahLst/>
              <a:cxnLst/>
              <a:rect l="l" t="t" r="r" b="b"/>
              <a:pathLst>
                <a:path w="1264" h="1230" extrusionOk="0">
                  <a:moveTo>
                    <a:pt x="780" y="0"/>
                  </a:moveTo>
                  <a:cubicBezTo>
                    <a:pt x="576" y="0"/>
                    <a:pt x="365" y="147"/>
                    <a:pt x="211" y="378"/>
                  </a:cubicBezTo>
                  <a:cubicBezTo>
                    <a:pt x="1" y="694"/>
                    <a:pt x="53" y="1062"/>
                    <a:pt x="264" y="1167"/>
                  </a:cubicBezTo>
                  <a:cubicBezTo>
                    <a:pt x="336" y="1210"/>
                    <a:pt x="413" y="1230"/>
                    <a:pt x="490" y="1230"/>
                  </a:cubicBezTo>
                  <a:cubicBezTo>
                    <a:pt x="693" y="1230"/>
                    <a:pt x="900" y="1095"/>
                    <a:pt x="1053" y="904"/>
                  </a:cubicBezTo>
                  <a:cubicBezTo>
                    <a:pt x="1263" y="588"/>
                    <a:pt x="1211" y="220"/>
                    <a:pt x="1000" y="62"/>
                  </a:cubicBezTo>
                  <a:cubicBezTo>
                    <a:pt x="930" y="20"/>
                    <a:pt x="855" y="0"/>
                    <a:pt x="7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1" name="Google Shape;3171;p27"/>
          <p:cNvSpPr/>
          <p:nvPr/>
        </p:nvSpPr>
        <p:spPr>
          <a:xfrm>
            <a:off x="1678523" y="2623167"/>
            <a:ext cx="5429426" cy="553312"/>
          </a:xfrm>
          <a:custGeom>
            <a:avLst/>
            <a:gdLst/>
            <a:ahLst/>
            <a:cxnLst/>
            <a:rect l="l" t="t" r="r" b="b"/>
            <a:pathLst>
              <a:path w="459926" h="46871" extrusionOk="0">
                <a:moveTo>
                  <a:pt x="3052" y="0"/>
                </a:moveTo>
                <a:cubicBezTo>
                  <a:pt x="1368" y="0"/>
                  <a:pt x="1" y="1421"/>
                  <a:pt x="1" y="3104"/>
                </a:cubicBezTo>
                <a:lnTo>
                  <a:pt x="1" y="43820"/>
                </a:lnTo>
                <a:cubicBezTo>
                  <a:pt x="1" y="45504"/>
                  <a:pt x="1368" y="46871"/>
                  <a:pt x="3052" y="46871"/>
                </a:cubicBezTo>
                <a:lnTo>
                  <a:pt x="436516" y="46871"/>
                </a:lnTo>
                <a:cubicBezTo>
                  <a:pt x="449405" y="46871"/>
                  <a:pt x="459926" y="36403"/>
                  <a:pt x="459926" y="23462"/>
                </a:cubicBezTo>
                <a:cubicBezTo>
                  <a:pt x="459926" y="10521"/>
                  <a:pt x="449405" y="0"/>
                  <a:pt x="436516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27"/>
          <p:cNvSpPr/>
          <p:nvPr/>
        </p:nvSpPr>
        <p:spPr>
          <a:xfrm>
            <a:off x="1678523" y="1992295"/>
            <a:ext cx="5429426" cy="552698"/>
          </a:xfrm>
          <a:custGeom>
            <a:avLst/>
            <a:gdLst/>
            <a:ahLst/>
            <a:cxnLst/>
            <a:rect l="l" t="t" r="r" b="b"/>
            <a:pathLst>
              <a:path w="459926" h="46819" extrusionOk="0">
                <a:moveTo>
                  <a:pt x="3052" y="1"/>
                </a:moveTo>
                <a:cubicBezTo>
                  <a:pt x="1368" y="1"/>
                  <a:pt x="1" y="1369"/>
                  <a:pt x="1" y="3052"/>
                </a:cubicBezTo>
                <a:lnTo>
                  <a:pt x="1" y="43768"/>
                </a:lnTo>
                <a:cubicBezTo>
                  <a:pt x="1" y="45451"/>
                  <a:pt x="1368" y="46819"/>
                  <a:pt x="3052" y="46819"/>
                </a:cubicBezTo>
                <a:lnTo>
                  <a:pt x="436516" y="46819"/>
                </a:lnTo>
                <a:cubicBezTo>
                  <a:pt x="449405" y="46819"/>
                  <a:pt x="459926" y="36351"/>
                  <a:pt x="459926" y="23410"/>
                </a:cubicBezTo>
                <a:cubicBezTo>
                  <a:pt x="459926" y="10469"/>
                  <a:pt x="449405" y="1"/>
                  <a:pt x="436516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27"/>
          <p:cNvSpPr/>
          <p:nvPr/>
        </p:nvSpPr>
        <p:spPr>
          <a:xfrm>
            <a:off x="1678523" y="1360809"/>
            <a:ext cx="5429426" cy="553324"/>
          </a:xfrm>
          <a:custGeom>
            <a:avLst/>
            <a:gdLst/>
            <a:ahLst/>
            <a:cxnLst/>
            <a:rect l="l" t="t" r="r" b="b"/>
            <a:pathLst>
              <a:path w="459926" h="46872" extrusionOk="0">
                <a:moveTo>
                  <a:pt x="3052" y="1"/>
                </a:moveTo>
                <a:cubicBezTo>
                  <a:pt x="1368" y="1"/>
                  <a:pt x="1" y="1369"/>
                  <a:pt x="1" y="3052"/>
                </a:cubicBezTo>
                <a:lnTo>
                  <a:pt x="1" y="43768"/>
                </a:lnTo>
                <a:cubicBezTo>
                  <a:pt x="1" y="45504"/>
                  <a:pt x="1368" y="46872"/>
                  <a:pt x="3052" y="46872"/>
                </a:cubicBezTo>
                <a:lnTo>
                  <a:pt x="436516" y="46872"/>
                </a:lnTo>
                <a:cubicBezTo>
                  <a:pt x="449405" y="46872"/>
                  <a:pt x="459926" y="36351"/>
                  <a:pt x="459926" y="23410"/>
                </a:cubicBezTo>
                <a:cubicBezTo>
                  <a:pt x="459926" y="10522"/>
                  <a:pt x="449405" y="1"/>
                  <a:pt x="436516" y="1"/>
                </a:cubicBezTo>
                <a:close/>
              </a:path>
            </a:pathLst>
          </a:custGeom>
          <a:solidFill>
            <a:srgbClr val="A4E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27"/>
          <p:cNvSpPr/>
          <p:nvPr/>
        </p:nvSpPr>
        <p:spPr>
          <a:xfrm>
            <a:off x="1678523" y="738636"/>
            <a:ext cx="5427561" cy="553324"/>
          </a:xfrm>
          <a:custGeom>
            <a:avLst/>
            <a:gdLst/>
            <a:ahLst/>
            <a:cxnLst/>
            <a:rect l="l" t="t" r="r" b="b"/>
            <a:pathLst>
              <a:path w="459768" h="46872" extrusionOk="0">
                <a:moveTo>
                  <a:pt x="3052" y="1"/>
                </a:moveTo>
                <a:cubicBezTo>
                  <a:pt x="1368" y="1"/>
                  <a:pt x="1" y="1368"/>
                  <a:pt x="1" y="3104"/>
                </a:cubicBezTo>
                <a:lnTo>
                  <a:pt x="1" y="43821"/>
                </a:lnTo>
                <a:cubicBezTo>
                  <a:pt x="1" y="45504"/>
                  <a:pt x="1368" y="46872"/>
                  <a:pt x="3052" y="46872"/>
                </a:cubicBezTo>
                <a:lnTo>
                  <a:pt x="436306" y="46872"/>
                </a:lnTo>
                <a:cubicBezTo>
                  <a:pt x="449247" y="46872"/>
                  <a:pt x="459768" y="36351"/>
                  <a:pt x="459768" y="23463"/>
                </a:cubicBezTo>
                <a:cubicBezTo>
                  <a:pt x="459768" y="10522"/>
                  <a:pt x="449247" y="1"/>
                  <a:pt x="436306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5" name="Google Shape;3175;p27"/>
          <p:cNvGrpSpPr/>
          <p:nvPr/>
        </p:nvGrpSpPr>
        <p:grpSpPr>
          <a:xfrm>
            <a:off x="6542702" y="808500"/>
            <a:ext cx="445273" cy="2279983"/>
            <a:chOff x="7168304" y="1469414"/>
            <a:chExt cx="445273" cy="2333522"/>
          </a:xfrm>
        </p:grpSpPr>
        <p:sp>
          <p:nvSpPr>
            <p:cNvPr id="3178" name="Google Shape;3178;p27"/>
            <p:cNvSpPr/>
            <p:nvPr/>
          </p:nvSpPr>
          <p:spPr>
            <a:xfrm>
              <a:off x="7170169" y="3359528"/>
              <a:ext cx="443408" cy="443408"/>
            </a:xfrm>
            <a:custGeom>
              <a:avLst/>
              <a:gdLst/>
              <a:ahLst/>
              <a:cxnLst/>
              <a:rect l="l" t="t" r="r" b="b"/>
              <a:pathLst>
                <a:path w="37561" h="37561" extrusionOk="0">
                  <a:moveTo>
                    <a:pt x="18781" y="1"/>
                  </a:moveTo>
                  <a:cubicBezTo>
                    <a:pt x="8417" y="1"/>
                    <a:pt x="1" y="8418"/>
                    <a:pt x="1" y="18781"/>
                  </a:cubicBezTo>
                  <a:cubicBezTo>
                    <a:pt x="1" y="29144"/>
                    <a:pt x="8417" y="37561"/>
                    <a:pt x="18781" y="37561"/>
                  </a:cubicBezTo>
                  <a:cubicBezTo>
                    <a:pt x="29144" y="37561"/>
                    <a:pt x="37561" y="29144"/>
                    <a:pt x="37561" y="18781"/>
                  </a:cubicBezTo>
                  <a:cubicBezTo>
                    <a:pt x="37561" y="8418"/>
                    <a:pt x="29144" y="1"/>
                    <a:pt x="18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7192525" y="3382510"/>
              <a:ext cx="398076" cy="398065"/>
            </a:xfrm>
            <a:custGeom>
              <a:avLst/>
              <a:gdLst/>
              <a:ahLst/>
              <a:cxnLst/>
              <a:rect l="l" t="t" r="r" b="b"/>
              <a:pathLst>
                <a:path w="33721" h="33720" extrusionOk="0">
                  <a:moveTo>
                    <a:pt x="16887" y="0"/>
                  </a:moveTo>
                  <a:cubicBezTo>
                    <a:pt x="7576" y="0"/>
                    <a:pt x="0" y="7523"/>
                    <a:pt x="0" y="16834"/>
                  </a:cubicBezTo>
                  <a:cubicBezTo>
                    <a:pt x="0" y="26145"/>
                    <a:pt x="7576" y="33720"/>
                    <a:pt x="16887" y="33720"/>
                  </a:cubicBezTo>
                  <a:cubicBezTo>
                    <a:pt x="26198" y="33720"/>
                    <a:pt x="33720" y="26145"/>
                    <a:pt x="33720" y="16834"/>
                  </a:cubicBezTo>
                  <a:cubicBezTo>
                    <a:pt x="33720" y="7523"/>
                    <a:pt x="26198" y="0"/>
                    <a:pt x="16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</p:txBody>
        </p:sp>
        <p:sp>
          <p:nvSpPr>
            <p:cNvPr id="3180" name="Google Shape;3180;p27"/>
            <p:cNvSpPr/>
            <p:nvPr/>
          </p:nvSpPr>
          <p:spPr>
            <a:xfrm>
              <a:off x="7170169" y="2726802"/>
              <a:ext cx="443408" cy="443408"/>
            </a:xfrm>
            <a:custGeom>
              <a:avLst/>
              <a:gdLst/>
              <a:ahLst/>
              <a:cxnLst/>
              <a:rect l="l" t="t" r="r" b="b"/>
              <a:pathLst>
                <a:path w="37561" h="37561" extrusionOk="0">
                  <a:moveTo>
                    <a:pt x="18781" y="1"/>
                  </a:moveTo>
                  <a:cubicBezTo>
                    <a:pt x="8417" y="1"/>
                    <a:pt x="1" y="8417"/>
                    <a:pt x="1" y="18780"/>
                  </a:cubicBezTo>
                  <a:cubicBezTo>
                    <a:pt x="1" y="29144"/>
                    <a:pt x="8417" y="37560"/>
                    <a:pt x="18781" y="37560"/>
                  </a:cubicBezTo>
                  <a:cubicBezTo>
                    <a:pt x="29144" y="37560"/>
                    <a:pt x="37561" y="29144"/>
                    <a:pt x="37561" y="18780"/>
                  </a:cubicBezTo>
                  <a:cubicBezTo>
                    <a:pt x="37561" y="8417"/>
                    <a:pt x="29144" y="1"/>
                    <a:pt x="18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7"/>
            <p:cNvSpPr/>
            <p:nvPr/>
          </p:nvSpPr>
          <p:spPr>
            <a:xfrm>
              <a:off x="7192525" y="2749772"/>
              <a:ext cx="398076" cy="398076"/>
            </a:xfrm>
            <a:custGeom>
              <a:avLst/>
              <a:gdLst/>
              <a:ahLst/>
              <a:cxnLst/>
              <a:rect l="l" t="t" r="r" b="b"/>
              <a:pathLst>
                <a:path w="33721" h="33721" extrusionOk="0">
                  <a:moveTo>
                    <a:pt x="16887" y="1"/>
                  </a:moveTo>
                  <a:cubicBezTo>
                    <a:pt x="7576" y="1"/>
                    <a:pt x="0" y="7523"/>
                    <a:pt x="0" y="16834"/>
                  </a:cubicBezTo>
                  <a:cubicBezTo>
                    <a:pt x="0" y="26145"/>
                    <a:pt x="7576" y="33721"/>
                    <a:pt x="16887" y="33721"/>
                  </a:cubicBezTo>
                  <a:cubicBezTo>
                    <a:pt x="26198" y="33721"/>
                    <a:pt x="33720" y="26145"/>
                    <a:pt x="33720" y="16834"/>
                  </a:cubicBezTo>
                  <a:cubicBezTo>
                    <a:pt x="33720" y="7523"/>
                    <a:pt x="26198" y="1"/>
                    <a:pt x="16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7170169" y="2094077"/>
              <a:ext cx="443408" cy="443396"/>
            </a:xfrm>
            <a:custGeom>
              <a:avLst/>
              <a:gdLst/>
              <a:ahLst/>
              <a:cxnLst/>
              <a:rect l="l" t="t" r="r" b="b"/>
              <a:pathLst>
                <a:path w="37561" h="37560" extrusionOk="0">
                  <a:moveTo>
                    <a:pt x="18781" y="0"/>
                  </a:moveTo>
                  <a:cubicBezTo>
                    <a:pt x="8417" y="0"/>
                    <a:pt x="1" y="8417"/>
                    <a:pt x="1" y="18780"/>
                  </a:cubicBezTo>
                  <a:cubicBezTo>
                    <a:pt x="1" y="29143"/>
                    <a:pt x="8417" y="37560"/>
                    <a:pt x="18781" y="37560"/>
                  </a:cubicBezTo>
                  <a:cubicBezTo>
                    <a:pt x="29144" y="37560"/>
                    <a:pt x="37561" y="29143"/>
                    <a:pt x="37561" y="18780"/>
                  </a:cubicBezTo>
                  <a:cubicBezTo>
                    <a:pt x="37561" y="8417"/>
                    <a:pt x="29144" y="0"/>
                    <a:pt x="18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7192525" y="2117047"/>
              <a:ext cx="398076" cy="398076"/>
            </a:xfrm>
            <a:custGeom>
              <a:avLst/>
              <a:gdLst/>
              <a:ahLst/>
              <a:cxnLst/>
              <a:rect l="l" t="t" r="r" b="b"/>
              <a:pathLst>
                <a:path w="33721" h="33721" extrusionOk="0">
                  <a:moveTo>
                    <a:pt x="16887" y="1"/>
                  </a:moveTo>
                  <a:cubicBezTo>
                    <a:pt x="7576" y="1"/>
                    <a:pt x="0" y="7523"/>
                    <a:pt x="0" y="16834"/>
                  </a:cubicBezTo>
                  <a:cubicBezTo>
                    <a:pt x="0" y="26145"/>
                    <a:pt x="7576" y="33720"/>
                    <a:pt x="16887" y="33720"/>
                  </a:cubicBezTo>
                  <a:cubicBezTo>
                    <a:pt x="26198" y="33720"/>
                    <a:pt x="33720" y="26145"/>
                    <a:pt x="33720" y="16834"/>
                  </a:cubicBezTo>
                  <a:cubicBezTo>
                    <a:pt x="33720" y="7523"/>
                    <a:pt x="26198" y="1"/>
                    <a:pt x="16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  <p:sp>
          <p:nvSpPr>
            <p:cNvPr id="3184" name="Google Shape;3184;p27"/>
            <p:cNvSpPr/>
            <p:nvPr/>
          </p:nvSpPr>
          <p:spPr>
            <a:xfrm>
              <a:off x="7168304" y="1469414"/>
              <a:ext cx="443408" cy="443408"/>
            </a:xfrm>
            <a:custGeom>
              <a:avLst/>
              <a:gdLst/>
              <a:ahLst/>
              <a:cxnLst/>
              <a:rect l="l" t="t" r="r" b="b"/>
              <a:pathLst>
                <a:path w="37561" h="37561" extrusionOk="0">
                  <a:moveTo>
                    <a:pt x="18781" y="1"/>
                  </a:moveTo>
                  <a:cubicBezTo>
                    <a:pt x="8418" y="1"/>
                    <a:pt x="1" y="8418"/>
                    <a:pt x="1" y="18781"/>
                  </a:cubicBezTo>
                  <a:cubicBezTo>
                    <a:pt x="1" y="29144"/>
                    <a:pt x="8418" y="37561"/>
                    <a:pt x="18781" y="37561"/>
                  </a:cubicBezTo>
                  <a:cubicBezTo>
                    <a:pt x="29144" y="37561"/>
                    <a:pt x="37561" y="29144"/>
                    <a:pt x="37561" y="18781"/>
                  </a:cubicBezTo>
                  <a:cubicBezTo>
                    <a:pt x="37561" y="8418"/>
                    <a:pt x="29144" y="1"/>
                    <a:pt x="18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7"/>
            <p:cNvSpPr/>
            <p:nvPr/>
          </p:nvSpPr>
          <p:spPr>
            <a:xfrm>
              <a:off x="7190660" y="1492396"/>
              <a:ext cx="398076" cy="398065"/>
            </a:xfrm>
            <a:custGeom>
              <a:avLst/>
              <a:gdLst/>
              <a:ahLst/>
              <a:cxnLst/>
              <a:rect l="l" t="t" r="r" b="b"/>
              <a:pathLst>
                <a:path w="33721" h="33720" extrusionOk="0">
                  <a:moveTo>
                    <a:pt x="16887" y="0"/>
                  </a:moveTo>
                  <a:cubicBezTo>
                    <a:pt x="7523" y="0"/>
                    <a:pt x="1" y="7523"/>
                    <a:pt x="1" y="16834"/>
                  </a:cubicBezTo>
                  <a:cubicBezTo>
                    <a:pt x="1" y="26145"/>
                    <a:pt x="7523" y="33720"/>
                    <a:pt x="16887" y="33720"/>
                  </a:cubicBezTo>
                  <a:cubicBezTo>
                    <a:pt x="26198" y="33720"/>
                    <a:pt x="33720" y="26145"/>
                    <a:pt x="33720" y="16834"/>
                  </a:cubicBezTo>
                  <a:cubicBezTo>
                    <a:pt x="33720" y="7523"/>
                    <a:pt x="26198" y="0"/>
                    <a:pt x="16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86" name="Google Shape;3186;p27"/>
          <p:cNvSpPr txBox="1"/>
          <p:nvPr/>
        </p:nvSpPr>
        <p:spPr>
          <a:xfrm>
            <a:off x="1879474" y="755111"/>
            <a:ext cx="4428956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</a:t>
            </a: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-food entrepreneurs and (</a:t>
            </a:r>
            <a:r>
              <a:rPr lang="en-US" sz="12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Peri</a:t>
            </a: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-) urban farmers: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Including women and youth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7" name="Google Shape;3187;p27"/>
          <p:cNvSpPr txBox="1"/>
          <p:nvPr/>
        </p:nvSpPr>
        <p:spPr>
          <a:xfrm>
            <a:off x="1879474" y="1377642"/>
            <a:ext cx="432138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Academic and Training Institutions: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Ardhi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University, University of Dar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Salaam, National College of Tourism, etc.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8" name="Google Shape;3188;p27"/>
          <p:cNvSpPr txBox="1"/>
          <p:nvPr/>
        </p:nvSpPr>
        <p:spPr>
          <a:xfrm>
            <a:off x="1879474" y="2003223"/>
            <a:ext cx="432138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Sector Stakeholders: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Hotels, Companies related to food, tourism, food processing, etc.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9" name="Google Shape;3189;p27"/>
          <p:cNvSpPr txBox="1"/>
          <p:nvPr/>
        </p:nvSpPr>
        <p:spPr>
          <a:xfrm>
            <a:off x="1879473" y="2635641"/>
            <a:ext cx="4587553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Government: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Relevant ministries and Local Government Authorities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9" y="3260026"/>
            <a:ext cx="2415065" cy="175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598" y="3266147"/>
            <a:ext cx="2960223" cy="1757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919" y="3254653"/>
            <a:ext cx="2940146" cy="1753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8" name="Google Shape;7968;p47"/>
          <p:cNvSpPr txBox="1">
            <a:spLocks noGrp="1"/>
          </p:cNvSpPr>
          <p:nvPr>
            <p:ph type="title"/>
          </p:nvPr>
        </p:nvSpPr>
        <p:spPr>
          <a:xfrm>
            <a:off x="415848" y="791908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Asante –Thank you</a:t>
            </a:r>
            <a:endParaRPr dirty="0"/>
          </a:p>
        </p:txBody>
      </p:sp>
      <p:sp>
        <p:nvSpPr>
          <p:cNvPr id="7969" name="Google Shape;7969;p47"/>
          <p:cNvSpPr/>
          <p:nvPr/>
        </p:nvSpPr>
        <p:spPr>
          <a:xfrm>
            <a:off x="5155825" y="-398013"/>
            <a:ext cx="132049" cy="147175"/>
          </a:xfrm>
          <a:custGeom>
            <a:avLst/>
            <a:gdLst/>
            <a:ahLst/>
            <a:cxnLst/>
            <a:rect l="l" t="t" r="r" b="b"/>
            <a:pathLst>
              <a:path w="11942" h="13310" extrusionOk="0">
                <a:moveTo>
                  <a:pt x="5998" y="1"/>
                </a:moveTo>
                <a:lnTo>
                  <a:pt x="1" y="2052"/>
                </a:lnTo>
                <a:cubicBezTo>
                  <a:pt x="369" y="6366"/>
                  <a:pt x="2052" y="13310"/>
                  <a:pt x="5998" y="13310"/>
                </a:cubicBezTo>
                <a:cubicBezTo>
                  <a:pt x="9943" y="13310"/>
                  <a:pt x="11626" y="6366"/>
                  <a:pt x="11942" y="2052"/>
                </a:cubicBezTo>
                <a:lnTo>
                  <a:pt x="59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0" name="Google Shape;7970;p47"/>
          <p:cNvSpPr/>
          <p:nvPr/>
        </p:nvSpPr>
        <p:spPr>
          <a:xfrm>
            <a:off x="2541620" y="-552168"/>
            <a:ext cx="217556" cy="154153"/>
          </a:xfrm>
          <a:custGeom>
            <a:avLst/>
            <a:gdLst/>
            <a:ahLst/>
            <a:cxnLst/>
            <a:rect l="l" t="t" r="r" b="b"/>
            <a:pathLst>
              <a:path w="19675" h="13941" extrusionOk="0">
                <a:moveTo>
                  <a:pt x="5892" y="1"/>
                </a:moveTo>
                <a:cubicBezTo>
                  <a:pt x="5787" y="1"/>
                  <a:pt x="5681" y="1"/>
                  <a:pt x="5629" y="53"/>
                </a:cubicBezTo>
                <a:cubicBezTo>
                  <a:pt x="1683" y="211"/>
                  <a:pt x="0" y="5209"/>
                  <a:pt x="2946" y="7839"/>
                </a:cubicBezTo>
                <a:lnTo>
                  <a:pt x="9837" y="13941"/>
                </a:lnTo>
                <a:lnTo>
                  <a:pt x="16676" y="7839"/>
                </a:lnTo>
                <a:cubicBezTo>
                  <a:pt x="19674" y="5209"/>
                  <a:pt x="17991" y="211"/>
                  <a:pt x="13993" y="53"/>
                </a:cubicBezTo>
                <a:cubicBezTo>
                  <a:pt x="13940" y="1"/>
                  <a:pt x="13835" y="1"/>
                  <a:pt x="13782" y="1"/>
                </a:cubicBezTo>
                <a:cubicBezTo>
                  <a:pt x="12204" y="1"/>
                  <a:pt x="10837" y="685"/>
                  <a:pt x="9837" y="1684"/>
                </a:cubicBezTo>
                <a:cubicBezTo>
                  <a:pt x="8838" y="685"/>
                  <a:pt x="7417" y="1"/>
                  <a:pt x="58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1" name="Google Shape;7971;p47"/>
          <p:cNvSpPr/>
          <p:nvPr/>
        </p:nvSpPr>
        <p:spPr>
          <a:xfrm>
            <a:off x="3386948" y="6650794"/>
            <a:ext cx="109359" cy="126818"/>
          </a:xfrm>
          <a:custGeom>
            <a:avLst/>
            <a:gdLst/>
            <a:ahLst/>
            <a:cxnLst/>
            <a:rect l="l" t="t" r="r" b="b"/>
            <a:pathLst>
              <a:path w="9890" h="11469" fill="none" extrusionOk="0">
                <a:moveTo>
                  <a:pt x="5787" y="5735"/>
                </a:moveTo>
                <a:lnTo>
                  <a:pt x="7418" y="3473"/>
                </a:lnTo>
                <a:lnTo>
                  <a:pt x="9890" y="1"/>
                </a:lnTo>
                <a:lnTo>
                  <a:pt x="4945" y="1"/>
                </a:lnTo>
                <a:lnTo>
                  <a:pt x="0" y="1"/>
                </a:lnTo>
                <a:lnTo>
                  <a:pt x="2473" y="3473"/>
                </a:lnTo>
                <a:lnTo>
                  <a:pt x="4051" y="5735"/>
                </a:lnTo>
                <a:lnTo>
                  <a:pt x="2473" y="7997"/>
                </a:lnTo>
                <a:lnTo>
                  <a:pt x="0" y="11469"/>
                </a:lnTo>
                <a:lnTo>
                  <a:pt x="4945" y="11469"/>
                </a:lnTo>
                <a:lnTo>
                  <a:pt x="9890" y="11469"/>
                </a:lnTo>
                <a:lnTo>
                  <a:pt x="7418" y="7997"/>
                </a:lnTo>
                <a:close/>
              </a:path>
            </a:pathLst>
          </a:custGeom>
          <a:noFill/>
          <a:ln w="79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2" name="Google Shape;7972;p47"/>
          <p:cNvSpPr/>
          <p:nvPr/>
        </p:nvSpPr>
        <p:spPr>
          <a:xfrm>
            <a:off x="3414283" y="6720604"/>
            <a:ext cx="54104" cy="37817"/>
          </a:xfrm>
          <a:custGeom>
            <a:avLst/>
            <a:gdLst/>
            <a:ahLst/>
            <a:cxnLst/>
            <a:rect l="l" t="t" r="r" b="b"/>
            <a:pathLst>
              <a:path w="4893" h="3420" extrusionOk="0">
                <a:moveTo>
                  <a:pt x="2473" y="0"/>
                </a:moveTo>
                <a:lnTo>
                  <a:pt x="1263" y="1684"/>
                </a:lnTo>
                <a:lnTo>
                  <a:pt x="1" y="3420"/>
                </a:lnTo>
                <a:lnTo>
                  <a:pt x="4893" y="3420"/>
                </a:lnTo>
                <a:lnTo>
                  <a:pt x="3683" y="1684"/>
                </a:lnTo>
                <a:lnTo>
                  <a:pt x="2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3" name="Google Shape;7973;p47"/>
          <p:cNvSpPr/>
          <p:nvPr/>
        </p:nvSpPr>
        <p:spPr>
          <a:xfrm>
            <a:off x="3414870" y="6670577"/>
            <a:ext cx="52943" cy="37231"/>
          </a:xfrm>
          <a:custGeom>
            <a:avLst/>
            <a:gdLst/>
            <a:ahLst/>
            <a:cxnLst/>
            <a:rect l="l" t="t" r="r" b="b"/>
            <a:pathLst>
              <a:path w="4788" h="3367" extrusionOk="0">
                <a:moveTo>
                  <a:pt x="0" y="0"/>
                </a:moveTo>
                <a:lnTo>
                  <a:pt x="1210" y="1684"/>
                </a:lnTo>
                <a:lnTo>
                  <a:pt x="2420" y="3367"/>
                </a:lnTo>
                <a:lnTo>
                  <a:pt x="3630" y="1684"/>
                </a:lnTo>
                <a:lnTo>
                  <a:pt x="47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4" name="Google Shape;7974;p47"/>
          <p:cNvSpPr/>
          <p:nvPr/>
        </p:nvSpPr>
        <p:spPr>
          <a:xfrm>
            <a:off x="1122705" y="6636253"/>
            <a:ext cx="79116" cy="155900"/>
          </a:xfrm>
          <a:custGeom>
            <a:avLst/>
            <a:gdLst/>
            <a:ahLst/>
            <a:cxnLst/>
            <a:rect l="l" t="t" r="r" b="b"/>
            <a:pathLst>
              <a:path w="7155" h="14099" extrusionOk="0">
                <a:moveTo>
                  <a:pt x="0" y="1"/>
                </a:moveTo>
                <a:lnTo>
                  <a:pt x="0" y="14099"/>
                </a:lnTo>
                <a:lnTo>
                  <a:pt x="7155" y="14099"/>
                </a:lnTo>
                <a:lnTo>
                  <a:pt x="71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5" name="Google Shape;7975;p47"/>
          <p:cNvSpPr/>
          <p:nvPr/>
        </p:nvSpPr>
        <p:spPr>
          <a:xfrm>
            <a:off x="1084311" y="6674647"/>
            <a:ext cx="155900" cy="79702"/>
          </a:xfrm>
          <a:custGeom>
            <a:avLst/>
            <a:gdLst/>
            <a:ahLst/>
            <a:cxnLst/>
            <a:rect l="l" t="t" r="r" b="b"/>
            <a:pathLst>
              <a:path w="14099" h="7208" extrusionOk="0">
                <a:moveTo>
                  <a:pt x="0" y="1"/>
                </a:moveTo>
                <a:lnTo>
                  <a:pt x="0" y="7208"/>
                </a:lnTo>
                <a:lnTo>
                  <a:pt x="14099" y="7208"/>
                </a:lnTo>
                <a:lnTo>
                  <a:pt x="140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6" name="Google Shape;7976;p47"/>
          <p:cNvGrpSpPr/>
          <p:nvPr/>
        </p:nvGrpSpPr>
        <p:grpSpPr>
          <a:xfrm>
            <a:off x="468566" y="1572917"/>
            <a:ext cx="4753283" cy="2389324"/>
            <a:chOff x="-5191749" y="-1968059"/>
            <a:chExt cx="5940118" cy="2985908"/>
          </a:xfrm>
        </p:grpSpPr>
        <p:grpSp>
          <p:nvGrpSpPr>
            <p:cNvPr id="7977" name="Google Shape;7977;p47"/>
            <p:cNvGrpSpPr/>
            <p:nvPr/>
          </p:nvGrpSpPr>
          <p:grpSpPr>
            <a:xfrm>
              <a:off x="-5191749" y="-1968059"/>
              <a:ext cx="5940118" cy="2985908"/>
              <a:chOff x="1628151" y="3551866"/>
              <a:chExt cx="5940118" cy="2985908"/>
            </a:xfrm>
          </p:grpSpPr>
          <p:sp>
            <p:nvSpPr>
              <p:cNvPr id="7978" name="Google Shape;7978;p47"/>
              <p:cNvSpPr/>
              <p:nvPr/>
            </p:nvSpPr>
            <p:spPr>
              <a:xfrm>
                <a:off x="1628151" y="3551866"/>
                <a:ext cx="5811568" cy="2985757"/>
              </a:xfrm>
              <a:custGeom>
                <a:avLst/>
                <a:gdLst/>
                <a:ahLst/>
                <a:cxnLst/>
                <a:rect l="l" t="t" r="r" b="b"/>
                <a:pathLst>
                  <a:path w="525577" h="270021" extrusionOk="0">
                    <a:moveTo>
                      <a:pt x="505166" y="126410"/>
                    </a:moveTo>
                    <a:cubicBezTo>
                      <a:pt x="509953" y="126462"/>
                      <a:pt x="513846" y="130302"/>
                      <a:pt x="513793" y="135142"/>
                    </a:cubicBezTo>
                    <a:cubicBezTo>
                      <a:pt x="513793" y="139876"/>
                      <a:pt x="509900" y="143769"/>
                      <a:pt x="505113" y="143769"/>
                    </a:cubicBezTo>
                    <a:cubicBezTo>
                      <a:pt x="500326" y="143769"/>
                      <a:pt x="496433" y="139876"/>
                      <a:pt x="496433" y="135089"/>
                    </a:cubicBezTo>
                    <a:cubicBezTo>
                      <a:pt x="496486" y="130302"/>
                      <a:pt x="500326" y="126462"/>
                      <a:pt x="505166" y="126410"/>
                    </a:cubicBezTo>
                    <a:close/>
                    <a:moveTo>
                      <a:pt x="27250" y="0"/>
                    </a:moveTo>
                    <a:cubicBezTo>
                      <a:pt x="13047" y="0"/>
                      <a:pt x="1421" y="10889"/>
                      <a:pt x="211" y="24777"/>
                    </a:cubicBezTo>
                    <a:cubicBezTo>
                      <a:pt x="106" y="25566"/>
                      <a:pt x="106" y="26355"/>
                      <a:pt x="106" y="27144"/>
                    </a:cubicBezTo>
                    <a:lnTo>
                      <a:pt x="53" y="242771"/>
                    </a:lnTo>
                    <a:cubicBezTo>
                      <a:pt x="1" y="255923"/>
                      <a:pt x="9417" y="266917"/>
                      <a:pt x="21832" y="269389"/>
                    </a:cubicBezTo>
                    <a:cubicBezTo>
                      <a:pt x="23568" y="269758"/>
                      <a:pt x="25356" y="269915"/>
                      <a:pt x="27197" y="269915"/>
                    </a:cubicBezTo>
                    <a:lnTo>
                      <a:pt x="38823" y="269915"/>
                    </a:lnTo>
                    <a:lnTo>
                      <a:pt x="383648" y="270021"/>
                    </a:lnTo>
                    <a:cubicBezTo>
                      <a:pt x="398062" y="270021"/>
                      <a:pt x="409846" y="258816"/>
                      <a:pt x="410793" y="244665"/>
                    </a:cubicBezTo>
                    <a:cubicBezTo>
                      <a:pt x="410793" y="244087"/>
                      <a:pt x="410845" y="243455"/>
                      <a:pt x="410845" y="242877"/>
                    </a:cubicBezTo>
                    <a:lnTo>
                      <a:pt x="410845" y="186747"/>
                    </a:lnTo>
                    <a:cubicBezTo>
                      <a:pt x="410845" y="174556"/>
                      <a:pt x="420738" y="164749"/>
                      <a:pt x="432850" y="164749"/>
                    </a:cubicBezTo>
                    <a:cubicBezTo>
                      <a:pt x="433072" y="164749"/>
                      <a:pt x="433295" y="164752"/>
                      <a:pt x="433518" y="164758"/>
                    </a:cubicBezTo>
                    <a:lnTo>
                      <a:pt x="441303" y="164969"/>
                    </a:lnTo>
                    <a:lnTo>
                      <a:pt x="493330" y="166442"/>
                    </a:lnTo>
                    <a:cubicBezTo>
                      <a:pt x="493702" y="166454"/>
                      <a:pt x="494072" y="166461"/>
                      <a:pt x="494438" y="166461"/>
                    </a:cubicBezTo>
                    <a:cubicBezTo>
                      <a:pt x="495625" y="166461"/>
                      <a:pt x="496781" y="166392"/>
                      <a:pt x="497906" y="166231"/>
                    </a:cubicBezTo>
                    <a:lnTo>
                      <a:pt x="497959" y="166231"/>
                    </a:lnTo>
                    <a:cubicBezTo>
                      <a:pt x="506586" y="165179"/>
                      <a:pt x="514214" y="160603"/>
                      <a:pt x="519264" y="153974"/>
                    </a:cubicBezTo>
                    <a:cubicBezTo>
                      <a:pt x="520316" y="152607"/>
                      <a:pt x="521263" y="151134"/>
                      <a:pt x="522052" y="149556"/>
                    </a:cubicBezTo>
                    <a:cubicBezTo>
                      <a:pt x="524314" y="145242"/>
                      <a:pt x="525576" y="140297"/>
                      <a:pt x="525576" y="135089"/>
                    </a:cubicBezTo>
                    <a:cubicBezTo>
                      <a:pt x="525576" y="118940"/>
                      <a:pt x="513372" y="105683"/>
                      <a:pt x="497801" y="103947"/>
                    </a:cubicBezTo>
                    <a:cubicBezTo>
                      <a:pt x="496644" y="103842"/>
                      <a:pt x="495434" y="103737"/>
                      <a:pt x="494277" y="103737"/>
                    </a:cubicBezTo>
                    <a:cubicBezTo>
                      <a:pt x="493961" y="103737"/>
                      <a:pt x="493645" y="103737"/>
                      <a:pt x="493330" y="103790"/>
                    </a:cubicBezTo>
                    <a:lnTo>
                      <a:pt x="441303" y="105210"/>
                    </a:lnTo>
                    <a:lnTo>
                      <a:pt x="433518" y="105420"/>
                    </a:lnTo>
                    <a:cubicBezTo>
                      <a:pt x="433287" y="105427"/>
                      <a:pt x="433056" y="105431"/>
                      <a:pt x="432827" y="105431"/>
                    </a:cubicBezTo>
                    <a:cubicBezTo>
                      <a:pt x="428045" y="105431"/>
                      <a:pt x="423665" y="103875"/>
                      <a:pt x="420051" y="101264"/>
                    </a:cubicBezTo>
                    <a:cubicBezTo>
                      <a:pt x="418420" y="100107"/>
                      <a:pt x="416895" y="98687"/>
                      <a:pt x="415685" y="97109"/>
                    </a:cubicBezTo>
                    <a:cubicBezTo>
                      <a:pt x="412686" y="93321"/>
                      <a:pt x="410898" y="88534"/>
                      <a:pt x="410898" y="83379"/>
                    </a:cubicBezTo>
                    <a:lnTo>
                      <a:pt x="410898" y="27250"/>
                    </a:lnTo>
                    <a:cubicBezTo>
                      <a:pt x="410898" y="26408"/>
                      <a:pt x="410845" y="25566"/>
                      <a:pt x="410793" y="24672"/>
                    </a:cubicBezTo>
                    <a:cubicBezTo>
                      <a:pt x="409477" y="10942"/>
                      <a:pt x="397957" y="211"/>
                      <a:pt x="383964" y="105"/>
                    </a:cubicBezTo>
                    <a:lnTo>
                      <a:pt x="3887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47"/>
              <p:cNvSpPr/>
              <p:nvPr/>
            </p:nvSpPr>
            <p:spPr>
              <a:xfrm>
                <a:off x="1756712" y="3551866"/>
                <a:ext cx="5811557" cy="2985757"/>
              </a:xfrm>
              <a:custGeom>
                <a:avLst/>
                <a:gdLst/>
                <a:ahLst/>
                <a:cxnLst/>
                <a:rect l="l" t="t" r="r" b="b"/>
                <a:pathLst>
                  <a:path w="525576" h="270021" extrusionOk="0">
                    <a:moveTo>
                      <a:pt x="493540" y="126410"/>
                    </a:moveTo>
                    <a:cubicBezTo>
                      <a:pt x="498327" y="126462"/>
                      <a:pt x="502220" y="130302"/>
                      <a:pt x="502167" y="135142"/>
                    </a:cubicBezTo>
                    <a:cubicBezTo>
                      <a:pt x="502167" y="139845"/>
                      <a:pt x="498325" y="143770"/>
                      <a:pt x="493582" y="143770"/>
                    </a:cubicBezTo>
                    <a:cubicBezTo>
                      <a:pt x="493550" y="143770"/>
                      <a:pt x="493519" y="143770"/>
                      <a:pt x="493487" y="143769"/>
                    </a:cubicBezTo>
                    <a:cubicBezTo>
                      <a:pt x="488700" y="143769"/>
                      <a:pt x="484860" y="139876"/>
                      <a:pt x="484807" y="135089"/>
                    </a:cubicBezTo>
                    <a:cubicBezTo>
                      <a:pt x="484860" y="130302"/>
                      <a:pt x="488700" y="126462"/>
                      <a:pt x="493540" y="126410"/>
                    </a:cubicBezTo>
                    <a:close/>
                    <a:moveTo>
                      <a:pt x="27250" y="0"/>
                    </a:moveTo>
                    <a:cubicBezTo>
                      <a:pt x="15729" y="0"/>
                      <a:pt x="5892" y="7154"/>
                      <a:pt x="1947" y="17307"/>
                    </a:cubicBezTo>
                    <a:cubicBezTo>
                      <a:pt x="1526" y="18412"/>
                      <a:pt x="1158" y="19517"/>
                      <a:pt x="895" y="20621"/>
                    </a:cubicBezTo>
                    <a:cubicBezTo>
                      <a:pt x="526" y="21989"/>
                      <a:pt x="316" y="23357"/>
                      <a:pt x="158" y="24830"/>
                    </a:cubicBezTo>
                    <a:cubicBezTo>
                      <a:pt x="105" y="25566"/>
                      <a:pt x="53" y="26355"/>
                      <a:pt x="53" y="27144"/>
                    </a:cubicBezTo>
                    <a:lnTo>
                      <a:pt x="0" y="242771"/>
                    </a:lnTo>
                    <a:cubicBezTo>
                      <a:pt x="0" y="245980"/>
                      <a:pt x="579" y="249137"/>
                      <a:pt x="1631" y="251977"/>
                    </a:cubicBezTo>
                    <a:cubicBezTo>
                      <a:pt x="1999" y="253135"/>
                      <a:pt x="2525" y="254239"/>
                      <a:pt x="3051" y="255291"/>
                    </a:cubicBezTo>
                    <a:cubicBezTo>
                      <a:pt x="6786" y="262446"/>
                      <a:pt x="13625" y="267759"/>
                      <a:pt x="21831" y="269389"/>
                    </a:cubicBezTo>
                    <a:cubicBezTo>
                      <a:pt x="23515" y="269758"/>
                      <a:pt x="25198" y="269915"/>
                      <a:pt x="26987" y="269915"/>
                    </a:cubicBezTo>
                    <a:lnTo>
                      <a:pt x="27197" y="269915"/>
                    </a:lnTo>
                    <a:lnTo>
                      <a:pt x="372022" y="270021"/>
                    </a:lnTo>
                    <a:lnTo>
                      <a:pt x="383648" y="270021"/>
                    </a:lnTo>
                    <a:cubicBezTo>
                      <a:pt x="395326" y="270021"/>
                      <a:pt x="405321" y="262603"/>
                      <a:pt x="409161" y="252240"/>
                    </a:cubicBezTo>
                    <a:cubicBezTo>
                      <a:pt x="409530" y="251188"/>
                      <a:pt x="409845" y="250083"/>
                      <a:pt x="410108" y="248979"/>
                    </a:cubicBezTo>
                    <a:cubicBezTo>
                      <a:pt x="410424" y="247611"/>
                      <a:pt x="410634" y="246138"/>
                      <a:pt x="410740" y="244665"/>
                    </a:cubicBezTo>
                    <a:cubicBezTo>
                      <a:pt x="410792" y="244087"/>
                      <a:pt x="410792" y="243508"/>
                      <a:pt x="410792" y="242877"/>
                    </a:cubicBezTo>
                    <a:lnTo>
                      <a:pt x="410845" y="186747"/>
                    </a:lnTo>
                    <a:cubicBezTo>
                      <a:pt x="410845" y="175648"/>
                      <a:pt x="419051" y="166547"/>
                      <a:pt x="429625" y="164969"/>
                    </a:cubicBezTo>
                    <a:cubicBezTo>
                      <a:pt x="430664" y="164839"/>
                      <a:pt x="431738" y="164745"/>
                      <a:pt x="432790" y="164745"/>
                    </a:cubicBezTo>
                    <a:cubicBezTo>
                      <a:pt x="433016" y="164745"/>
                      <a:pt x="433241" y="164749"/>
                      <a:pt x="433465" y="164758"/>
                    </a:cubicBezTo>
                    <a:lnTo>
                      <a:pt x="455506" y="165390"/>
                    </a:lnTo>
                    <a:lnTo>
                      <a:pt x="464554" y="165653"/>
                    </a:lnTo>
                    <a:lnTo>
                      <a:pt x="486280" y="166284"/>
                    </a:lnTo>
                    <a:lnTo>
                      <a:pt x="493277" y="166442"/>
                    </a:lnTo>
                    <a:cubicBezTo>
                      <a:pt x="493610" y="166452"/>
                      <a:pt x="493943" y="166458"/>
                      <a:pt x="494274" y="166458"/>
                    </a:cubicBezTo>
                    <a:cubicBezTo>
                      <a:pt x="503922" y="166458"/>
                      <a:pt x="512570" y="162048"/>
                      <a:pt x="518317" y="155132"/>
                    </a:cubicBezTo>
                    <a:cubicBezTo>
                      <a:pt x="518632" y="154764"/>
                      <a:pt x="518948" y="154395"/>
                      <a:pt x="519211" y="153974"/>
                    </a:cubicBezTo>
                    <a:cubicBezTo>
                      <a:pt x="519790" y="153238"/>
                      <a:pt x="520316" y="152502"/>
                      <a:pt x="520789" y="151712"/>
                    </a:cubicBezTo>
                    <a:cubicBezTo>
                      <a:pt x="521263" y="151029"/>
                      <a:pt x="521631" y="150292"/>
                      <a:pt x="521999" y="149556"/>
                    </a:cubicBezTo>
                    <a:cubicBezTo>
                      <a:pt x="524261" y="145295"/>
                      <a:pt x="525576" y="140350"/>
                      <a:pt x="525576" y="135142"/>
                    </a:cubicBezTo>
                    <a:cubicBezTo>
                      <a:pt x="525576" y="129513"/>
                      <a:pt x="524156" y="124305"/>
                      <a:pt x="521578" y="119781"/>
                    </a:cubicBezTo>
                    <a:cubicBezTo>
                      <a:pt x="521000" y="118729"/>
                      <a:pt x="520316" y="117730"/>
                      <a:pt x="519632" y="116730"/>
                    </a:cubicBezTo>
                    <a:cubicBezTo>
                      <a:pt x="513898" y="108892"/>
                      <a:pt x="504692" y="103737"/>
                      <a:pt x="494224" y="103737"/>
                    </a:cubicBezTo>
                    <a:cubicBezTo>
                      <a:pt x="493961" y="103737"/>
                      <a:pt x="493645" y="103737"/>
                      <a:pt x="493329" y="103790"/>
                    </a:cubicBezTo>
                    <a:lnTo>
                      <a:pt x="486122" y="103947"/>
                    </a:lnTo>
                    <a:lnTo>
                      <a:pt x="433518" y="105420"/>
                    </a:lnTo>
                    <a:cubicBezTo>
                      <a:pt x="433285" y="105430"/>
                      <a:pt x="433053" y="105434"/>
                      <a:pt x="432823" y="105434"/>
                    </a:cubicBezTo>
                    <a:cubicBezTo>
                      <a:pt x="431755" y="105434"/>
                      <a:pt x="430716" y="105340"/>
                      <a:pt x="429677" y="105210"/>
                    </a:cubicBezTo>
                    <a:cubicBezTo>
                      <a:pt x="426100" y="104684"/>
                      <a:pt x="422839" y="103316"/>
                      <a:pt x="420051" y="101264"/>
                    </a:cubicBezTo>
                    <a:cubicBezTo>
                      <a:pt x="419104" y="100633"/>
                      <a:pt x="418262" y="99897"/>
                      <a:pt x="417473" y="99160"/>
                    </a:cubicBezTo>
                    <a:cubicBezTo>
                      <a:pt x="416842" y="98529"/>
                      <a:pt x="416210" y="97793"/>
                      <a:pt x="415632" y="97109"/>
                    </a:cubicBezTo>
                    <a:cubicBezTo>
                      <a:pt x="415421" y="96793"/>
                      <a:pt x="415158" y="96477"/>
                      <a:pt x="414948" y="96162"/>
                    </a:cubicBezTo>
                    <a:cubicBezTo>
                      <a:pt x="413633" y="94321"/>
                      <a:pt x="412581" y="92269"/>
                      <a:pt x="411897" y="90060"/>
                    </a:cubicBezTo>
                    <a:cubicBezTo>
                      <a:pt x="411581" y="89008"/>
                      <a:pt x="411318" y="87903"/>
                      <a:pt x="411160" y="86746"/>
                    </a:cubicBezTo>
                    <a:cubicBezTo>
                      <a:pt x="410950" y="85641"/>
                      <a:pt x="410897" y="84536"/>
                      <a:pt x="410897" y="83379"/>
                    </a:cubicBezTo>
                    <a:lnTo>
                      <a:pt x="410897" y="27302"/>
                    </a:lnTo>
                    <a:cubicBezTo>
                      <a:pt x="410897" y="26408"/>
                      <a:pt x="410845" y="25566"/>
                      <a:pt x="410792" y="24724"/>
                    </a:cubicBezTo>
                    <a:cubicBezTo>
                      <a:pt x="409477" y="10942"/>
                      <a:pt x="397851" y="105"/>
                      <a:pt x="383753" y="105"/>
                    </a:cubicBezTo>
                    <a:lnTo>
                      <a:pt x="372338" y="105"/>
                    </a:lnTo>
                    <a:lnTo>
                      <a:pt x="27250" y="0"/>
                    </a:lnTo>
                    <a:close/>
                  </a:path>
                </a:pathLst>
              </a:custGeom>
              <a:solidFill>
                <a:srgbClr val="FFE4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47"/>
              <p:cNvSpPr/>
              <p:nvPr/>
            </p:nvSpPr>
            <p:spPr>
              <a:xfrm>
                <a:off x="5003242" y="3553027"/>
                <a:ext cx="1297155" cy="397296"/>
              </a:xfrm>
              <a:custGeom>
                <a:avLst/>
                <a:gdLst/>
                <a:ahLst/>
                <a:cxnLst/>
                <a:rect l="l" t="t" r="r" b="b"/>
                <a:pathLst>
                  <a:path w="117310" h="35930" extrusionOk="0">
                    <a:moveTo>
                      <a:pt x="0" y="0"/>
                    </a:moveTo>
                    <a:cubicBezTo>
                      <a:pt x="28986" y="11363"/>
                      <a:pt x="57813" y="23252"/>
                      <a:pt x="88114" y="30564"/>
                    </a:cubicBezTo>
                    <a:cubicBezTo>
                      <a:pt x="97740" y="32878"/>
                      <a:pt x="107472" y="34720"/>
                      <a:pt x="117309" y="35930"/>
                    </a:cubicBezTo>
                    <a:lnTo>
                      <a:pt x="117309" y="32510"/>
                    </a:lnTo>
                    <a:cubicBezTo>
                      <a:pt x="84431" y="28354"/>
                      <a:pt x="52290" y="16834"/>
                      <a:pt x="21516" y="4787"/>
                    </a:cubicBezTo>
                    <a:cubicBezTo>
                      <a:pt x="17413" y="3209"/>
                      <a:pt x="13309" y="1579"/>
                      <a:pt x="92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47"/>
              <p:cNvSpPr/>
              <p:nvPr/>
            </p:nvSpPr>
            <p:spPr>
              <a:xfrm>
                <a:off x="1766598" y="3717539"/>
                <a:ext cx="4544666" cy="837208"/>
              </a:xfrm>
              <a:custGeom>
                <a:avLst/>
                <a:gdLst/>
                <a:ahLst/>
                <a:cxnLst/>
                <a:rect l="l" t="t" r="r" b="b"/>
                <a:pathLst>
                  <a:path w="411003" h="75714" extrusionOk="0">
                    <a:moveTo>
                      <a:pt x="61949" y="0"/>
                    </a:moveTo>
                    <a:cubicBezTo>
                      <a:pt x="52922" y="0"/>
                      <a:pt x="43864" y="231"/>
                      <a:pt x="34772" y="642"/>
                    </a:cubicBezTo>
                    <a:cubicBezTo>
                      <a:pt x="23568" y="1168"/>
                      <a:pt x="12310" y="1641"/>
                      <a:pt x="1053" y="2325"/>
                    </a:cubicBezTo>
                    <a:cubicBezTo>
                      <a:pt x="632" y="3430"/>
                      <a:pt x="264" y="4535"/>
                      <a:pt x="1" y="5639"/>
                    </a:cubicBezTo>
                    <a:cubicBezTo>
                      <a:pt x="9154" y="5166"/>
                      <a:pt x="18202" y="4850"/>
                      <a:pt x="27039" y="4429"/>
                    </a:cubicBezTo>
                    <a:cubicBezTo>
                      <a:pt x="38841" y="3812"/>
                      <a:pt x="50597" y="3438"/>
                      <a:pt x="62310" y="3438"/>
                    </a:cubicBezTo>
                    <a:cubicBezTo>
                      <a:pt x="94505" y="3438"/>
                      <a:pt x="126368" y="6265"/>
                      <a:pt x="157921" y="14635"/>
                    </a:cubicBezTo>
                    <a:cubicBezTo>
                      <a:pt x="197742" y="25208"/>
                      <a:pt x="235723" y="41516"/>
                      <a:pt x="274756" y="54457"/>
                    </a:cubicBezTo>
                    <a:cubicBezTo>
                      <a:pt x="310685" y="66345"/>
                      <a:pt x="347930" y="74709"/>
                      <a:pt x="385858" y="75656"/>
                    </a:cubicBezTo>
                    <a:cubicBezTo>
                      <a:pt x="387881" y="75694"/>
                      <a:pt x="389904" y="75714"/>
                      <a:pt x="391926" y="75714"/>
                    </a:cubicBezTo>
                    <a:cubicBezTo>
                      <a:pt x="398315" y="75714"/>
                      <a:pt x="404689" y="75517"/>
                      <a:pt x="411003" y="75078"/>
                    </a:cubicBezTo>
                    <a:cubicBezTo>
                      <a:pt x="410687" y="74026"/>
                      <a:pt x="410424" y="72921"/>
                      <a:pt x="410266" y="71764"/>
                    </a:cubicBezTo>
                    <a:cubicBezTo>
                      <a:pt x="404635" y="72131"/>
                      <a:pt x="398980" y="72308"/>
                      <a:pt x="393314" y="72308"/>
                    </a:cubicBezTo>
                    <a:cubicBezTo>
                      <a:pt x="354415" y="72308"/>
                      <a:pt x="314969" y="63988"/>
                      <a:pt x="278649" y="52142"/>
                    </a:cubicBezTo>
                    <a:cubicBezTo>
                      <a:pt x="239511" y="39359"/>
                      <a:pt x="201530" y="23051"/>
                      <a:pt x="161813" y="12215"/>
                    </a:cubicBezTo>
                    <a:cubicBezTo>
                      <a:pt x="128911" y="3211"/>
                      <a:pt x="95649" y="0"/>
                      <a:pt x="6194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47"/>
              <p:cNvSpPr/>
              <p:nvPr/>
            </p:nvSpPr>
            <p:spPr>
              <a:xfrm>
                <a:off x="3133038" y="3552441"/>
                <a:ext cx="1875927" cy="486806"/>
              </a:xfrm>
              <a:custGeom>
                <a:avLst/>
                <a:gdLst/>
                <a:ahLst/>
                <a:cxnLst/>
                <a:rect l="l" t="t" r="r" b="b"/>
                <a:pathLst>
                  <a:path w="169652" h="44025" extrusionOk="0">
                    <a:moveTo>
                      <a:pt x="1" y="1"/>
                    </a:moveTo>
                    <a:cubicBezTo>
                      <a:pt x="43189" y="14941"/>
                      <a:pt x="87009" y="28144"/>
                      <a:pt x="131250" y="39612"/>
                    </a:cubicBezTo>
                    <a:cubicBezTo>
                      <a:pt x="137124" y="41106"/>
                      <a:pt x="144752" y="44025"/>
                      <a:pt x="151686" y="44025"/>
                    </a:cubicBezTo>
                    <a:cubicBezTo>
                      <a:pt x="155494" y="44025"/>
                      <a:pt x="159092" y="43145"/>
                      <a:pt x="162076" y="40664"/>
                    </a:cubicBezTo>
                    <a:cubicBezTo>
                      <a:pt x="169231" y="34720"/>
                      <a:pt x="165285" y="26461"/>
                      <a:pt x="159130" y="21674"/>
                    </a:cubicBezTo>
                    <a:cubicBezTo>
                      <a:pt x="148767" y="13520"/>
                      <a:pt x="136247" y="7365"/>
                      <a:pt x="124359" y="1842"/>
                    </a:cubicBezTo>
                    <a:cubicBezTo>
                      <a:pt x="122991" y="1211"/>
                      <a:pt x="121676" y="632"/>
                      <a:pt x="120308" y="1"/>
                    </a:cubicBezTo>
                    <a:lnTo>
                      <a:pt x="111733" y="1"/>
                    </a:lnTo>
                    <a:cubicBezTo>
                      <a:pt x="120150" y="3473"/>
                      <a:pt x="128409" y="7365"/>
                      <a:pt x="136510" y="11732"/>
                    </a:cubicBezTo>
                    <a:cubicBezTo>
                      <a:pt x="143086" y="15256"/>
                      <a:pt x="169651" y="27250"/>
                      <a:pt x="160761" y="37245"/>
                    </a:cubicBezTo>
                    <a:cubicBezTo>
                      <a:pt x="158502" y="39786"/>
                      <a:pt x="155476" y="40612"/>
                      <a:pt x="152269" y="40612"/>
                    </a:cubicBezTo>
                    <a:cubicBezTo>
                      <a:pt x="148306" y="40612"/>
                      <a:pt x="144068" y="39351"/>
                      <a:pt x="140666" y="38508"/>
                    </a:cubicBezTo>
                    <a:cubicBezTo>
                      <a:pt x="134301" y="36877"/>
                      <a:pt x="127936" y="35246"/>
                      <a:pt x="121571" y="33563"/>
                    </a:cubicBezTo>
                    <a:cubicBezTo>
                      <a:pt x="96110" y="26777"/>
                      <a:pt x="70859" y="19465"/>
                      <a:pt x="45767" y="11574"/>
                    </a:cubicBezTo>
                    <a:cubicBezTo>
                      <a:pt x="33931" y="7839"/>
                      <a:pt x="22147" y="3946"/>
                      <a:pt x="1046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47"/>
              <p:cNvSpPr/>
              <p:nvPr/>
            </p:nvSpPr>
            <p:spPr>
              <a:xfrm>
                <a:off x="1757873" y="4152146"/>
                <a:ext cx="2736753" cy="751501"/>
              </a:xfrm>
              <a:custGeom>
                <a:avLst/>
                <a:gdLst/>
                <a:ahLst/>
                <a:cxnLst/>
                <a:rect l="l" t="t" r="r" b="b"/>
                <a:pathLst>
                  <a:path w="247502" h="67963" extrusionOk="0">
                    <a:moveTo>
                      <a:pt x="69306" y="1"/>
                    </a:moveTo>
                    <a:cubicBezTo>
                      <a:pt x="45996" y="1"/>
                      <a:pt x="22747" y="2318"/>
                      <a:pt x="0" y="7001"/>
                    </a:cubicBezTo>
                    <a:lnTo>
                      <a:pt x="0" y="10473"/>
                    </a:lnTo>
                    <a:cubicBezTo>
                      <a:pt x="22665" y="5784"/>
                      <a:pt x="45814" y="3441"/>
                      <a:pt x="68970" y="3441"/>
                    </a:cubicBezTo>
                    <a:cubicBezTo>
                      <a:pt x="106871" y="3441"/>
                      <a:pt x="144792" y="9717"/>
                      <a:pt x="180646" y="22256"/>
                    </a:cubicBezTo>
                    <a:cubicBezTo>
                      <a:pt x="191325" y="25991"/>
                      <a:pt x="201793" y="30252"/>
                      <a:pt x="211998" y="35092"/>
                    </a:cubicBezTo>
                    <a:cubicBezTo>
                      <a:pt x="216470" y="37196"/>
                      <a:pt x="220889" y="39405"/>
                      <a:pt x="225307" y="41773"/>
                    </a:cubicBezTo>
                    <a:cubicBezTo>
                      <a:pt x="230042" y="44298"/>
                      <a:pt x="236460" y="46875"/>
                      <a:pt x="239511" y="51557"/>
                    </a:cubicBezTo>
                    <a:cubicBezTo>
                      <a:pt x="247502" y="64046"/>
                      <a:pt x="222762" y="64391"/>
                      <a:pt x="213949" y="64391"/>
                    </a:cubicBezTo>
                    <a:cubicBezTo>
                      <a:pt x="213432" y="64391"/>
                      <a:pt x="212971" y="64390"/>
                      <a:pt x="212574" y="64390"/>
                    </a:cubicBezTo>
                    <a:cubicBezTo>
                      <a:pt x="212297" y="64390"/>
                      <a:pt x="212051" y="64391"/>
                      <a:pt x="211841" y="64393"/>
                    </a:cubicBezTo>
                    <a:cubicBezTo>
                      <a:pt x="210059" y="64415"/>
                      <a:pt x="208278" y="64426"/>
                      <a:pt x="206497" y="64426"/>
                    </a:cubicBezTo>
                    <a:cubicBezTo>
                      <a:pt x="195548" y="64426"/>
                      <a:pt x="184598" y="64019"/>
                      <a:pt x="173649" y="63341"/>
                    </a:cubicBezTo>
                    <a:cubicBezTo>
                      <a:pt x="123412" y="60237"/>
                      <a:pt x="73700" y="51241"/>
                      <a:pt x="23462" y="48190"/>
                    </a:cubicBezTo>
                    <a:cubicBezTo>
                      <a:pt x="15729" y="47717"/>
                      <a:pt x="7891" y="47349"/>
                      <a:pt x="0" y="47296"/>
                    </a:cubicBezTo>
                    <a:lnTo>
                      <a:pt x="0" y="50663"/>
                    </a:lnTo>
                    <a:cubicBezTo>
                      <a:pt x="9364" y="50768"/>
                      <a:pt x="18728" y="51241"/>
                      <a:pt x="27828" y="51873"/>
                    </a:cubicBezTo>
                    <a:cubicBezTo>
                      <a:pt x="80959" y="55502"/>
                      <a:pt x="133512" y="65287"/>
                      <a:pt x="186748" y="67391"/>
                    </a:cubicBezTo>
                    <a:cubicBezTo>
                      <a:pt x="194016" y="67708"/>
                      <a:pt x="201348" y="67962"/>
                      <a:pt x="208674" y="67962"/>
                    </a:cubicBezTo>
                    <a:cubicBezTo>
                      <a:pt x="214709" y="67962"/>
                      <a:pt x="220740" y="67790"/>
                      <a:pt x="226728" y="67339"/>
                    </a:cubicBezTo>
                    <a:cubicBezTo>
                      <a:pt x="232988" y="66865"/>
                      <a:pt x="241931" y="65077"/>
                      <a:pt x="243877" y="57975"/>
                    </a:cubicBezTo>
                    <a:cubicBezTo>
                      <a:pt x="246034" y="49979"/>
                      <a:pt x="237775" y="44718"/>
                      <a:pt x="231936" y="41457"/>
                    </a:cubicBezTo>
                    <a:cubicBezTo>
                      <a:pt x="222046" y="35933"/>
                      <a:pt x="211841" y="31041"/>
                      <a:pt x="201477" y="26622"/>
                    </a:cubicBezTo>
                    <a:cubicBezTo>
                      <a:pt x="160288" y="9210"/>
                      <a:pt x="115574" y="320"/>
                      <a:pt x="70859" y="4"/>
                    </a:cubicBezTo>
                    <a:cubicBezTo>
                      <a:pt x="70341" y="2"/>
                      <a:pt x="69824" y="1"/>
                      <a:pt x="6930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47"/>
              <p:cNvSpPr/>
              <p:nvPr/>
            </p:nvSpPr>
            <p:spPr>
              <a:xfrm>
                <a:off x="1757287" y="5021470"/>
                <a:ext cx="4542344" cy="830440"/>
              </a:xfrm>
              <a:custGeom>
                <a:avLst/>
                <a:gdLst/>
                <a:ahLst/>
                <a:cxnLst/>
                <a:rect l="l" t="t" r="r" b="b"/>
                <a:pathLst>
                  <a:path w="410793" h="75102" extrusionOk="0">
                    <a:moveTo>
                      <a:pt x="170797" y="1"/>
                    </a:moveTo>
                    <a:cubicBezTo>
                      <a:pt x="136978" y="1"/>
                      <a:pt x="103135" y="2619"/>
                      <a:pt x="69702" y="7820"/>
                    </a:cubicBezTo>
                    <a:cubicBezTo>
                      <a:pt x="48397" y="11082"/>
                      <a:pt x="27250" y="15448"/>
                      <a:pt x="6419" y="20866"/>
                    </a:cubicBezTo>
                    <a:cubicBezTo>
                      <a:pt x="4262" y="21392"/>
                      <a:pt x="2158" y="21918"/>
                      <a:pt x="1" y="22497"/>
                    </a:cubicBezTo>
                    <a:lnTo>
                      <a:pt x="1" y="26021"/>
                    </a:lnTo>
                    <a:cubicBezTo>
                      <a:pt x="1421" y="25653"/>
                      <a:pt x="2842" y="25285"/>
                      <a:pt x="4209" y="24917"/>
                    </a:cubicBezTo>
                    <a:cubicBezTo>
                      <a:pt x="22989" y="19972"/>
                      <a:pt x="42032" y="15869"/>
                      <a:pt x="61180" y="12607"/>
                    </a:cubicBezTo>
                    <a:cubicBezTo>
                      <a:pt x="97335" y="6501"/>
                      <a:pt x="133981" y="3386"/>
                      <a:pt x="170665" y="3386"/>
                    </a:cubicBezTo>
                    <a:cubicBezTo>
                      <a:pt x="173799" y="3386"/>
                      <a:pt x="176933" y="3408"/>
                      <a:pt x="180068" y="3454"/>
                    </a:cubicBezTo>
                    <a:cubicBezTo>
                      <a:pt x="219363" y="3980"/>
                      <a:pt x="259554" y="7241"/>
                      <a:pt x="297955" y="16026"/>
                    </a:cubicBezTo>
                    <a:cubicBezTo>
                      <a:pt x="335515" y="24706"/>
                      <a:pt x="366815" y="45853"/>
                      <a:pt x="398378" y="67000"/>
                    </a:cubicBezTo>
                    <a:cubicBezTo>
                      <a:pt x="402323" y="69631"/>
                      <a:pt x="406479" y="72366"/>
                      <a:pt x="410793" y="75102"/>
                    </a:cubicBezTo>
                    <a:lnTo>
                      <a:pt x="410793" y="71156"/>
                    </a:lnTo>
                    <a:cubicBezTo>
                      <a:pt x="405532" y="67737"/>
                      <a:pt x="400587" y="64370"/>
                      <a:pt x="395958" y="61267"/>
                    </a:cubicBezTo>
                    <a:cubicBezTo>
                      <a:pt x="365553" y="40856"/>
                      <a:pt x="335042" y="21129"/>
                      <a:pt x="298849" y="12765"/>
                    </a:cubicBezTo>
                    <a:cubicBezTo>
                      <a:pt x="261553" y="4190"/>
                      <a:pt x="222467" y="876"/>
                      <a:pt x="184276" y="140"/>
                    </a:cubicBezTo>
                    <a:cubicBezTo>
                      <a:pt x="179784" y="47"/>
                      <a:pt x="175291" y="1"/>
                      <a:pt x="17079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47"/>
              <p:cNvSpPr/>
              <p:nvPr/>
            </p:nvSpPr>
            <p:spPr>
              <a:xfrm>
                <a:off x="2237784" y="5360368"/>
                <a:ext cx="4061873" cy="980756"/>
              </a:xfrm>
              <a:custGeom>
                <a:avLst/>
                <a:gdLst/>
                <a:ahLst/>
                <a:cxnLst/>
                <a:rect l="l" t="t" r="r" b="b"/>
                <a:pathLst>
                  <a:path w="367341" h="88696" extrusionOk="0">
                    <a:moveTo>
                      <a:pt x="88541" y="0"/>
                    </a:moveTo>
                    <a:cubicBezTo>
                      <a:pt x="73669" y="0"/>
                      <a:pt x="58800" y="580"/>
                      <a:pt x="43978" y="1740"/>
                    </a:cubicBezTo>
                    <a:cubicBezTo>
                      <a:pt x="32773" y="2634"/>
                      <a:pt x="20674" y="3949"/>
                      <a:pt x="11468" y="10998"/>
                    </a:cubicBezTo>
                    <a:cubicBezTo>
                      <a:pt x="4630" y="16206"/>
                      <a:pt x="1" y="25043"/>
                      <a:pt x="1053" y="33776"/>
                    </a:cubicBezTo>
                    <a:cubicBezTo>
                      <a:pt x="2315" y="44139"/>
                      <a:pt x="11574" y="49242"/>
                      <a:pt x="20990" y="51083"/>
                    </a:cubicBezTo>
                    <a:cubicBezTo>
                      <a:pt x="34562" y="53713"/>
                      <a:pt x="48765" y="54397"/>
                      <a:pt x="62548" y="55449"/>
                    </a:cubicBezTo>
                    <a:cubicBezTo>
                      <a:pt x="77803" y="56606"/>
                      <a:pt x="93111" y="57448"/>
                      <a:pt x="108367" y="58132"/>
                    </a:cubicBezTo>
                    <a:cubicBezTo>
                      <a:pt x="139719" y="59657"/>
                      <a:pt x="171019" y="60604"/>
                      <a:pt x="202319" y="63024"/>
                    </a:cubicBezTo>
                    <a:cubicBezTo>
                      <a:pt x="257344" y="67233"/>
                      <a:pt x="312000" y="75860"/>
                      <a:pt x="365657" y="88695"/>
                    </a:cubicBezTo>
                    <a:cubicBezTo>
                      <a:pt x="366078" y="87643"/>
                      <a:pt x="366394" y="86538"/>
                      <a:pt x="366657" y="85434"/>
                    </a:cubicBezTo>
                    <a:cubicBezTo>
                      <a:pt x="324310" y="75334"/>
                      <a:pt x="281384" y="67811"/>
                      <a:pt x="238143" y="62972"/>
                    </a:cubicBezTo>
                    <a:cubicBezTo>
                      <a:pt x="180172" y="56554"/>
                      <a:pt x="121781" y="56554"/>
                      <a:pt x="63705" y="52135"/>
                    </a:cubicBezTo>
                    <a:cubicBezTo>
                      <a:pt x="49817" y="51083"/>
                      <a:pt x="35509" y="50452"/>
                      <a:pt x="21884" y="47769"/>
                    </a:cubicBezTo>
                    <a:cubicBezTo>
                      <a:pt x="15835" y="46611"/>
                      <a:pt x="9259" y="44349"/>
                      <a:pt x="6103" y="38616"/>
                    </a:cubicBezTo>
                    <a:cubicBezTo>
                      <a:pt x="2841" y="32724"/>
                      <a:pt x="4367" y="25359"/>
                      <a:pt x="7839" y="19888"/>
                    </a:cubicBezTo>
                    <a:cubicBezTo>
                      <a:pt x="14993" y="8473"/>
                      <a:pt x="29828" y="6369"/>
                      <a:pt x="42137" y="5264"/>
                    </a:cubicBezTo>
                    <a:cubicBezTo>
                      <a:pt x="56709" y="4054"/>
                      <a:pt x="71385" y="3475"/>
                      <a:pt x="86062" y="3423"/>
                    </a:cubicBezTo>
                    <a:cubicBezTo>
                      <a:pt x="86692" y="3421"/>
                      <a:pt x="87323" y="3419"/>
                      <a:pt x="87953" y="3419"/>
                    </a:cubicBezTo>
                    <a:cubicBezTo>
                      <a:pt x="116415" y="3419"/>
                      <a:pt x="144915" y="5752"/>
                      <a:pt x="172860" y="11156"/>
                    </a:cubicBezTo>
                    <a:cubicBezTo>
                      <a:pt x="198952" y="16153"/>
                      <a:pt x="224518" y="23518"/>
                      <a:pt x="249769" y="31829"/>
                    </a:cubicBezTo>
                    <a:cubicBezTo>
                      <a:pt x="289117" y="44770"/>
                      <a:pt x="327782" y="59973"/>
                      <a:pt x="367341" y="72388"/>
                    </a:cubicBezTo>
                    <a:lnTo>
                      <a:pt x="367341" y="68811"/>
                    </a:lnTo>
                    <a:cubicBezTo>
                      <a:pt x="331359" y="57501"/>
                      <a:pt x="296061" y="43876"/>
                      <a:pt x="260342" y="31777"/>
                    </a:cubicBezTo>
                    <a:cubicBezTo>
                      <a:pt x="233303" y="22624"/>
                      <a:pt x="205844" y="14312"/>
                      <a:pt x="177805" y="8683"/>
                    </a:cubicBezTo>
                    <a:cubicBezTo>
                      <a:pt x="149030" y="2897"/>
                      <a:pt x="119782" y="161"/>
                      <a:pt x="90481" y="4"/>
                    </a:cubicBezTo>
                    <a:cubicBezTo>
                      <a:pt x="89834" y="1"/>
                      <a:pt x="89188" y="0"/>
                      <a:pt x="8854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47"/>
              <p:cNvSpPr/>
              <p:nvPr/>
            </p:nvSpPr>
            <p:spPr>
              <a:xfrm>
                <a:off x="2302939" y="6201980"/>
                <a:ext cx="3251591" cy="335794"/>
              </a:xfrm>
              <a:custGeom>
                <a:avLst/>
                <a:gdLst/>
                <a:ahLst/>
                <a:cxnLst/>
                <a:rect l="l" t="t" r="r" b="b"/>
                <a:pathLst>
                  <a:path w="294062" h="30368" extrusionOk="0">
                    <a:moveTo>
                      <a:pt x="152404" y="1"/>
                    </a:moveTo>
                    <a:cubicBezTo>
                      <a:pt x="124693" y="1"/>
                      <a:pt x="97077" y="4029"/>
                      <a:pt x="70070" y="10062"/>
                    </a:cubicBezTo>
                    <a:cubicBezTo>
                      <a:pt x="46398" y="15323"/>
                      <a:pt x="22726" y="21688"/>
                      <a:pt x="0" y="30315"/>
                    </a:cubicBezTo>
                    <a:lnTo>
                      <a:pt x="9680" y="30315"/>
                    </a:lnTo>
                    <a:cubicBezTo>
                      <a:pt x="26040" y="24634"/>
                      <a:pt x="42821" y="20057"/>
                      <a:pt x="59286" y="16059"/>
                    </a:cubicBezTo>
                    <a:cubicBezTo>
                      <a:pt x="87903" y="9063"/>
                      <a:pt x="117099" y="4065"/>
                      <a:pt x="146610" y="3434"/>
                    </a:cubicBezTo>
                    <a:cubicBezTo>
                      <a:pt x="148155" y="3404"/>
                      <a:pt x="149698" y="3390"/>
                      <a:pt x="151239" y="3390"/>
                    </a:cubicBezTo>
                    <a:cubicBezTo>
                      <a:pt x="179809" y="3390"/>
                      <a:pt x="207650" y="8409"/>
                      <a:pt x="235302" y="15796"/>
                    </a:cubicBezTo>
                    <a:cubicBezTo>
                      <a:pt x="251610" y="20110"/>
                      <a:pt x="269338" y="24003"/>
                      <a:pt x="285803" y="30368"/>
                    </a:cubicBezTo>
                    <a:lnTo>
                      <a:pt x="294062" y="30368"/>
                    </a:lnTo>
                    <a:cubicBezTo>
                      <a:pt x="279596" y="24108"/>
                      <a:pt x="263919" y="20215"/>
                      <a:pt x="248927" y="16007"/>
                    </a:cubicBezTo>
                    <a:cubicBezTo>
                      <a:pt x="219994" y="7905"/>
                      <a:pt x="190746" y="1014"/>
                      <a:pt x="160603" y="120"/>
                    </a:cubicBezTo>
                    <a:cubicBezTo>
                      <a:pt x="157870" y="40"/>
                      <a:pt x="155137" y="1"/>
                      <a:pt x="15240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47"/>
              <p:cNvSpPr/>
              <p:nvPr/>
            </p:nvSpPr>
            <p:spPr>
              <a:xfrm>
                <a:off x="1757287" y="5630839"/>
                <a:ext cx="340881" cy="744037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7288" extrusionOk="0">
                    <a:moveTo>
                      <a:pt x="5416" y="1"/>
                    </a:moveTo>
                    <a:cubicBezTo>
                      <a:pt x="3605" y="1"/>
                      <a:pt x="1803" y="138"/>
                      <a:pt x="1" y="374"/>
                    </a:cubicBezTo>
                    <a:lnTo>
                      <a:pt x="1" y="3741"/>
                    </a:lnTo>
                    <a:cubicBezTo>
                      <a:pt x="685" y="3636"/>
                      <a:pt x="1316" y="3583"/>
                      <a:pt x="2000" y="3530"/>
                    </a:cubicBezTo>
                    <a:cubicBezTo>
                      <a:pt x="3090" y="3438"/>
                      <a:pt x="4204" y="3387"/>
                      <a:pt x="5327" y="3387"/>
                    </a:cubicBezTo>
                    <a:cubicBezTo>
                      <a:pt x="11252" y="3387"/>
                      <a:pt x="17437" y="4800"/>
                      <a:pt x="21727" y="9001"/>
                    </a:cubicBezTo>
                    <a:cubicBezTo>
                      <a:pt x="27303" y="14420"/>
                      <a:pt x="28250" y="22626"/>
                      <a:pt x="26409" y="29780"/>
                    </a:cubicBezTo>
                    <a:cubicBezTo>
                      <a:pt x="23252" y="42247"/>
                      <a:pt x="13468" y="53031"/>
                      <a:pt x="4262" y="61553"/>
                    </a:cubicBezTo>
                    <a:cubicBezTo>
                      <a:pt x="3368" y="62395"/>
                      <a:pt x="2473" y="63237"/>
                      <a:pt x="1579" y="64026"/>
                    </a:cubicBezTo>
                    <a:cubicBezTo>
                      <a:pt x="2000" y="65131"/>
                      <a:pt x="2473" y="66235"/>
                      <a:pt x="2999" y="67287"/>
                    </a:cubicBezTo>
                    <a:cubicBezTo>
                      <a:pt x="5893" y="64762"/>
                      <a:pt x="8681" y="62132"/>
                      <a:pt x="11364" y="59397"/>
                    </a:cubicBezTo>
                    <a:cubicBezTo>
                      <a:pt x="20622" y="49770"/>
                      <a:pt x="30827" y="36987"/>
                      <a:pt x="30670" y="22942"/>
                    </a:cubicBezTo>
                    <a:cubicBezTo>
                      <a:pt x="30564" y="10474"/>
                      <a:pt x="21779" y="1742"/>
                      <a:pt x="9680" y="269"/>
                    </a:cubicBezTo>
                    <a:cubicBezTo>
                      <a:pt x="8250" y="84"/>
                      <a:pt x="6830" y="1"/>
                      <a:pt x="541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47"/>
              <p:cNvSpPr/>
              <p:nvPr/>
            </p:nvSpPr>
            <p:spPr>
              <a:xfrm>
                <a:off x="6793750" y="5229517"/>
                <a:ext cx="722453" cy="154153"/>
              </a:xfrm>
              <a:custGeom>
                <a:avLst/>
                <a:gdLst/>
                <a:ahLst/>
                <a:cxnLst/>
                <a:rect l="l" t="t" r="r" b="b"/>
                <a:pathLst>
                  <a:path w="65336" h="13941" extrusionOk="0">
                    <a:moveTo>
                      <a:pt x="65336" y="0"/>
                    </a:moveTo>
                    <a:lnTo>
                      <a:pt x="65336" y="0"/>
                    </a:lnTo>
                    <a:cubicBezTo>
                      <a:pt x="42979" y="842"/>
                      <a:pt x="20832" y="5419"/>
                      <a:pt x="0" y="13678"/>
                    </a:cubicBezTo>
                    <a:lnTo>
                      <a:pt x="9048" y="13941"/>
                    </a:lnTo>
                    <a:cubicBezTo>
                      <a:pt x="26408" y="7944"/>
                      <a:pt x="44504" y="4367"/>
                      <a:pt x="62811" y="3420"/>
                    </a:cubicBezTo>
                    <a:cubicBezTo>
                      <a:pt x="63179" y="3052"/>
                      <a:pt x="63442" y="2683"/>
                      <a:pt x="63758" y="2262"/>
                    </a:cubicBezTo>
                    <a:cubicBezTo>
                      <a:pt x="64284" y="1526"/>
                      <a:pt x="64862" y="790"/>
                      <a:pt x="65336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47"/>
              <p:cNvSpPr/>
              <p:nvPr/>
            </p:nvSpPr>
            <p:spPr>
              <a:xfrm>
                <a:off x="5479659" y="4615227"/>
                <a:ext cx="2044609" cy="464503"/>
              </a:xfrm>
              <a:custGeom>
                <a:avLst/>
                <a:gdLst/>
                <a:ahLst/>
                <a:cxnLst/>
                <a:rect l="l" t="t" r="r" b="b"/>
                <a:pathLst>
                  <a:path w="184907" h="42008" extrusionOk="0">
                    <a:moveTo>
                      <a:pt x="78277" y="1"/>
                    </a:moveTo>
                    <a:cubicBezTo>
                      <a:pt x="75278" y="527"/>
                      <a:pt x="72280" y="1106"/>
                      <a:pt x="69282" y="1632"/>
                    </a:cubicBezTo>
                    <a:cubicBezTo>
                      <a:pt x="53816" y="4577"/>
                      <a:pt x="37298" y="6471"/>
                      <a:pt x="22516" y="12258"/>
                    </a:cubicBezTo>
                    <a:cubicBezTo>
                      <a:pt x="12258" y="16308"/>
                      <a:pt x="2894" y="22884"/>
                      <a:pt x="264" y="34141"/>
                    </a:cubicBezTo>
                    <a:cubicBezTo>
                      <a:pt x="1" y="35088"/>
                      <a:pt x="527" y="35877"/>
                      <a:pt x="1421" y="36193"/>
                    </a:cubicBezTo>
                    <a:cubicBezTo>
                      <a:pt x="12618" y="40838"/>
                      <a:pt x="24504" y="42008"/>
                      <a:pt x="36446" y="42008"/>
                    </a:cubicBezTo>
                    <a:cubicBezTo>
                      <a:pt x="40326" y="42008"/>
                      <a:pt x="44212" y="41884"/>
                      <a:pt x="48082" y="41716"/>
                    </a:cubicBezTo>
                    <a:cubicBezTo>
                      <a:pt x="66651" y="40927"/>
                      <a:pt x="85116" y="39454"/>
                      <a:pt x="103527" y="37350"/>
                    </a:cubicBezTo>
                    <a:cubicBezTo>
                      <a:pt x="130882" y="34194"/>
                      <a:pt x="158026" y="29565"/>
                      <a:pt x="184907" y="23620"/>
                    </a:cubicBezTo>
                    <a:cubicBezTo>
                      <a:pt x="184329" y="22568"/>
                      <a:pt x="183697" y="21569"/>
                      <a:pt x="182961" y="20569"/>
                    </a:cubicBezTo>
                    <a:cubicBezTo>
                      <a:pt x="156711" y="26356"/>
                      <a:pt x="130251" y="30880"/>
                      <a:pt x="103527" y="33931"/>
                    </a:cubicBezTo>
                    <a:cubicBezTo>
                      <a:pt x="86220" y="35930"/>
                      <a:pt x="68808" y="37350"/>
                      <a:pt x="51396" y="38192"/>
                    </a:cubicBezTo>
                    <a:cubicBezTo>
                      <a:pt x="46534" y="38416"/>
                      <a:pt x="41643" y="38611"/>
                      <a:pt x="36764" y="38611"/>
                    </a:cubicBezTo>
                    <a:cubicBezTo>
                      <a:pt x="25595" y="38611"/>
                      <a:pt x="14490" y="37590"/>
                      <a:pt x="3946" y="33563"/>
                    </a:cubicBezTo>
                    <a:cubicBezTo>
                      <a:pt x="7734" y="21358"/>
                      <a:pt x="20517" y="15835"/>
                      <a:pt x="32037" y="12679"/>
                    </a:cubicBezTo>
                    <a:cubicBezTo>
                      <a:pt x="47345" y="8523"/>
                      <a:pt x="63337" y="6156"/>
                      <a:pt x="78961" y="3315"/>
                    </a:cubicBezTo>
                    <a:cubicBezTo>
                      <a:pt x="79592" y="3157"/>
                      <a:pt x="80223" y="3052"/>
                      <a:pt x="80802" y="2947"/>
                    </a:cubicBezTo>
                    <a:cubicBezTo>
                      <a:pt x="80171" y="2315"/>
                      <a:pt x="79539" y="1632"/>
                      <a:pt x="79013" y="948"/>
                    </a:cubicBezTo>
                    <a:cubicBezTo>
                      <a:pt x="78750" y="632"/>
                      <a:pt x="78487" y="316"/>
                      <a:pt x="7827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47"/>
              <p:cNvSpPr/>
              <p:nvPr/>
            </p:nvSpPr>
            <p:spPr>
              <a:xfrm>
                <a:off x="6082315" y="4102738"/>
                <a:ext cx="93657" cy="93668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8471" extrusionOk="0">
                    <a:moveTo>
                      <a:pt x="4262" y="1"/>
                    </a:moveTo>
                    <a:cubicBezTo>
                      <a:pt x="1894" y="1"/>
                      <a:pt x="1" y="1895"/>
                      <a:pt x="1" y="4262"/>
                    </a:cubicBezTo>
                    <a:cubicBezTo>
                      <a:pt x="1" y="6577"/>
                      <a:pt x="1894" y="8470"/>
                      <a:pt x="4262" y="8470"/>
                    </a:cubicBezTo>
                    <a:cubicBezTo>
                      <a:pt x="6576" y="8470"/>
                      <a:pt x="8470" y="6577"/>
                      <a:pt x="8470" y="4262"/>
                    </a:cubicBezTo>
                    <a:cubicBezTo>
                      <a:pt x="8470" y="1895"/>
                      <a:pt x="6576" y="1"/>
                      <a:pt x="4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1" name="Google Shape;7991;p47"/>
            <p:cNvGrpSpPr/>
            <p:nvPr/>
          </p:nvGrpSpPr>
          <p:grpSpPr>
            <a:xfrm>
              <a:off x="-4776212" y="-1738475"/>
              <a:ext cx="4263098" cy="2527046"/>
              <a:chOff x="7001422" y="8437658"/>
              <a:chExt cx="4636826" cy="2748581"/>
            </a:xfrm>
          </p:grpSpPr>
          <p:sp>
            <p:nvSpPr>
              <p:cNvPr id="7992" name="Google Shape;7992;p47"/>
              <p:cNvSpPr/>
              <p:nvPr/>
            </p:nvSpPr>
            <p:spPr>
              <a:xfrm>
                <a:off x="7001422" y="9623764"/>
                <a:ext cx="89002" cy="89588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102" extrusionOk="0">
                    <a:moveTo>
                      <a:pt x="3998" y="0"/>
                    </a:moveTo>
                    <a:cubicBezTo>
                      <a:pt x="1789" y="0"/>
                      <a:pt x="0" y="1841"/>
                      <a:pt x="0" y="4051"/>
                    </a:cubicBezTo>
                    <a:cubicBezTo>
                      <a:pt x="0" y="6313"/>
                      <a:pt x="1789" y="8101"/>
                      <a:pt x="3998" y="8101"/>
                    </a:cubicBezTo>
                    <a:cubicBezTo>
                      <a:pt x="6260" y="8101"/>
                      <a:pt x="8049" y="6313"/>
                      <a:pt x="8049" y="4051"/>
                    </a:cubicBezTo>
                    <a:cubicBezTo>
                      <a:pt x="8049" y="1841"/>
                      <a:pt x="6260" y="0"/>
                      <a:pt x="3998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47"/>
              <p:cNvSpPr/>
              <p:nvPr/>
            </p:nvSpPr>
            <p:spPr>
              <a:xfrm>
                <a:off x="7184655" y="9787225"/>
                <a:ext cx="42472" cy="41886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788" extrusionOk="0">
                    <a:moveTo>
                      <a:pt x="1947" y="0"/>
                    </a:moveTo>
                    <a:cubicBezTo>
                      <a:pt x="895" y="0"/>
                      <a:pt x="1" y="842"/>
                      <a:pt x="1" y="1894"/>
                    </a:cubicBezTo>
                    <a:cubicBezTo>
                      <a:pt x="1" y="2946"/>
                      <a:pt x="895" y="3788"/>
                      <a:pt x="1947" y="3788"/>
                    </a:cubicBezTo>
                    <a:cubicBezTo>
                      <a:pt x="2999" y="3788"/>
                      <a:pt x="3841" y="2946"/>
                      <a:pt x="3841" y="1894"/>
                    </a:cubicBezTo>
                    <a:cubicBezTo>
                      <a:pt x="3841" y="842"/>
                      <a:pt x="2999" y="0"/>
                      <a:pt x="1947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47"/>
              <p:cNvSpPr/>
              <p:nvPr/>
            </p:nvSpPr>
            <p:spPr>
              <a:xfrm>
                <a:off x="8051987" y="9834919"/>
                <a:ext cx="57012" cy="56437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5104" extrusionOk="0">
                    <a:moveTo>
                      <a:pt x="2578" y="1"/>
                    </a:moveTo>
                    <a:cubicBezTo>
                      <a:pt x="1158" y="1"/>
                      <a:pt x="1" y="1105"/>
                      <a:pt x="1" y="2526"/>
                    </a:cubicBezTo>
                    <a:cubicBezTo>
                      <a:pt x="1" y="3946"/>
                      <a:pt x="1158" y="5103"/>
                      <a:pt x="2578" y="5103"/>
                    </a:cubicBezTo>
                    <a:cubicBezTo>
                      <a:pt x="3999" y="5103"/>
                      <a:pt x="5156" y="3946"/>
                      <a:pt x="5156" y="2526"/>
                    </a:cubicBezTo>
                    <a:cubicBezTo>
                      <a:pt x="5156" y="1158"/>
                      <a:pt x="3999" y="1"/>
                      <a:pt x="2578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47"/>
              <p:cNvSpPr/>
              <p:nvPr/>
            </p:nvSpPr>
            <p:spPr>
              <a:xfrm>
                <a:off x="9352112" y="8437658"/>
                <a:ext cx="116347" cy="116336"/>
              </a:xfrm>
              <a:custGeom>
                <a:avLst/>
                <a:gdLst/>
                <a:ahLst/>
                <a:cxnLst/>
                <a:rect l="l" t="t" r="r" b="b"/>
                <a:pathLst>
                  <a:path w="10522" h="10521" extrusionOk="0">
                    <a:moveTo>
                      <a:pt x="5261" y="0"/>
                    </a:moveTo>
                    <a:cubicBezTo>
                      <a:pt x="2368" y="0"/>
                      <a:pt x="1" y="2367"/>
                      <a:pt x="1" y="5260"/>
                    </a:cubicBezTo>
                    <a:cubicBezTo>
                      <a:pt x="1" y="8154"/>
                      <a:pt x="2368" y="10521"/>
                      <a:pt x="5261" y="10521"/>
                    </a:cubicBezTo>
                    <a:cubicBezTo>
                      <a:pt x="8207" y="10521"/>
                      <a:pt x="10522" y="8154"/>
                      <a:pt x="10522" y="5260"/>
                    </a:cubicBezTo>
                    <a:cubicBezTo>
                      <a:pt x="10522" y="2367"/>
                      <a:pt x="8207" y="0"/>
                      <a:pt x="5261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47"/>
              <p:cNvSpPr/>
              <p:nvPr/>
            </p:nvSpPr>
            <p:spPr>
              <a:xfrm>
                <a:off x="9257874" y="8617397"/>
                <a:ext cx="69231" cy="68656"/>
              </a:xfrm>
              <a:custGeom>
                <a:avLst/>
                <a:gdLst/>
                <a:ahLst/>
                <a:cxnLst/>
                <a:rect l="l" t="t" r="r" b="b"/>
                <a:pathLst>
                  <a:path w="6261" h="6209" extrusionOk="0">
                    <a:moveTo>
                      <a:pt x="3105" y="1"/>
                    </a:moveTo>
                    <a:cubicBezTo>
                      <a:pt x="1421" y="1"/>
                      <a:pt x="1" y="1421"/>
                      <a:pt x="1" y="3105"/>
                    </a:cubicBezTo>
                    <a:cubicBezTo>
                      <a:pt x="1" y="4841"/>
                      <a:pt x="1421" y="6208"/>
                      <a:pt x="3105" y="6208"/>
                    </a:cubicBezTo>
                    <a:cubicBezTo>
                      <a:pt x="4841" y="6208"/>
                      <a:pt x="6261" y="4841"/>
                      <a:pt x="6261" y="3105"/>
                    </a:cubicBezTo>
                    <a:cubicBezTo>
                      <a:pt x="6261" y="1421"/>
                      <a:pt x="4841" y="1"/>
                      <a:pt x="3105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47"/>
              <p:cNvSpPr/>
              <p:nvPr/>
            </p:nvSpPr>
            <p:spPr>
              <a:xfrm>
                <a:off x="9601085" y="9121161"/>
                <a:ext cx="58760" cy="5876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314" extrusionOk="0">
                    <a:moveTo>
                      <a:pt x="2684" y="1"/>
                    </a:moveTo>
                    <a:cubicBezTo>
                      <a:pt x="1158" y="1"/>
                      <a:pt x="1" y="1158"/>
                      <a:pt x="1" y="2684"/>
                    </a:cubicBezTo>
                    <a:cubicBezTo>
                      <a:pt x="1" y="4156"/>
                      <a:pt x="1158" y="5314"/>
                      <a:pt x="2684" y="5314"/>
                    </a:cubicBezTo>
                    <a:cubicBezTo>
                      <a:pt x="4157" y="5314"/>
                      <a:pt x="5314" y="4156"/>
                      <a:pt x="5314" y="2684"/>
                    </a:cubicBezTo>
                    <a:cubicBezTo>
                      <a:pt x="5314" y="1158"/>
                      <a:pt x="4157" y="1"/>
                      <a:pt x="2684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47"/>
              <p:cNvSpPr/>
              <p:nvPr/>
            </p:nvSpPr>
            <p:spPr>
              <a:xfrm>
                <a:off x="9048467" y="9949514"/>
                <a:ext cx="105290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9522" h="9575" extrusionOk="0">
                    <a:moveTo>
                      <a:pt x="4787" y="1"/>
                    </a:moveTo>
                    <a:cubicBezTo>
                      <a:pt x="2104" y="1"/>
                      <a:pt x="0" y="2158"/>
                      <a:pt x="0" y="4788"/>
                    </a:cubicBezTo>
                    <a:cubicBezTo>
                      <a:pt x="0" y="7418"/>
                      <a:pt x="2104" y="9575"/>
                      <a:pt x="4787" y="9575"/>
                    </a:cubicBezTo>
                    <a:cubicBezTo>
                      <a:pt x="7417" y="9575"/>
                      <a:pt x="9522" y="7418"/>
                      <a:pt x="9522" y="4788"/>
                    </a:cubicBezTo>
                    <a:cubicBezTo>
                      <a:pt x="9522" y="2158"/>
                      <a:pt x="7417" y="1"/>
                      <a:pt x="4787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47"/>
              <p:cNvSpPr/>
              <p:nvPr/>
            </p:nvSpPr>
            <p:spPr>
              <a:xfrm>
                <a:off x="9164809" y="10412562"/>
                <a:ext cx="71553" cy="71553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6471" extrusionOk="0">
                    <a:moveTo>
                      <a:pt x="3209" y="0"/>
                    </a:moveTo>
                    <a:cubicBezTo>
                      <a:pt x="1420" y="0"/>
                      <a:pt x="0" y="1421"/>
                      <a:pt x="0" y="3209"/>
                    </a:cubicBezTo>
                    <a:cubicBezTo>
                      <a:pt x="0" y="4998"/>
                      <a:pt x="1420" y="6471"/>
                      <a:pt x="3209" y="6471"/>
                    </a:cubicBezTo>
                    <a:cubicBezTo>
                      <a:pt x="4998" y="6471"/>
                      <a:pt x="6471" y="4998"/>
                      <a:pt x="6471" y="3209"/>
                    </a:cubicBezTo>
                    <a:cubicBezTo>
                      <a:pt x="6471" y="1421"/>
                      <a:pt x="4998" y="0"/>
                      <a:pt x="3209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47"/>
              <p:cNvSpPr/>
              <p:nvPr/>
            </p:nvSpPr>
            <p:spPr>
              <a:xfrm>
                <a:off x="11247915" y="9506260"/>
                <a:ext cx="95404" cy="95393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8627" extrusionOk="0">
                    <a:moveTo>
                      <a:pt x="4314" y="0"/>
                    </a:moveTo>
                    <a:cubicBezTo>
                      <a:pt x="1947" y="0"/>
                      <a:pt x="0" y="1946"/>
                      <a:pt x="0" y="4314"/>
                    </a:cubicBezTo>
                    <a:cubicBezTo>
                      <a:pt x="0" y="6681"/>
                      <a:pt x="1947" y="8627"/>
                      <a:pt x="4314" y="8627"/>
                    </a:cubicBezTo>
                    <a:cubicBezTo>
                      <a:pt x="6734" y="8627"/>
                      <a:pt x="8628" y="6681"/>
                      <a:pt x="8628" y="4314"/>
                    </a:cubicBezTo>
                    <a:cubicBezTo>
                      <a:pt x="8628" y="1946"/>
                      <a:pt x="6734" y="0"/>
                      <a:pt x="4314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47"/>
              <p:cNvSpPr/>
              <p:nvPr/>
            </p:nvSpPr>
            <p:spPr>
              <a:xfrm>
                <a:off x="7900745" y="10015255"/>
                <a:ext cx="79702" cy="79691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7207" extrusionOk="0">
                    <a:moveTo>
                      <a:pt x="3578" y="0"/>
                    </a:moveTo>
                    <a:cubicBezTo>
                      <a:pt x="1579" y="0"/>
                      <a:pt x="1" y="1631"/>
                      <a:pt x="1" y="3630"/>
                    </a:cubicBezTo>
                    <a:cubicBezTo>
                      <a:pt x="1" y="5629"/>
                      <a:pt x="1579" y="7207"/>
                      <a:pt x="3578" y="7207"/>
                    </a:cubicBezTo>
                    <a:cubicBezTo>
                      <a:pt x="5577" y="7207"/>
                      <a:pt x="7207" y="5629"/>
                      <a:pt x="7207" y="3630"/>
                    </a:cubicBezTo>
                    <a:cubicBezTo>
                      <a:pt x="7207" y="1631"/>
                      <a:pt x="5577" y="0"/>
                      <a:pt x="3578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47"/>
              <p:cNvSpPr/>
              <p:nvPr/>
            </p:nvSpPr>
            <p:spPr>
              <a:xfrm>
                <a:off x="9370147" y="9244481"/>
                <a:ext cx="62254" cy="62829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82" extrusionOk="0">
                    <a:moveTo>
                      <a:pt x="2841" y="1"/>
                    </a:moveTo>
                    <a:cubicBezTo>
                      <a:pt x="1263" y="1"/>
                      <a:pt x="1" y="1263"/>
                      <a:pt x="1" y="2842"/>
                    </a:cubicBezTo>
                    <a:cubicBezTo>
                      <a:pt x="1" y="4420"/>
                      <a:pt x="1263" y="5682"/>
                      <a:pt x="2841" y="5682"/>
                    </a:cubicBezTo>
                    <a:cubicBezTo>
                      <a:pt x="4367" y="5682"/>
                      <a:pt x="5629" y="4420"/>
                      <a:pt x="5629" y="2842"/>
                    </a:cubicBezTo>
                    <a:cubicBezTo>
                      <a:pt x="5629" y="1263"/>
                      <a:pt x="4367" y="1"/>
                      <a:pt x="2841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47"/>
              <p:cNvSpPr/>
              <p:nvPr/>
            </p:nvSpPr>
            <p:spPr>
              <a:xfrm>
                <a:off x="9327098" y="10530066"/>
                <a:ext cx="64001" cy="64576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5840" extrusionOk="0">
                    <a:moveTo>
                      <a:pt x="2894" y="1"/>
                    </a:moveTo>
                    <a:cubicBezTo>
                      <a:pt x="1263" y="1"/>
                      <a:pt x="1" y="1316"/>
                      <a:pt x="1" y="2946"/>
                    </a:cubicBezTo>
                    <a:cubicBezTo>
                      <a:pt x="1" y="4525"/>
                      <a:pt x="1263" y="5840"/>
                      <a:pt x="2894" y="5840"/>
                    </a:cubicBezTo>
                    <a:cubicBezTo>
                      <a:pt x="4472" y="5840"/>
                      <a:pt x="5787" y="4525"/>
                      <a:pt x="5787" y="2946"/>
                    </a:cubicBezTo>
                    <a:cubicBezTo>
                      <a:pt x="5787" y="1316"/>
                      <a:pt x="4472" y="1"/>
                      <a:pt x="2894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47"/>
              <p:cNvSpPr/>
              <p:nvPr/>
            </p:nvSpPr>
            <p:spPr>
              <a:xfrm>
                <a:off x="11341566" y="9713346"/>
                <a:ext cx="67484" cy="67484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103" extrusionOk="0">
                    <a:moveTo>
                      <a:pt x="3052" y="0"/>
                    </a:moveTo>
                    <a:cubicBezTo>
                      <a:pt x="1368" y="0"/>
                      <a:pt x="1" y="1368"/>
                      <a:pt x="1" y="3051"/>
                    </a:cubicBezTo>
                    <a:cubicBezTo>
                      <a:pt x="1" y="4735"/>
                      <a:pt x="1368" y="6103"/>
                      <a:pt x="3052" y="6103"/>
                    </a:cubicBezTo>
                    <a:cubicBezTo>
                      <a:pt x="4735" y="6103"/>
                      <a:pt x="6103" y="4735"/>
                      <a:pt x="6103" y="3051"/>
                    </a:cubicBezTo>
                    <a:cubicBezTo>
                      <a:pt x="6103" y="1368"/>
                      <a:pt x="4735" y="0"/>
                      <a:pt x="3052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47"/>
              <p:cNvSpPr/>
              <p:nvPr/>
            </p:nvSpPr>
            <p:spPr>
              <a:xfrm>
                <a:off x="11201958" y="8534217"/>
                <a:ext cx="91335" cy="91335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8260" extrusionOk="0">
                    <a:moveTo>
                      <a:pt x="4104" y="0"/>
                    </a:moveTo>
                    <a:cubicBezTo>
                      <a:pt x="1842" y="0"/>
                      <a:pt x="1" y="1842"/>
                      <a:pt x="1" y="4104"/>
                    </a:cubicBezTo>
                    <a:cubicBezTo>
                      <a:pt x="1" y="6418"/>
                      <a:pt x="1842" y="8259"/>
                      <a:pt x="4104" y="8259"/>
                    </a:cubicBezTo>
                    <a:cubicBezTo>
                      <a:pt x="6418" y="8259"/>
                      <a:pt x="8260" y="6418"/>
                      <a:pt x="8260" y="4104"/>
                    </a:cubicBezTo>
                    <a:cubicBezTo>
                      <a:pt x="8260" y="1842"/>
                      <a:pt x="6418" y="0"/>
                      <a:pt x="4104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47"/>
              <p:cNvSpPr/>
              <p:nvPr/>
            </p:nvSpPr>
            <p:spPr>
              <a:xfrm>
                <a:off x="7018285" y="10262482"/>
                <a:ext cx="72139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6524" extrusionOk="0">
                    <a:moveTo>
                      <a:pt x="3262" y="0"/>
                    </a:moveTo>
                    <a:cubicBezTo>
                      <a:pt x="1474" y="0"/>
                      <a:pt x="1" y="1473"/>
                      <a:pt x="1" y="3262"/>
                    </a:cubicBezTo>
                    <a:cubicBezTo>
                      <a:pt x="1" y="5050"/>
                      <a:pt x="1474" y="6523"/>
                      <a:pt x="3262" y="6523"/>
                    </a:cubicBezTo>
                    <a:cubicBezTo>
                      <a:pt x="5051" y="6523"/>
                      <a:pt x="6524" y="5050"/>
                      <a:pt x="6524" y="3262"/>
                    </a:cubicBezTo>
                    <a:cubicBezTo>
                      <a:pt x="6524" y="1473"/>
                      <a:pt x="5051" y="0"/>
                      <a:pt x="3262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47"/>
              <p:cNvSpPr/>
              <p:nvPr/>
            </p:nvSpPr>
            <p:spPr>
              <a:xfrm>
                <a:off x="7526704" y="9835737"/>
                <a:ext cx="212901" cy="134139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12131" extrusionOk="0">
                    <a:moveTo>
                      <a:pt x="10434" y="0"/>
                    </a:moveTo>
                    <a:cubicBezTo>
                      <a:pt x="9488" y="0"/>
                      <a:pt x="8526" y="146"/>
                      <a:pt x="7576" y="453"/>
                    </a:cubicBezTo>
                    <a:cubicBezTo>
                      <a:pt x="2683" y="2031"/>
                      <a:pt x="1" y="7239"/>
                      <a:pt x="1579" y="12131"/>
                    </a:cubicBezTo>
                    <a:lnTo>
                      <a:pt x="19254" y="6450"/>
                    </a:lnTo>
                    <a:cubicBezTo>
                      <a:pt x="17982" y="2508"/>
                      <a:pt x="14354" y="0"/>
                      <a:pt x="10434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47"/>
              <p:cNvSpPr/>
              <p:nvPr/>
            </p:nvSpPr>
            <p:spPr>
              <a:xfrm>
                <a:off x="9215997" y="9583933"/>
                <a:ext cx="147750" cy="118946"/>
              </a:xfrm>
              <a:custGeom>
                <a:avLst/>
                <a:gdLst/>
                <a:ahLst/>
                <a:cxnLst/>
                <a:rect l="l" t="t" r="r" b="b"/>
                <a:pathLst>
                  <a:path w="13362" h="10757" extrusionOk="0">
                    <a:moveTo>
                      <a:pt x="5595" y="0"/>
                    </a:moveTo>
                    <a:cubicBezTo>
                      <a:pt x="3440" y="0"/>
                      <a:pt x="1324" y="1014"/>
                      <a:pt x="0" y="2918"/>
                    </a:cubicBezTo>
                    <a:lnTo>
                      <a:pt x="11205" y="10756"/>
                    </a:lnTo>
                    <a:cubicBezTo>
                      <a:pt x="13362" y="7653"/>
                      <a:pt x="12626" y="3392"/>
                      <a:pt x="9522" y="1235"/>
                    </a:cubicBezTo>
                    <a:cubicBezTo>
                      <a:pt x="8323" y="402"/>
                      <a:pt x="6951" y="0"/>
                      <a:pt x="5595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47"/>
              <p:cNvSpPr/>
              <p:nvPr/>
            </p:nvSpPr>
            <p:spPr>
              <a:xfrm>
                <a:off x="10736013" y="11089265"/>
                <a:ext cx="133785" cy="96974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8770" extrusionOk="0">
                    <a:moveTo>
                      <a:pt x="6870" y="0"/>
                    </a:moveTo>
                    <a:cubicBezTo>
                      <a:pt x="5916" y="0"/>
                      <a:pt x="4948" y="232"/>
                      <a:pt x="4051" y="721"/>
                    </a:cubicBezTo>
                    <a:cubicBezTo>
                      <a:pt x="1105" y="2247"/>
                      <a:pt x="0" y="5876"/>
                      <a:pt x="1578" y="8770"/>
                    </a:cubicBezTo>
                    <a:lnTo>
                      <a:pt x="12099" y="3141"/>
                    </a:lnTo>
                    <a:cubicBezTo>
                      <a:pt x="11047" y="1145"/>
                      <a:pt x="8993" y="0"/>
                      <a:pt x="6870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47"/>
              <p:cNvSpPr/>
              <p:nvPr/>
            </p:nvSpPr>
            <p:spPr>
              <a:xfrm>
                <a:off x="7593606" y="10268939"/>
                <a:ext cx="136118" cy="89522"/>
              </a:xfrm>
              <a:custGeom>
                <a:avLst/>
                <a:gdLst/>
                <a:ahLst/>
                <a:cxnLst/>
                <a:rect l="l" t="t" r="r" b="b"/>
                <a:pathLst>
                  <a:path w="12310" h="8096" extrusionOk="0">
                    <a:moveTo>
                      <a:pt x="5518" y="1"/>
                    </a:moveTo>
                    <a:cubicBezTo>
                      <a:pt x="3139" y="1"/>
                      <a:pt x="888" y="1453"/>
                      <a:pt x="0" y="3835"/>
                    </a:cubicBezTo>
                    <a:lnTo>
                      <a:pt x="11152" y="8096"/>
                    </a:lnTo>
                    <a:cubicBezTo>
                      <a:pt x="12310" y="5045"/>
                      <a:pt x="10784" y="1573"/>
                      <a:pt x="7680" y="416"/>
                    </a:cubicBezTo>
                    <a:cubicBezTo>
                      <a:pt x="6971" y="134"/>
                      <a:pt x="6238" y="1"/>
                      <a:pt x="5518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47"/>
              <p:cNvSpPr/>
              <p:nvPr/>
            </p:nvSpPr>
            <p:spPr>
              <a:xfrm>
                <a:off x="11501544" y="9905337"/>
                <a:ext cx="136704" cy="86647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7836" extrusionOk="0">
                    <a:moveTo>
                      <a:pt x="6702" y="0"/>
                    </a:moveTo>
                    <a:cubicBezTo>
                      <a:pt x="6069" y="0"/>
                      <a:pt x="5424" y="101"/>
                      <a:pt x="4787" y="314"/>
                    </a:cubicBezTo>
                    <a:cubicBezTo>
                      <a:pt x="1683" y="1313"/>
                      <a:pt x="0" y="4680"/>
                      <a:pt x="1000" y="7836"/>
                    </a:cubicBezTo>
                    <a:lnTo>
                      <a:pt x="12362" y="4101"/>
                    </a:lnTo>
                    <a:cubicBezTo>
                      <a:pt x="11522" y="1581"/>
                      <a:pt x="9207" y="0"/>
                      <a:pt x="6702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12" name="Google Shape;8012;p47"/>
            <p:cNvGrpSpPr/>
            <p:nvPr/>
          </p:nvGrpSpPr>
          <p:grpSpPr>
            <a:xfrm>
              <a:off x="-2604258" y="-430025"/>
              <a:ext cx="1869955" cy="1281975"/>
              <a:chOff x="4215606" y="10031544"/>
              <a:chExt cx="2020263" cy="1385021"/>
            </a:xfrm>
          </p:grpSpPr>
          <p:sp>
            <p:nvSpPr>
              <p:cNvPr id="8013" name="Google Shape;8013;p47"/>
              <p:cNvSpPr/>
              <p:nvPr/>
            </p:nvSpPr>
            <p:spPr>
              <a:xfrm>
                <a:off x="4427347" y="10410229"/>
                <a:ext cx="148922" cy="622991"/>
              </a:xfrm>
              <a:custGeom>
                <a:avLst/>
                <a:gdLst/>
                <a:ahLst/>
                <a:cxnLst/>
                <a:rect l="l" t="t" r="r" b="b"/>
                <a:pathLst>
                  <a:path w="13468" h="56341" extrusionOk="0">
                    <a:moveTo>
                      <a:pt x="2894" y="1"/>
                    </a:moveTo>
                    <a:lnTo>
                      <a:pt x="1" y="527"/>
                    </a:lnTo>
                    <a:lnTo>
                      <a:pt x="10522" y="56341"/>
                    </a:lnTo>
                    <a:lnTo>
                      <a:pt x="13467" y="55815"/>
                    </a:lnTo>
                    <a:lnTo>
                      <a:pt x="2894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47"/>
              <p:cNvSpPr/>
              <p:nvPr/>
            </p:nvSpPr>
            <p:spPr>
              <a:xfrm>
                <a:off x="4320315" y="10039837"/>
                <a:ext cx="205924" cy="515655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46634" extrusionOk="0">
                    <a:moveTo>
                      <a:pt x="5350" y="0"/>
                    </a:moveTo>
                    <a:cubicBezTo>
                      <a:pt x="5214" y="0"/>
                      <a:pt x="5079" y="13"/>
                      <a:pt x="4945" y="39"/>
                    </a:cubicBezTo>
                    <a:cubicBezTo>
                      <a:pt x="1105" y="776"/>
                      <a:pt x="0" y="11770"/>
                      <a:pt x="2420" y="24606"/>
                    </a:cubicBezTo>
                    <a:cubicBezTo>
                      <a:pt x="4755" y="37039"/>
                      <a:pt x="9537" y="46633"/>
                      <a:pt x="13319" y="46633"/>
                    </a:cubicBezTo>
                    <a:cubicBezTo>
                      <a:pt x="13458" y="46633"/>
                      <a:pt x="13595" y="46620"/>
                      <a:pt x="13730" y="46595"/>
                    </a:cubicBezTo>
                    <a:cubicBezTo>
                      <a:pt x="17518" y="45858"/>
                      <a:pt x="18622" y="34864"/>
                      <a:pt x="16203" y="22028"/>
                    </a:cubicBezTo>
                    <a:cubicBezTo>
                      <a:pt x="13868" y="9594"/>
                      <a:pt x="9086" y="0"/>
                      <a:pt x="5350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47"/>
              <p:cNvSpPr/>
              <p:nvPr/>
            </p:nvSpPr>
            <p:spPr>
              <a:xfrm>
                <a:off x="4215606" y="10215285"/>
                <a:ext cx="287937" cy="36137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32681" extrusionOk="0">
                    <a:moveTo>
                      <a:pt x="2482" y="1"/>
                    </a:moveTo>
                    <a:cubicBezTo>
                      <a:pt x="2252" y="1"/>
                      <a:pt x="2055" y="55"/>
                      <a:pt x="1894" y="165"/>
                    </a:cubicBezTo>
                    <a:cubicBezTo>
                      <a:pt x="0" y="1480"/>
                      <a:pt x="3420" y="9792"/>
                      <a:pt x="9574" y="18682"/>
                    </a:cubicBezTo>
                    <a:cubicBezTo>
                      <a:pt x="15191" y="26842"/>
                      <a:pt x="21114" y="32681"/>
                      <a:pt x="23546" y="32681"/>
                    </a:cubicBezTo>
                    <a:cubicBezTo>
                      <a:pt x="23779" y="32681"/>
                      <a:pt x="23980" y="32628"/>
                      <a:pt x="24146" y="32517"/>
                    </a:cubicBezTo>
                    <a:cubicBezTo>
                      <a:pt x="26040" y="31202"/>
                      <a:pt x="22568" y="22890"/>
                      <a:pt x="16413" y="14000"/>
                    </a:cubicBezTo>
                    <a:cubicBezTo>
                      <a:pt x="10797" y="5840"/>
                      <a:pt x="4874" y="1"/>
                      <a:pt x="2482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47"/>
              <p:cNvSpPr/>
              <p:nvPr/>
            </p:nvSpPr>
            <p:spPr>
              <a:xfrm>
                <a:off x="4243528" y="10433352"/>
                <a:ext cx="261764" cy="174233"/>
              </a:xfrm>
              <a:custGeom>
                <a:avLst/>
                <a:gdLst/>
                <a:ahLst/>
                <a:cxnLst/>
                <a:rect l="l" t="t" r="r" b="b"/>
                <a:pathLst>
                  <a:path w="23673" h="15757" extrusionOk="0">
                    <a:moveTo>
                      <a:pt x="2507" y="0"/>
                    </a:moveTo>
                    <a:cubicBezTo>
                      <a:pt x="1812" y="0"/>
                      <a:pt x="1309" y="174"/>
                      <a:pt x="1052" y="540"/>
                    </a:cubicBezTo>
                    <a:cubicBezTo>
                      <a:pt x="0" y="2118"/>
                      <a:pt x="3946" y="6695"/>
                      <a:pt x="9837" y="10746"/>
                    </a:cubicBezTo>
                    <a:cubicBezTo>
                      <a:pt x="14402" y="13856"/>
                      <a:pt x="18843" y="15757"/>
                      <a:pt x="21135" y="15757"/>
                    </a:cubicBezTo>
                    <a:cubicBezTo>
                      <a:pt x="21827" y="15757"/>
                      <a:pt x="22324" y="15583"/>
                      <a:pt x="22568" y="15217"/>
                    </a:cubicBezTo>
                    <a:cubicBezTo>
                      <a:pt x="23673" y="13639"/>
                      <a:pt x="19727" y="9062"/>
                      <a:pt x="13783" y="5012"/>
                    </a:cubicBezTo>
                    <a:cubicBezTo>
                      <a:pt x="9218" y="1901"/>
                      <a:pt x="4808" y="0"/>
                      <a:pt x="2507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47"/>
              <p:cNvSpPr/>
              <p:nvPr/>
            </p:nvSpPr>
            <p:spPr>
              <a:xfrm>
                <a:off x="4369756" y="10538437"/>
                <a:ext cx="127980" cy="142653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2901" extrusionOk="0">
                    <a:moveTo>
                      <a:pt x="8937" y="0"/>
                    </a:moveTo>
                    <a:cubicBezTo>
                      <a:pt x="7230" y="0"/>
                      <a:pt x="4769" y="1734"/>
                      <a:pt x="2894" y="4504"/>
                    </a:cubicBezTo>
                    <a:cubicBezTo>
                      <a:pt x="579" y="7871"/>
                      <a:pt x="1" y="11500"/>
                      <a:pt x="1579" y="12605"/>
                    </a:cubicBezTo>
                    <a:cubicBezTo>
                      <a:pt x="1889" y="12805"/>
                      <a:pt x="2254" y="12901"/>
                      <a:pt x="2657" y="12901"/>
                    </a:cubicBezTo>
                    <a:cubicBezTo>
                      <a:pt x="4379" y="12901"/>
                      <a:pt x="6806" y="11166"/>
                      <a:pt x="8680" y="8397"/>
                    </a:cubicBezTo>
                    <a:cubicBezTo>
                      <a:pt x="10995" y="5030"/>
                      <a:pt x="11574" y="1400"/>
                      <a:pt x="9996" y="296"/>
                    </a:cubicBezTo>
                    <a:cubicBezTo>
                      <a:pt x="9696" y="96"/>
                      <a:pt x="9337" y="0"/>
                      <a:pt x="8937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47"/>
              <p:cNvSpPr/>
              <p:nvPr/>
            </p:nvSpPr>
            <p:spPr>
              <a:xfrm>
                <a:off x="4444796" y="10154598"/>
                <a:ext cx="148336" cy="422839"/>
              </a:xfrm>
              <a:custGeom>
                <a:avLst/>
                <a:gdLst/>
                <a:ahLst/>
                <a:cxnLst/>
                <a:rect l="l" t="t" r="r" b="b"/>
                <a:pathLst>
                  <a:path w="13415" h="38240" extrusionOk="0">
                    <a:moveTo>
                      <a:pt x="10944" y="0"/>
                    </a:moveTo>
                    <a:cubicBezTo>
                      <a:pt x="8708" y="0"/>
                      <a:pt x="5027" y="7925"/>
                      <a:pt x="2631" y="18173"/>
                    </a:cubicBezTo>
                    <a:cubicBezTo>
                      <a:pt x="158" y="28694"/>
                      <a:pt x="1" y="37689"/>
                      <a:pt x="2210" y="38216"/>
                    </a:cubicBezTo>
                    <a:cubicBezTo>
                      <a:pt x="2278" y="38232"/>
                      <a:pt x="2347" y="38240"/>
                      <a:pt x="2418" y="38240"/>
                    </a:cubicBezTo>
                    <a:cubicBezTo>
                      <a:pt x="4654" y="38240"/>
                      <a:pt x="8335" y="30265"/>
                      <a:pt x="10732" y="20067"/>
                    </a:cubicBezTo>
                    <a:cubicBezTo>
                      <a:pt x="13205" y="9493"/>
                      <a:pt x="13415" y="550"/>
                      <a:pt x="11153" y="24"/>
                    </a:cubicBezTo>
                    <a:cubicBezTo>
                      <a:pt x="11085" y="8"/>
                      <a:pt x="11015" y="0"/>
                      <a:pt x="10944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47"/>
              <p:cNvSpPr/>
              <p:nvPr/>
            </p:nvSpPr>
            <p:spPr>
              <a:xfrm>
                <a:off x="4451774" y="10368629"/>
                <a:ext cx="197199" cy="241429"/>
              </a:xfrm>
              <a:custGeom>
                <a:avLst/>
                <a:gdLst/>
                <a:ahLst/>
                <a:cxnLst/>
                <a:rect l="l" t="t" r="r" b="b"/>
                <a:pathLst>
                  <a:path w="17834" h="21834" extrusionOk="0">
                    <a:moveTo>
                      <a:pt x="15594" y="0"/>
                    </a:moveTo>
                    <a:cubicBezTo>
                      <a:pt x="13596" y="0"/>
                      <a:pt x="9596" y="3700"/>
                      <a:pt x="6050" y="8971"/>
                    </a:cubicBezTo>
                    <a:cubicBezTo>
                      <a:pt x="2000" y="14863"/>
                      <a:pt x="1" y="20596"/>
                      <a:pt x="1579" y="21649"/>
                    </a:cubicBezTo>
                    <a:cubicBezTo>
                      <a:pt x="1758" y="21774"/>
                      <a:pt x="1975" y="21834"/>
                      <a:pt x="2225" y="21834"/>
                    </a:cubicBezTo>
                    <a:cubicBezTo>
                      <a:pt x="4187" y="21834"/>
                      <a:pt x="8193" y="18135"/>
                      <a:pt x="11784" y="12864"/>
                    </a:cubicBezTo>
                    <a:cubicBezTo>
                      <a:pt x="15835" y="6919"/>
                      <a:pt x="17834" y="1238"/>
                      <a:pt x="16256" y="186"/>
                    </a:cubicBezTo>
                    <a:cubicBezTo>
                      <a:pt x="16071" y="61"/>
                      <a:pt x="15849" y="0"/>
                      <a:pt x="15594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47"/>
              <p:cNvSpPr/>
              <p:nvPr/>
            </p:nvSpPr>
            <p:spPr>
              <a:xfrm>
                <a:off x="4447705" y="10535949"/>
                <a:ext cx="159969" cy="112134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10141" extrusionOk="0">
                    <a:moveTo>
                      <a:pt x="3268" y="1"/>
                    </a:moveTo>
                    <a:cubicBezTo>
                      <a:pt x="2277" y="1"/>
                      <a:pt x="1505" y="289"/>
                      <a:pt x="1105" y="889"/>
                    </a:cubicBezTo>
                    <a:cubicBezTo>
                      <a:pt x="1" y="2467"/>
                      <a:pt x="1894" y="5623"/>
                      <a:pt x="5261" y="7938"/>
                    </a:cubicBezTo>
                    <a:cubicBezTo>
                      <a:pt x="7381" y="9373"/>
                      <a:pt x="9582" y="10141"/>
                      <a:pt x="11200" y="10141"/>
                    </a:cubicBezTo>
                    <a:cubicBezTo>
                      <a:pt x="12191" y="10141"/>
                      <a:pt x="12963" y="9853"/>
                      <a:pt x="13362" y="9253"/>
                    </a:cubicBezTo>
                    <a:cubicBezTo>
                      <a:pt x="14467" y="7675"/>
                      <a:pt x="12573" y="4519"/>
                      <a:pt x="9207" y="2204"/>
                    </a:cubicBezTo>
                    <a:cubicBezTo>
                      <a:pt x="7086" y="769"/>
                      <a:pt x="4885" y="1"/>
                      <a:pt x="3268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47"/>
              <p:cNvSpPr/>
              <p:nvPr/>
            </p:nvSpPr>
            <p:spPr>
              <a:xfrm>
                <a:off x="4657709" y="10409654"/>
                <a:ext cx="148336" cy="623566"/>
              </a:xfrm>
              <a:custGeom>
                <a:avLst/>
                <a:gdLst/>
                <a:ahLst/>
                <a:cxnLst/>
                <a:rect l="l" t="t" r="r" b="b"/>
                <a:pathLst>
                  <a:path w="13415" h="56393" extrusionOk="0">
                    <a:moveTo>
                      <a:pt x="10521" y="0"/>
                    </a:moveTo>
                    <a:lnTo>
                      <a:pt x="0" y="55814"/>
                    </a:lnTo>
                    <a:lnTo>
                      <a:pt x="2893" y="56393"/>
                    </a:lnTo>
                    <a:lnTo>
                      <a:pt x="13414" y="579"/>
                    </a:lnTo>
                    <a:lnTo>
                      <a:pt x="10521" y="0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47"/>
              <p:cNvSpPr/>
              <p:nvPr/>
            </p:nvSpPr>
            <p:spPr>
              <a:xfrm>
                <a:off x="4710645" y="10039837"/>
                <a:ext cx="206499" cy="515655"/>
              </a:xfrm>
              <a:custGeom>
                <a:avLst/>
                <a:gdLst/>
                <a:ahLst/>
                <a:cxnLst/>
                <a:rect l="l" t="t" r="r" b="b"/>
                <a:pathLst>
                  <a:path w="18675" h="46634" extrusionOk="0">
                    <a:moveTo>
                      <a:pt x="13319" y="0"/>
                    </a:moveTo>
                    <a:cubicBezTo>
                      <a:pt x="9537" y="0"/>
                      <a:pt x="4754" y="9594"/>
                      <a:pt x="2420" y="22028"/>
                    </a:cubicBezTo>
                    <a:cubicBezTo>
                      <a:pt x="0" y="34864"/>
                      <a:pt x="1105" y="45858"/>
                      <a:pt x="4945" y="46595"/>
                    </a:cubicBezTo>
                    <a:cubicBezTo>
                      <a:pt x="5079" y="46620"/>
                      <a:pt x="5214" y="46633"/>
                      <a:pt x="5350" y="46633"/>
                    </a:cubicBezTo>
                    <a:cubicBezTo>
                      <a:pt x="9086" y="46633"/>
                      <a:pt x="13870" y="37039"/>
                      <a:pt x="16255" y="24606"/>
                    </a:cubicBezTo>
                    <a:cubicBezTo>
                      <a:pt x="18675" y="11770"/>
                      <a:pt x="17518" y="776"/>
                      <a:pt x="13730" y="39"/>
                    </a:cubicBezTo>
                    <a:cubicBezTo>
                      <a:pt x="13595" y="13"/>
                      <a:pt x="13458" y="0"/>
                      <a:pt x="13319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47"/>
              <p:cNvSpPr/>
              <p:nvPr/>
            </p:nvSpPr>
            <p:spPr>
              <a:xfrm>
                <a:off x="4733325" y="10215285"/>
                <a:ext cx="288523" cy="361370"/>
              </a:xfrm>
              <a:custGeom>
                <a:avLst/>
                <a:gdLst/>
                <a:ahLst/>
                <a:cxnLst/>
                <a:rect l="l" t="t" r="r" b="b"/>
                <a:pathLst>
                  <a:path w="26093" h="32681" extrusionOk="0">
                    <a:moveTo>
                      <a:pt x="23599" y="1"/>
                    </a:moveTo>
                    <a:cubicBezTo>
                      <a:pt x="21167" y="1"/>
                      <a:pt x="15244" y="5840"/>
                      <a:pt x="9627" y="14000"/>
                    </a:cubicBezTo>
                    <a:cubicBezTo>
                      <a:pt x="3473" y="22890"/>
                      <a:pt x="1" y="31202"/>
                      <a:pt x="1894" y="32517"/>
                    </a:cubicBezTo>
                    <a:cubicBezTo>
                      <a:pt x="2060" y="32628"/>
                      <a:pt x="2261" y="32681"/>
                      <a:pt x="2495" y="32681"/>
                    </a:cubicBezTo>
                    <a:cubicBezTo>
                      <a:pt x="4927" y="32681"/>
                      <a:pt x="10850" y="26842"/>
                      <a:pt x="16466" y="18682"/>
                    </a:cubicBezTo>
                    <a:cubicBezTo>
                      <a:pt x="22621" y="9792"/>
                      <a:pt x="26093" y="1480"/>
                      <a:pt x="24199" y="165"/>
                    </a:cubicBezTo>
                    <a:cubicBezTo>
                      <a:pt x="24033" y="55"/>
                      <a:pt x="23832" y="1"/>
                      <a:pt x="23599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47"/>
              <p:cNvSpPr/>
              <p:nvPr/>
            </p:nvSpPr>
            <p:spPr>
              <a:xfrm>
                <a:off x="4731003" y="10435099"/>
                <a:ext cx="261764" cy="174233"/>
              </a:xfrm>
              <a:custGeom>
                <a:avLst/>
                <a:gdLst/>
                <a:ahLst/>
                <a:cxnLst/>
                <a:rect l="l" t="t" r="r" b="b"/>
                <a:pathLst>
                  <a:path w="23673" h="15757" extrusionOk="0">
                    <a:moveTo>
                      <a:pt x="21166" y="0"/>
                    </a:moveTo>
                    <a:cubicBezTo>
                      <a:pt x="18865" y="0"/>
                      <a:pt x="14455" y="1901"/>
                      <a:pt x="9890" y="5011"/>
                    </a:cubicBezTo>
                    <a:cubicBezTo>
                      <a:pt x="3946" y="9062"/>
                      <a:pt x="0" y="13639"/>
                      <a:pt x="1105" y="15217"/>
                    </a:cubicBezTo>
                    <a:cubicBezTo>
                      <a:pt x="1349" y="15583"/>
                      <a:pt x="1845" y="15757"/>
                      <a:pt x="2537" y="15757"/>
                    </a:cubicBezTo>
                    <a:cubicBezTo>
                      <a:pt x="4827" y="15757"/>
                      <a:pt x="9258" y="13856"/>
                      <a:pt x="13783" y="10745"/>
                    </a:cubicBezTo>
                    <a:cubicBezTo>
                      <a:pt x="19727" y="6695"/>
                      <a:pt x="23673" y="2171"/>
                      <a:pt x="22620" y="540"/>
                    </a:cubicBezTo>
                    <a:cubicBezTo>
                      <a:pt x="22364" y="174"/>
                      <a:pt x="21861" y="0"/>
                      <a:pt x="21166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47"/>
              <p:cNvSpPr/>
              <p:nvPr/>
            </p:nvSpPr>
            <p:spPr>
              <a:xfrm>
                <a:off x="4739727" y="10538437"/>
                <a:ext cx="127393" cy="1426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12901" extrusionOk="0">
                    <a:moveTo>
                      <a:pt x="2633" y="0"/>
                    </a:moveTo>
                    <a:cubicBezTo>
                      <a:pt x="2235" y="0"/>
                      <a:pt x="1878" y="96"/>
                      <a:pt x="1579" y="296"/>
                    </a:cubicBezTo>
                    <a:cubicBezTo>
                      <a:pt x="0" y="1400"/>
                      <a:pt x="579" y="5030"/>
                      <a:pt x="2894" y="8397"/>
                    </a:cubicBezTo>
                    <a:cubicBezTo>
                      <a:pt x="4768" y="11166"/>
                      <a:pt x="7195" y="12901"/>
                      <a:pt x="8889" y="12901"/>
                    </a:cubicBezTo>
                    <a:cubicBezTo>
                      <a:pt x="9286" y="12901"/>
                      <a:pt x="9643" y="12805"/>
                      <a:pt x="9943" y="12605"/>
                    </a:cubicBezTo>
                    <a:cubicBezTo>
                      <a:pt x="11521" y="11500"/>
                      <a:pt x="10942" y="7871"/>
                      <a:pt x="8628" y="4504"/>
                    </a:cubicBezTo>
                    <a:cubicBezTo>
                      <a:pt x="6753" y="1734"/>
                      <a:pt x="4326" y="0"/>
                      <a:pt x="2633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47"/>
              <p:cNvSpPr/>
              <p:nvPr/>
            </p:nvSpPr>
            <p:spPr>
              <a:xfrm>
                <a:off x="4644904" y="10155760"/>
                <a:ext cx="148922" cy="423425"/>
              </a:xfrm>
              <a:custGeom>
                <a:avLst/>
                <a:gdLst/>
                <a:ahLst/>
                <a:cxnLst/>
                <a:rect l="l" t="t" r="r" b="b"/>
                <a:pathLst>
                  <a:path w="13468" h="38293" extrusionOk="0">
                    <a:moveTo>
                      <a:pt x="2470" y="1"/>
                    </a:moveTo>
                    <a:cubicBezTo>
                      <a:pt x="2400" y="1"/>
                      <a:pt x="2330" y="9"/>
                      <a:pt x="2263" y="25"/>
                    </a:cubicBezTo>
                    <a:cubicBezTo>
                      <a:pt x="1" y="551"/>
                      <a:pt x="211" y="9546"/>
                      <a:pt x="2684" y="20067"/>
                    </a:cubicBezTo>
                    <a:cubicBezTo>
                      <a:pt x="5080" y="30317"/>
                      <a:pt x="8762" y="38292"/>
                      <a:pt x="10998" y="38292"/>
                    </a:cubicBezTo>
                    <a:cubicBezTo>
                      <a:pt x="11069" y="38292"/>
                      <a:pt x="11138" y="38284"/>
                      <a:pt x="11206" y="38268"/>
                    </a:cubicBezTo>
                    <a:cubicBezTo>
                      <a:pt x="13468" y="37742"/>
                      <a:pt x="13257" y="28747"/>
                      <a:pt x="10785" y="18173"/>
                    </a:cubicBezTo>
                    <a:cubicBezTo>
                      <a:pt x="8388" y="7975"/>
                      <a:pt x="4706" y="1"/>
                      <a:pt x="2470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47"/>
              <p:cNvSpPr/>
              <p:nvPr/>
            </p:nvSpPr>
            <p:spPr>
              <a:xfrm>
                <a:off x="4588486" y="10368629"/>
                <a:ext cx="197188" cy="241429"/>
              </a:xfrm>
              <a:custGeom>
                <a:avLst/>
                <a:gdLst/>
                <a:ahLst/>
                <a:cxnLst/>
                <a:rect l="l" t="t" r="r" b="b"/>
                <a:pathLst>
                  <a:path w="17833" h="21834" extrusionOk="0">
                    <a:moveTo>
                      <a:pt x="2225" y="0"/>
                    </a:moveTo>
                    <a:cubicBezTo>
                      <a:pt x="1974" y="0"/>
                      <a:pt x="1757" y="61"/>
                      <a:pt x="1578" y="186"/>
                    </a:cubicBezTo>
                    <a:cubicBezTo>
                      <a:pt x="0" y="1238"/>
                      <a:pt x="1999" y="6919"/>
                      <a:pt x="6050" y="12864"/>
                    </a:cubicBezTo>
                    <a:cubicBezTo>
                      <a:pt x="9642" y="18135"/>
                      <a:pt x="13647" y="21834"/>
                      <a:pt x="15609" y="21834"/>
                    </a:cubicBezTo>
                    <a:cubicBezTo>
                      <a:pt x="15859" y="21834"/>
                      <a:pt x="16076" y="21774"/>
                      <a:pt x="16255" y="21649"/>
                    </a:cubicBezTo>
                    <a:cubicBezTo>
                      <a:pt x="17833" y="20596"/>
                      <a:pt x="15834" y="14863"/>
                      <a:pt x="11784" y="8971"/>
                    </a:cubicBezTo>
                    <a:cubicBezTo>
                      <a:pt x="8192" y="3700"/>
                      <a:pt x="4186" y="0"/>
                      <a:pt x="2225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47"/>
              <p:cNvSpPr/>
              <p:nvPr/>
            </p:nvSpPr>
            <p:spPr>
              <a:xfrm>
                <a:off x="4629788" y="10535949"/>
                <a:ext cx="159383" cy="112134"/>
              </a:xfrm>
              <a:custGeom>
                <a:avLst/>
                <a:gdLst/>
                <a:ahLst/>
                <a:cxnLst/>
                <a:rect l="l" t="t" r="r" b="b"/>
                <a:pathLst>
                  <a:path w="14414" h="10141" extrusionOk="0">
                    <a:moveTo>
                      <a:pt x="11162" y="1"/>
                    </a:moveTo>
                    <a:cubicBezTo>
                      <a:pt x="9537" y="1"/>
                      <a:pt x="7348" y="769"/>
                      <a:pt x="5261" y="2204"/>
                    </a:cubicBezTo>
                    <a:cubicBezTo>
                      <a:pt x="1841" y="4519"/>
                      <a:pt x="0" y="7675"/>
                      <a:pt x="1052" y="9253"/>
                    </a:cubicBezTo>
                    <a:cubicBezTo>
                      <a:pt x="1472" y="9853"/>
                      <a:pt x="2256" y="10141"/>
                      <a:pt x="3252" y="10141"/>
                    </a:cubicBezTo>
                    <a:cubicBezTo>
                      <a:pt x="4877" y="10141"/>
                      <a:pt x="7066" y="9373"/>
                      <a:pt x="9153" y="7938"/>
                    </a:cubicBezTo>
                    <a:cubicBezTo>
                      <a:pt x="12573" y="5623"/>
                      <a:pt x="14414" y="2467"/>
                      <a:pt x="13362" y="889"/>
                    </a:cubicBezTo>
                    <a:cubicBezTo>
                      <a:pt x="12942" y="289"/>
                      <a:pt x="12158" y="1"/>
                      <a:pt x="11162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47"/>
              <p:cNvSpPr/>
              <p:nvPr/>
            </p:nvSpPr>
            <p:spPr>
              <a:xfrm>
                <a:off x="4601855" y="10410815"/>
                <a:ext cx="33172" cy="628221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6814" extrusionOk="0">
                    <a:moveTo>
                      <a:pt x="1" y="1"/>
                    </a:moveTo>
                    <a:lnTo>
                      <a:pt x="1" y="56814"/>
                    </a:lnTo>
                    <a:lnTo>
                      <a:pt x="2999" y="56814"/>
                    </a:lnTo>
                    <a:lnTo>
                      <a:pt x="2999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47"/>
              <p:cNvSpPr/>
              <p:nvPr/>
            </p:nvSpPr>
            <p:spPr>
              <a:xfrm>
                <a:off x="4540781" y="10031544"/>
                <a:ext cx="155314" cy="523517"/>
              </a:xfrm>
              <a:custGeom>
                <a:avLst/>
                <a:gdLst/>
                <a:ahLst/>
                <a:cxnLst/>
                <a:rect l="l" t="t" r="r" b="b"/>
                <a:pathLst>
                  <a:path w="14046" h="47345" extrusionOk="0">
                    <a:moveTo>
                      <a:pt x="7050" y="0"/>
                    </a:moveTo>
                    <a:cubicBezTo>
                      <a:pt x="3157" y="0"/>
                      <a:pt x="0" y="10574"/>
                      <a:pt x="0" y="23672"/>
                    </a:cubicBezTo>
                    <a:cubicBezTo>
                      <a:pt x="0" y="36771"/>
                      <a:pt x="3157" y="47345"/>
                      <a:pt x="7050" y="47345"/>
                    </a:cubicBezTo>
                    <a:cubicBezTo>
                      <a:pt x="10942" y="47345"/>
                      <a:pt x="14046" y="36771"/>
                      <a:pt x="14046" y="23672"/>
                    </a:cubicBezTo>
                    <a:cubicBezTo>
                      <a:pt x="14046" y="10574"/>
                      <a:pt x="10942" y="0"/>
                      <a:pt x="7050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47"/>
              <p:cNvSpPr/>
              <p:nvPr/>
            </p:nvSpPr>
            <p:spPr>
              <a:xfrm>
                <a:off x="4426186" y="10178959"/>
                <a:ext cx="222787" cy="398545"/>
              </a:xfrm>
              <a:custGeom>
                <a:avLst/>
                <a:gdLst/>
                <a:ahLst/>
                <a:cxnLst/>
                <a:rect l="l" t="t" r="r" b="b"/>
                <a:pathLst>
                  <a:path w="20148" h="36043" extrusionOk="0">
                    <a:moveTo>
                      <a:pt x="2505" y="1"/>
                    </a:moveTo>
                    <a:cubicBezTo>
                      <a:pt x="2362" y="1"/>
                      <a:pt x="2228" y="28"/>
                      <a:pt x="2105" y="83"/>
                    </a:cubicBezTo>
                    <a:cubicBezTo>
                      <a:pt x="0" y="1030"/>
                      <a:pt x="1894" y="9815"/>
                      <a:pt x="6260" y="19705"/>
                    </a:cubicBezTo>
                    <a:cubicBezTo>
                      <a:pt x="10421" y="29016"/>
                      <a:pt x="15327" y="36042"/>
                      <a:pt x="17643" y="36042"/>
                    </a:cubicBezTo>
                    <a:cubicBezTo>
                      <a:pt x="17787" y="36042"/>
                      <a:pt x="17921" y="36015"/>
                      <a:pt x="18044" y="35960"/>
                    </a:cubicBezTo>
                    <a:cubicBezTo>
                      <a:pt x="20148" y="35013"/>
                      <a:pt x="18254" y="26228"/>
                      <a:pt x="13888" y="16338"/>
                    </a:cubicBezTo>
                    <a:cubicBezTo>
                      <a:pt x="9728" y="7027"/>
                      <a:pt x="4821" y="1"/>
                      <a:pt x="2505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47"/>
              <p:cNvSpPr/>
              <p:nvPr/>
            </p:nvSpPr>
            <p:spPr>
              <a:xfrm>
                <a:off x="4412805" y="10399835"/>
                <a:ext cx="23384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21148" h="19052" extrusionOk="0">
                    <a:moveTo>
                      <a:pt x="2295" y="1"/>
                    </a:moveTo>
                    <a:cubicBezTo>
                      <a:pt x="1900" y="1"/>
                      <a:pt x="1585" y="101"/>
                      <a:pt x="1368" y="310"/>
                    </a:cubicBezTo>
                    <a:cubicBezTo>
                      <a:pt x="0" y="1677"/>
                      <a:pt x="2999" y="6938"/>
                      <a:pt x="8102" y="11988"/>
                    </a:cubicBezTo>
                    <a:cubicBezTo>
                      <a:pt x="12370" y="16256"/>
                      <a:pt x="16711" y="19052"/>
                      <a:pt x="18818" y="19052"/>
                    </a:cubicBezTo>
                    <a:cubicBezTo>
                      <a:pt x="19230" y="19052"/>
                      <a:pt x="19556" y="18945"/>
                      <a:pt x="19780" y="18721"/>
                    </a:cubicBezTo>
                    <a:cubicBezTo>
                      <a:pt x="21148" y="17406"/>
                      <a:pt x="18096" y="12146"/>
                      <a:pt x="13046" y="7096"/>
                    </a:cubicBezTo>
                    <a:cubicBezTo>
                      <a:pt x="8755" y="2804"/>
                      <a:pt x="4388" y="1"/>
                      <a:pt x="2295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47"/>
              <p:cNvSpPr/>
              <p:nvPr/>
            </p:nvSpPr>
            <p:spPr>
              <a:xfrm>
                <a:off x="4497157" y="10537917"/>
                <a:ext cx="146003" cy="128566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1627" extrusionOk="0">
                    <a:moveTo>
                      <a:pt x="10344" y="1"/>
                    </a:moveTo>
                    <a:cubicBezTo>
                      <a:pt x="8660" y="1"/>
                      <a:pt x="6256" y="1241"/>
                      <a:pt x="4156" y="3341"/>
                    </a:cubicBezTo>
                    <a:cubicBezTo>
                      <a:pt x="1263" y="6287"/>
                      <a:pt x="0" y="9706"/>
                      <a:pt x="1368" y="11074"/>
                    </a:cubicBezTo>
                    <a:cubicBezTo>
                      <a:pt x="1743" y="11449"/>
                      <a:pt x="2273" y="11626"/>
                      <a:pt x="2904" y="11626"/>
                    </a:cubicBezTo>
                    <a:cubicBezTo>
                      <a:pt x="4576" y="11626"/>
                      <a:pt x="6963" y="10386"/>
                      <a:pt x="9101" y="8286"/>
                    </a:cubicBezTo>
                    <a:cubicBezTo>
                      <a:pt x="11994" y="5393"/>
                      <a:pt x="13204" y="1921"/>
                      <a:pt x="11889" y="553"/>
                    </a:cubicBezTo>
                    <a:cubicBezTo>
                      <a:pt x="11514" y="178"/>
                      <a:pt x="10980" y="1"/>
                      <a:pt x="10344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47"/>
              <p:cNvSpPr/>
              <p:nvPr/>
            </p:nvSpPr>
            <p:spPr>
              <a:xfrm>
                <a:off x="4588486" y="10178959"/>
                <a:ext cx="222200" cy="398545"/>
              </a:xfrm>
              <a:custGeom>
                <a:avLst/>
                <a:gdLst/>
                <a:ahLst/>
                <a:cxnLst/>
                <a:rect l="l" t="t" r="r" b="b"/>
                <a:pathLst>
                  <a:path w="20095" h="36043" extrusionOk="0">
                    <a:moveTo>
                      <a:pt x="17590" y="1"/>
                    </a:moveTo>
                    <a:cubicBezTo>
                      <a:pt x="15274" y="1"/>
                      <a:pt x="10371" y="7027"/>
                      <a:pt x="6260" y="16338"/>
                    </a:cubicBezTo>
                    <a:cubicBezTo>
                      <a:pt x="1841" y="26228"/>
                      <a:pt x="0" y="35013"/>
                      <a:pt x="2104" y="35960"/>
                    </a:cubicBezTo>
                    <a:cubicBezTo>
                      <a:pt x="2227" y="36015"/>
                      <a:pt x="2361" y="36042"/>
                      <a:pt x="2505" y="36042"/>
                    </a:cubicBezTo>
                    <a:cubicBezTo>
                      <a:pt x="4821" y="36042"/>
                      <a:pt x="9724" y="29016"/>
                      <a:pt x="13835" y="19705"/>
                    </a:cubicBezTo>
                    <a:cubicBezTo>
                      <a:pt x="18254" y="9815"/>
                      <a:pt x="20095" y="1030"/>
                      <a:pt x="17991" y="83"/>
                    </a:cubicBezTo>
                    <a:cubicBezTo>
                      <a:pt x="17868" y="28"/>
                      <a:pt x="17734" y="1"/>
                      <a:pt x="17590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47"/>
              <p:cNvSpPr/>
              <p:nvPr/>
            </p:nvSpPr>
            <p:spPr>
              <a:xfrm>
                <a:off x="4590808" y="10399835"/>
                <a:ext cx="233258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19052" extrusionOk="0">
                    <a:moveTo>
                      <a:pt x="18853" y="1"/>
                    </a:moveTo>
                    <a:cubicBezTo>
                      <a:pt x="16760" y="1"/>
                      <a:pt x="12393" y="2804"/>
                      <a:pt x="8102" y="7096"/>
                    </a:cubicBezTo>
                    <a:cubicBezTo>
                      <a:pt x="2999" y="12146"/>
                      <a:pt x="1" y="17406"/>
                      <a:pt x="1368" y="18721"/>
                    </a:cubicBezTo>
                    <a:cubicBezTo>
                      <a:pt x="1592" y="18945"/>
                      <a:pt x="1918" y="19052"/>
                      <a:pt x="2330" y="19052"/>
                    </a:cubicBezTo>
                    <a:cubicBezTo>
                      <a:pt x="4437" y="19052"/>
                      <a:pt x="8778" y="16256"/>
                      <a:pt x="13047" y="11988"/>
                    </a:cubicBezTo>
                    <a:cubicBezTo>
                      <a:pt x="18097" y="6938"/>
                      <a:pt x="21095" y="1677"/>
                      <a:pt x="19780" y="310"/>
                    </a:cubicBezTo>
                    <a:cubicBezTo>
                      <a:pt x="19563" y="101"/>
                      <a:pt x="19248" y="1"/>
                      <a:pt x="18853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47"/>
              <p:cNvSpPr/>
              <p:nvPr/>
            </p:nvSpPr>
            <p:spPr>
              <a:xfrm>
                <a:off x="4592555" y="10537917"/>
                <a:ext cx="146589" cy="128566"/>
              </a:xfrm>
              <a:custGeom>
                <a:avLst/>
                <a:gdLst/>
                <a:ahLst/>
                <a:cxnLst/>
                <a:rect l="l" t="t" r="r" b="b"/>
                <a:pathLst>
                  <a:path w="13257" h="11627" extrusionOk="0">
                    <a:moveTo>
                      <a:pt x="2913" y="1"/>
                    </a:moveTo>
                    <a:cubicBezTo>
                      <a:pt x="2277" y="1"/>
                      <a:pt x="1743" y="178"/>
                      <a:pt x="1368" y="553"/>
                    </a:cubicBezTo>
                    <a:cubicBezTo>
                      <a:pt x="0" y="1921"/>
                      <a:pt x="1263" y="5393"/>
                      <a:pt x="4156" y="8286"/>
                    </a:cubicBezTo>
                    <a:cubicBezTo>
                      <a:pt x="6256" y="10386"/>
                      <a:pt x="8660" y="11626"/>
                      <a:pt x="10344" y="11626"/>
                    </a:cubicBezTo>
                    <a:cubicBezTo>
                      <a:pt x="10980" y="11626"/>
                      <a:pt x="11514" y="11449"/>
                      <a:pt x="11889" y="11074"/>
                    </a:cubicBezTo>
                    <a:cubicBezTo>
                      <a:pt x="13257" y="9706"/>
                      <a:pt x="11994" y="6234"/>
                      <a:pt x="9101" y="3341"/>
                    </a:cubicBezTo>
                    <a:cubicBezTo>
                      <a:pt x="7001" y="1241"/>
                      <a:pt x="4597" y="1"/>
                      <a:pt x="2913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47"/>
              <p:cNvSpPr/>
              <p:nvPr/>
            </p:nvSpPr>
            <p:spPr>
              <a:xfrm>
                <a:off x="4250505" y="10848839"/>
                <a:ext cx="702682" cy="567725"/>
              </a:xfrm>
              <a:custGeom>
                <a:avLst/>
                <a:gdLst/>
                <a:ahLst/>
                <a:cxnLst/>
                <a:rect l="l" t="t" r="r" b="b"/>
                <a:pathLst>
                  <a:path w="63548" h="51343" extrusionOk="0">
                    <a:moveTo>
                      <a:pt x="31774" y="1"/>
                    </a:moveTo>
                    <a:cubicBezTo>
                      <a:pt x="14257" y="1"/>
                      <a:pt x="1" y="10364"/>
                      <a:pt x="1" y="23200"/>
                    </a:cubicBezTo>
                    <a:cubicBezTo>
                      <a:pt x="1" y="33668"/>
                      <a:pt x="9627" y="42558"/>
                      <a:pt x="22726" y="45399"/>
                    </a:cubicBezTo>
                    <a:cubicBezTo>
                      <a:pt x="25567" y="46030"/>
                      <a:pt x="28092" y="47556"/>
                      <a:pt x="29670" y="49976"/>
                    </a:cubicBezTo>
                    <a:cubicBezTo>
                      <a:pt x="30248" y="50817"/>
                      <a:pt x="30985" y="51343"/>
                      <a:pt x="31774" y="51343"/>
                    </a:cubicBezTo>
                    <a:cubicBezTo>
                      <a:pt x="32616" y="51343"/>
                      <a:pt x="33352" y="50817"/>
                      <a:pt x="33878" y="49976"/>
                    </a:cubicBezTo>
                    <a:cubicBezTo>
                      <a:pt x="35456" y="47556"/>
                      <a:pt x="38034" y="46030"/>
                      <a:pt x="40822" y="45399"/>
                    </a:cubicBezTo>
                    <a:cubicBezTo>
                      <a:pt x="53973" y="42558"/>
                      <a:pt x="63547" y="33668"/>
                      <a:pt x="63547" y="23200"/>
                    </a:cubicBezTo>
                    <a:cubicBezTo>
                      <a:pt x="63547" y="10364"/>
                      <a:pt x="49344" y="1"/>
                      <a:pt x="31774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47"/>
              <p:cNvSpPr/>
              <p:nvPr/>
            </p:nvSpPr>
            <p:spPr>
              <a:xfrm>
                <a:off x="4313326" y="10893635"/>
                <a:ext cx="489792" cy="393802"/>
              </a:xfrm>
              <a:custGeom>
                <a:avLst/>
                <a:gdLst/>
                <a:ahLst/>
                <a:cxnLst/>
                <a:rect l="l" t="t" r="r" b="b"/>
                <a:pathLst>
                  <a:path w="44295" h="35614" extrusionOk="0">
                    <a:moveTo>
                      <a:pt x="22148" y="1"/>
                    </a:moveTo>
                    <a:cubicBezTo>
                      <a:pt x="9891" y="1"/>
                      <a:pt x="1" y="7996"/>
                      <a:pt x="1" y="17834"/>
                    </a:cubicBezTo>
                    <a:cubicBezTo>
                      <a:pt x="1" y="27618"/>
                      <a:pt x="9891" y="35614"/>
                      <a:pt x="22148" y="35614"/>
                    </a:cubicBezTo>
                    <a:cubicBezTo>
                      <a:pt x="34405" y="35614"/>
                      <a:pt x="44294" y="27618"/>
                      <a:pt x="44294" y="17834"/>
                    </a:cubicBezTo>
                    <a:cubicBezTo>
                      <a:pt x="44294" y="7996"/>
                      <a:pt x="34405" y="1"/>
                      <a:pt x="22148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47"/>
              <p:cNvSpPr/>
              <p:nvPr/>
            </p:nvSpPr>
            <p:spPr>
              <a:xfrm>
                <a:off x="4770557" y="11083271"/>
                <a:ext cx="125071" cy="125071"/>
              </a:xfrm>
              <a:custGeom>
                <a:avLst/>
                <a:gdLst/>
                <a:ahLst/>
                <a:cxnLst/>
                <a:rect l="l" t="t" r="r" b="b"/>
                <a:pathLst>
                  <a:path w="11311" h="11311" extrusionOk="0">
                    <a:moveTo>
                      <a:pt x="5682" y="1"/>
                    </a:moveTo>
                    <a:cubicBezTo>
                      <a:pt x="2525" y="1"/>
                      <a:pt x="0" y="2526"/>
                      <a:pt x="0" y="5682"/>
                    </a:cubicBezTo>
                    <a:cubicBezTo>
                      <a:pt x="0" y="8786"/>
                      <a:pt x="2525" y="11311"/>
                      <a:pt x="5682" y="11311"/>
                    </a:cubicBezTo>
                    <a:cubicBezTo>
                      <a:pt x="8785" y="11311"/>
                      <a:pt x="11310" y="8786"/>
                      <a:pt x="11310" y="5682"/>
                    </a:cubicBezTo>
                    <a:cubicBezTo>
                      <a:pt x="11310" y="2526"/>
                      <a:pt x="8785" y="1"/>
                      <a:pt x="5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47"/>
              <p:cNvSpPr/>
              <p:nvPr/>
            </p:nvSpPr>
            <p:spPr>
              <a:xfrm>
                <a:off x="4786260" y="10952973"/>
                <a:ext cx="79702" cy="79691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7207" extrusionOk="0">
                    <a:moveTo>
                      <a:pt x="3630" y="0"/>
                    </a:moveTo>
                    <a:cubicBezTo>
                      <a:pt x="1632" y="0"/>
                      <a:pt x="1" y="1631"/>
                      <a:pt x="1" y="3630"/>
                    </a:cubicBezTo>
                    <a:cubicBezTo>
                      <a:pt x="1" y="5576"/>
                      <a:pt x="1632" y="7207"/>
                      <a:pt x="3630" y="7207"/>
                    </a:cubicBezTo>
                    <a:cubicBezTo>
                      <a:pt x="5629" y="7207"/>
                      <a:pt x="7208" y="5576"/>
                      <a:pt x="7208" y="3630"/>
                    </a:cubicBezTo>
                    <a:cubicBezTo>
                      <a:pt x="7208" y="1631"/>
                      <a:pt x="5629" y="0"/>
                      <a:pt x="36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47"/>
              <p:cNvSpPr/>
              <p:nvPr/>
            </p:nvSpPr>
            <p:spPr>
              <a:xfrm>
                <a:off x="5024186" y="10850586"/>
                <a:ext cx="565978" cy="565978"/>
              </a:xfrm>
              <a:custGeom>
                <a:avLst/>
                <a:gdLst/>
                <a:ahLst/>
                <a:cxnLst/>
                <a:rect l="l" t="t" r="r" b="b"/>
                <a:pathLst>
                  <a:path w="51185" h="51185" extrusionOk="0">
                    <a:moveTo>
                      <a:pt x="25566" y="1"/>
                    </a:moveTo>
                    <a:cubicBezTo>
                      <a:pt x="11468" y="1"/>
                      <a:pt x="0" y="11469"/>
                      <a:pt x="0" y="25567"/>
                    </a:cubicBezTo>
                    <a:cubicBezTo>
                      <a:pt x="0" y="39717"/>
                      <a:pt x="11468" y="51185"/>
                      <a:pt x="25566" y="51185"/>
                    </a:cubicBezTo>
                    <a:cubicBezTo>
                      <a:pt x="39717" y="51185"/>
                      <a:pt x="51185" y="39717"/>
                      <a:pt x="51185" y="25567"/>
                    </a:cubicBezTo>
                    <a:cubicBezTo>
                      <a:pt x="51185" y="11469"/>
                      <a:pt x="39717" y="1"/>
                      <a:pt x="25566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47"/>
              <p:cNvSpPr/>
              <p:nvPr/>
            </p:nvSpPr>
            <p:spPr>
              <a:xfrm>
                <a:off x="5063741" y="10911948"/>
                <a:ext cx="489781" cy="444799"/>
              </a:xfrm>
              <a:custGeom>
                <a:avLst/>
                <a:gdLst/>
                <a:ahLst/>
                <a:cxnLst/>
                <a:rect l="l" t="t" r="r" b="b"/>
                <a:pathLst>
                  <a:path w="44294" h="40226" extrusionOk="0">
                    <a:moveTo>
                      <a:pt x="22105" y="1"/>
                    </a:moveTo>
                    <a:cubicBezTo>
                      <a:pt x="13022" y="1"/>
                      <a:pt x="4782" y="6221"/>
                      <a:pt x="2578" y="15441"/>
                    </a:cubicBezTo>
                    <a:cubicBezTo>
                      <a:pt x="0" y="26278"/>
                      <a:pt x="6681" y="37114"/>
                      <a:pt x="17518" y="39692"/>
                    </a:cubicBezTo>
                    <a:cubicBezTo>
                      <a:pt x="19058" y="40052"/>
                      <a:pt x="20599" y="40225"/>
                      <a:pt x="22116" y="40225"/>
                    </a:cubicBezTo>
                    <a:cubicBezTo>
                      <a:pt x="31228" y="40225"/>
                      <a:pt x="39506" y="33996"/>
                      <a:pt x="41716" y="24752"/>
                    </a:cubicBezTo>
                    <a:cubicBezTo>
                      <a:pt x="44294" y="13968"/>
                      <a:pt x="37613" y="3132"/>
                      <a:pt x="26776" y="554"/>
                    </a:cubicBezTo>
                    <a:cubicBezTo>
                      <a:pt x="25212" y="180"/>
                      <a:pt x="23646" y="1"/>
                      <a:pt x="22105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47"/>
              <p:cNvSpPr/>
              <p:nvPr/>
            </p:nvSpPr>
            <p:spPr>
              <a:xfrm>
                <a:off x="5220225" y="11046625"/>
                <a:ext cx="173923" cy="173348"/>
              </a:xfrm>
              <a:custGeom>
                <a:avLst/>
                <a:gdLst/>
                <a:ahLst/>
                <a:cxnLst/>
                <a:rect l="l" t="t" r="r" b="b"/>
                <a:pathLst>
                  <a:path w="15729" h="15677" extrusionOk="0">
                    <a:moveTo>
                      <a:pt x="7838" y="1"/>
                    </a:moveTo>
                    <a:cubicBezTo>
                      <a:pt x="3525" y="1"/>
                      <a:pt x="0" y="3525"/>
                      <a:pt x="0" y="7839"/>
                    </a:cubicBezTo>
                    <a:cubicBezTo>
                      <a:pt x="0" y="12205"/>
                      <a:pt x="3525" y="15677"/>
                      <a:pt x="7838" y="15677"/>
                    </a:cubicBezTo>
                    <a:cubicBezTo>
                      <a:pt x="12204" y="15677"/>
                      <a:pt x="15729" y="12205"/>
                      <a:pt x="15729" y="7839"/>
                    </a:cubicBezTo>
                    <a:cubicBezTo>
                      <a:pt x="15729" y="3525"/>
                      <a:pt x="12204" y="1"/>
                      <a:pt x="7838" y="1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47"/>
              <p:cNvSpPr/>
              <p:nvPr/>
            </p:nvSpPr>
            <p:spPr>
              <a:xfrm>
                <a:off x="5120160" y="10944823"/>
                <a:ext cx="374617" cy="374606"/>
              </a:xfrm>
              <a:custGeom>
                <a:avLst/>
                <a:gdLst/>
                <a:ahLst/>
                <a:cxnLst/>
                <a:rect l="l" t="t" r="r" b="b"/>
                <a:pathLst>
                  <a:path w="33879" h="33878" fill="none" extrusionOk="0">
                    <a:moveTo>
                      <a:pt x="20517" y="1947"/>
                    </a:moveTo>
                    <a:cubicBezTo>
                      <a:pt x="28776" y="3946"/>
                      <a:pt x="33879" y="12205"/>
                      <a:pt x="31932" y="20517"/>
                    </a:cubicBezTo>
                    <a:cubicBezTo>
                      <a:pt x="29986" y="28776"/>
                      <a:pt x="21674" y="33878"/>
                      <a:pt x="13415" y="31932"/>
                    </a:cubicBezTo>
                    <a:cubicBezTo>
                      <a:pt x="5104" y="29933"/>
                      <a:pt x="1" y="21674"/>
                      <a:pt x="2000" y="13362"/>
                    </a:cubicBezTo>
                    <a:cubicBezTo>
                      <a:pt x="3946" y="5103"/>
                      <a:pt x="12258" y="1"/>
                      <a:pt x="20517" y="1947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rgbClr val="8E7CC3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47"/>
              <p:cNvSpPr/>
              <p:nvPr/>
            </p:nvSpPr>
            <p:spPr>
              <a:xfrm>
                <a:off x="5188222" y="11014047"/>
                <a:ext cx="237913" cy="238499"/>
              </a:xfrm>
              <a:custGeom>
                <a:avLst/>
                <a:gdLst/>
                <a:ahLst/>
                <a:cxnLst/>
                <a:rect l="l" t="t" r="r" b="b"/>
                <a:pathLst>
                  <a:path w="21516" h="21569" fill="none" extrusionOk="0">
                    <a:moveTo>
                      <a:pt x="21516" y="10785"/>
                    </a:moveTo>
                    <a:cubicBezTo>
                      <a:pt x="21516" y="16729"/>
                      <a:pt x="16729" y="21569"/>
                      <a:pt x="10732" y="21569"/>
                    </a:cubicBezTo>
                    <a:cubicBezTo>
                      <a:pt x="4788" y="21569"/>
                      <a:pt x="1" y="16729"/>
                      <a:pt x="1" y="10785"/>
                    </a:cubicBezTo>
                    <a:cubicBezTo>
                      <a:pt x="1" y="4840"/>
                      <a:pt x="4788" y="1"/>
                      <a:pt x="10732" y="1"/>
                    </a:cubicBezTo>
                    <a:cubicBezTo>
                      <a:pt x="16729" y="1"/>
                      <a:pt x="21516" y="4840"/>
                      <a:pt x="21516" y="10785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rgbClr val="8E7CC3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47"/>
              <p:cNvSpPr/>
              <p:nvPr/>
            </p:nvSpPr>
            <p:spPr>
              <a:xfrm>
                <a:off x="5256871" y="11083271"/>
                <a:ext cx="100634" cy="100645"/>
              </a:xfrm>
              <a:custGeom>
                <a:avLst/>
                <a:gdLst/>
                <a:ahLst/>
                <a:cxnLst/>
                <a:rect l="l" t="t" r="r" b="b"/>
                <a:pathLst>
                  <a:path w="9101" h="9102" fill="none" extrusionOk="0">
                    <a:moveTo>
                      <a:pt x="9101" y="4525"/>
                    </a:moveTo>
                    <a:cubicBezTo>
                      <a:pt x="9101" y="7050"/>
                      <a:pt x="7049" y="9101"/>
                      <a:pt x="4524" y="9101"/>
                    </a:cubicBezTo>
                    <a:cubicBezTo>
                      <a:pt x="2052" y="9101"/>
                      <a:pt x="0" y="7050"/>
                      <a:pt x="0" y="4525"/>
                    </a:cubicBezTo>
                    <a:cubicBezTo>
                      <a:pt x="0" y="2000"/>
                      <a:pt x="2052" y="1"/>
                      <a:pt x="4524" y="1"/>
                    </a:cubicBezTo>
                    <a:cubicBezTo>
                      <a:pt x="7049" y="1"/>
                      <a:pt x="9101" y="2000"/>
                      <a:pt x="9101" y="4525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rgbClr val="8E7CC3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47"/>
              <p:cNvSpPr/>
              <p:nvPr/>
            </p:nvSpPr>
            <p:spPr>
              <a:xfrm>
                <a:off x="5420907" y="11093743"/>
                <a:ext cx="148922" cy="148922"/>
              </a:xfrm>
              <a:custGeom>
                <a:avLst/>
                <a:gdLst/>
                <a:ahLst/>
                <a:cxnLst/>
                <a:rect l="l" t="t" r="r" b="b"/>
                <a:pathLst>
                  <a:path w="13468" h="13468" extrusionOk="0">
                    <a:moveTo>
                      <a:pt x="6734" y="1"/>
                    </a:moveTo>
                    <a:cubicBezTo>
                      <a:pt x="2999" y="1"/>
                      <a:pt x="1" y="3052"/>
                      <a:pt x="1" y="6734"/>
                    </a:cubicBezTo>
                    <a:cubicBezTo>
                      <a:pt x="1" y="10469"/>
                      <a:pt x="2999" y="13467"/>
                      <a:pt x="6734" y="13467"/>
                    </a:cubicBezTo>
                    <a:cubicBezTo>
                      <a:pt x="10469" y="13467"/>
                      <a:pt x="13468" y="10469"/>
                      <a:pt x="13468" y="6734"/>
                    </a:cubicBezTo>
                    <a:cubicBezTo>
                      <a:pt x="13468" y="3052"/>
                      <a:pt x="10469" y="1"/>
                      <a:pt x="67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47"/>
              <p:cNvSpPr/>
              <p:nvPr/>
            </p:nvSpPr>
            <p:spPr>
              <a:xfrm>
                <a:off x="5420907" y="10940754"/>
                <a:ext cx="87841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7944" extrusionOk="0">
                    <a:moveTo>
                      <a:pt x="3946" y="1"/>
                    </a:moveTo>
                    <a:cubicBezTo>
                      <a:pt x="1789" y="1"/>
                      <a:pt x="1" y="1736"/>
                      <a:pt x="1" y="3946"/>
                    </a:cubicBezTo>
                    <a:cubicBezTo>
                      <a:pt x="1" y="6155"/>
                      <a:pt x="1789" y="7944"/>
                      <a:pt x="3946" y="7944"/>
                    </a:cubicBezTo>
                    <a:cubicBezTo>
                      <a:pt x="6156" y="7944"/>
                      <a:pt x="7944" y="6155"/>
                      <a:pt x="7944" y="3946"/>
                    </a:cubicBezTo>
                    <a:cubicBezTo>
                      <a:pt x="7944" y="1736"/>
                      <a:pt x="6156" y="1"/>
                      <a:pt x="3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9" name="Google Shape;8049;p47"/>
              <p:cNvSpPr/>
              <p:nvPr/>
            </p:nvSpPr>
            <p:spPr>
              <a:xfrm>
                <a:off x="5024186" y="10169405"/>
                <a:ext cx="565978" cy="565978"/>
              </a:xfrm>
              <a:custGeom>
                <a:avLst/>
                <a:gdLst/>
                <a:ahLst/>
                <a:cxnLst/>
                <a:rect l="l" t="t" r="r" b="b"/>
                <a:pathLst>
                  <a:path w="51185" h="51185" extrusionOk="0">
                    <a:moveTo>
                      <a:pt x="25566" y="1"/>
                    </a:moveTo>
                    <a:cubicBezTo>
                      <a:pt x="11468" y="1"/>
                      <a:pt x="0" y="11468"/>
                      <a:pt x="0" y="25619"/>
                    </a:cubicBezTo>
                    <a:cubicBezTo>
                      <a:pt x="0" y="39717"/>
                      <a:pt x="11468" y="51185"/>
                      <a:pt x="25566" y="51185"/>
                    </a:cubicBezTo>
                    <a:cubicBezTo>
                      <a:pt x="39717" y="51185"/>
                      <a:pt x="51185" y="39717"/>
                      <a:pt x="51185" y="25619"/>
                    </a:cubicBezTo>
                    <a:cubicBezTo>
                      <a:pt x="51185" y="11468"/>
                      <a:pt x="39717" y="1"/>
                      <a:pt x="25566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0" name="Google Shape;8050;p47"/>
              <p:cNvSpPr/>
              <p:nvPr/>
            </p:nvSpPr>
            <p:spPr>
              <a:xfrm>
                <a:off x="5063741" y="10230767"/>
                <a:ext cx="489781" cy="445009"/>
              </a:xfrm>
              <a:custGeom>
                <a:avLst/>
                <a:gdLst/>
                <a:ahLst/>
                <a:cxnLst/>
                <a:rect l="l" t="t" r="r" b="b"/>
                <a:pathLst>
                  <a:path w="44294" h="40245" extrusionOk="0">
                    <a:moveTo>
                      <a:pt x="22107" y="1"/>
                    </a:moveTo>
                    <a:cubicBezTo>
                      <a:pt x="13023" y="1"/>
                      <a:pt x="4782" y="6228"/>
                      <a:pt x="2578" y="15493"/>
                    </a:cubicBezTo>
                    <a:cubicBezTo>
                      <a:pt x="0" y="26277"/>
                      <a:pt x="6681" y="37114"/>
                      <a:pt x="17518" y="39692"/>
                    </a:cubicBezTo>
                    <a:cubicBezTo>
                      <a:pt x="19082" y="40066"/>
                      <a:pt x="20648" y="40245"/>
                      <a:pt x="22189" y="40245"/>
                    </a:cubicBezTo>
                    <a:cubicBezTo>
                      <a:pt x="31272" y="40245"/>
                      <a:pt x="39512" y="34024"/>
                      <a:pt x="41716" y="24805"/>
                    </a:cubicBezTo>
                    <a:cubicBezTo>
                      <a:pt x="44294" y="13968"/>
                      <a:pt x="37613" y="3131"/>
                      <a:pt x="26776" y="554"/>
                    </a:cubicBezTo>
                    <a:cubicBezTo>
                      <a:pt x="25213" y="180"/>
                      <a:pt x="23648" y="1"/>
                      <a:pt x="22107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47"/>
              <p:cNvSpPr/>
              <p:nvPr/>
            </p:nvSpPr>
            <p:spPr>
              <a:xfrm>
                <a:off x="5220225" y="10366019"/>
                <a:ext cx="173923" cy="173348"/>
              </a:xfrm>
              <a:custGeom>
                <a:avLst/>
                <a:gdLst/>
                <a:ahLst/>
                <a:cxnLst/>
                <a:rect l="l" t="t" r="r" b="b"/>
                <a:pathLst>
                  <a:path w="15729" h="15677" extrusionOk="0">
                    <a:moveTo>
                      <a:pt x="7935" y="0"/>
                    </a:moveTo>
                    <a:cubicBezTo>
                      <a:pt x="7903" y="0"/>
                      <a:pt x="7870" y="1"/>
                      <a:pt x="7838" y="1"/>
                    </a:cubicBezTo>
                    <a:cubicBezTo>
                      <a:pt x="3525" y="1"/>
                      <a:pt x="0" y="3473"/>
                      <a:pt x="0" y="7839"/>
                    </a:cubicBezTo>
                    <a:cubicBezTo>
                      <a:pt x="0" y="12153"/>
                      <a:pt x="3525" y="15677"/>
                      <a:pt x="7838" y="15677"/>
                    </a:cubicBezTo>
                    <a:cubicBezTo>
                      <a:pt x="12204" y="15677"/>
                      <a:pt x="15729" y="12153"/>
                      <a:pt x="15729" y="7839"/>
                    </a:cubicBezTo>
                    <a:cubicBezTo>
                      <a:pt x="15729" y="3505"/>
                      <a:pt x="12256" y="0"/>
                      <a:pt x="7935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47"/>
              <p:cNvSpPr/>
              <p:nvPr/>
            </p:nvSpPr>
            <p:spPr>
              <a:xfrm>
                <a:off x="5120160" y="10263643"/>
                <a:ext cx="374617" cy="375192"/>
              </a:xfrm>
              <a:custGeom>
                <a:avLst/>
                <a:gdLst/>
                <a:ahLst/>
                <a:cxnLst/>
                <a:rect l="l" t="t" r="r" b="b"/>
                <a:pathLst>
                  <a:path w="33879" h="33931" fill="none" extrusionOk="0">
                    <a:moveTo>
                      <a:pt x="20517" y="1999"/>
                    </a:moveTo>
                    <a:cubicBezTo>
                      <a:pt x="28776" y="3946"/>
                      <a:pt x="33879" y="12257"/>
                      <a:pt x="31932" y="20516"/>
                    </a:cubicBezTo>
                    <a:cubicBezTo>
                      <a:pt x="29986" y="28775"/>
                      <a:pt x="21674" y="33931"/>
                      <a:pt x="13415" y="31932"/>
                    </a:cubicBezTo>
                    <a:cubicBezTo>
                      <a:pt x="5104" y="29985"/>
                      <a:pt x="1" y="21674"/>
                      <a:pt x="1947" y="13415"/>
                    </a:cubicBezTo>
                    <a:cubicBezTo>
                      <a:pt x="3946" y="5156"/>
                      <a:pt x="12258" y="1"/>
                      <a:pt x="20517" y="1999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rgbClr val="8E7CC3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47"/>
              <p:cNvSpPr/>
              <p:nvPr/>
            </p:nvSpPr>
            <p:spPr>
              <a:xfrm>
                <a:off x="5188222" y="10333453"/>
                <a:ext cx="237913" cy="238488"/>
              </a:xfrm>
              <a:custGeom>
                <a:avLst/>
                <a:gdLst/>
                <a:ahLst/>
                <a:cxnLst/>
                <a:rect l="l" t="t" r="r" b="b"/>
                <a:pathLst>
                  <a:path w="21516" h="21568" fill="none" extrusionOk="0">
                    <a:moveTo>
                      <a:pt x="21516" y="10784"/>
                    </a:moveTo>
                    <a:cubicBezTo>
                      <a:pt x="21516" y="16728"/>
                      <a:pt x="16729" y="21568"/>
                      <a:pt x="10732" y="21568"/>
                    </a:cubicBezTo>
                    <a:cubicBezTo>
                      <a:pt x="4788" y="21568"/>
                      <a:pt x="1" y="16728"/>
                      <a:pt x="1" y="10784"/>
                    </a:cubicBezTo>
                    <a:cubicBezTo>
                      <a:pt x="1" y="4840"/>
                      <a:pt x="4788" y="0"/>
                      <a:pt x="10732" y="0"/>
                    </a:cubicBezTo>
                    <a:cubicBezTo>
                      <a:pt x="16729" y="0"/>
                      <a:pt x="21516" y="4840"/>
                      <a:pt x="21516" y="10784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rgbClr val="8E7CC3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47"/>
              <p:cNvSpPr/>
              <p:nvPr/>
            </p:nvSpPr>
            <p:spPr>
              <a:xfrm>
                <a:off x="5256871" y="10402090"/>
                <a:ext cx="100634" cy="101220"/>
              </a:xfrm>
              <a:custGeom>
                <a:avLst/>
                <a:gdLst/>
                <a:ahLst/>
                <a:cxnLst/>
                <a:rect l="l" t="t" r="r" b="b"/>
                <a:pathLst>
                  <a:path w="9101" h="9154" fill="none" extrusionOk="0">
                    <a:moveTo>
                      <a:pt x="9101" y="4577"/>
                    </a:moveTo>
                    <a:cubicBezTo>
                      <a:pt x="9101" y="7102"/>
                      <a:pt x="7049" y="9154"/>
                      <a:pt x="4524" y="9154"/>
                    </a:cubicBezTo>
                    <a:cubicBezTo>
                      <a:pt x="2052" y="9154"/>
                      <a:pt x="0" y="7102"/>
                      <a:pt x="0" y="4577"/>
                    </a:cubicBezTo>
                    <a:cubicBezTo>
                      <a:pt x="0" y="2052"/>
                      <a:pt x="2052" y="0"/>
                      <a:pt x="4524" y="0"/>
                    </a:cubicBezTo>
                    <a:cubicBezTo>
                      <a:pt x="7049" y="0"/>
                      <a:pt x="9101" y="2052"/>
                      <a:pt x="9101" y="4577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rgbClr val="8E7CC3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47"/>
              <p:cNvSpPr/>
              <p:nvPr/>
            </p:nvSpPr>
            <p:spPr>
              <a:xfrm>
                <a:off x="5420907" y="10413138"/>
                <a:ext cx="148922" cy="148922"/>
              </a:xfrm>
              <a:custGeom>
                <a:avLst/>
                <a:gdLst/>
                <a:ahLst/>
                <a:cxnLst/>
                <a:rect l="l" t="t" r="r" b="b"/>
                <a:pathLst>
                  <a:path w="13468" h="13468" extrusionOk="0">
                    <a:moveTo>
                      <a:pt x="6734" y="1"/>
                    </a:moveTo>
                    <a:cubicBezTo>
                      <a:pt x="2999" y="1"/>
                      <a:pt x="1" y="2999"/>
                      <a:pt x="1" y="6734"/>
                    </a:cubicBezTo>
                    <a:cubicBezTo>
                      <a:pt x="1" y="10417"/>
                      <a:pt x="2999" y="13468"/>
                      <a:pt x="6734" y="13468"/>
                    </a:cubicBezTo>
                    <a:cubicBezTo>
                      <a:pt x="10469" y="13468"/>
                      <a:pt x="13468" y="10469"/>
                      <a:pt x="13468" y="6734"/>
                    </a:cubicBezTo>
                    <a:cubicBezTo>
                      <a:pt x="13468" y="2999"/>
                      <a:pt x="10469" y="1"/>
                      <a:pt x="67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47"/>
              <p:cNvSpPr/>
              <p:nvPr/>
            </p:nvSpPr>
            <p:spPr>
              <a:xfrm>
                <a:off x="5420907" y="10259573"/>
                <a:ext cx="87841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7944" extrusionOk="0">
                    <a:moveTo>
                      <a:pt x="3946" y="0"/>
                    </a:moveTo>
                    <a:cubicBezTo>
                      <a:pt x="1789" y="0"/>
                      <a:pt x="1" y="1789"/>
                      <a:pt x="1" y="3998"/>
                    </a:cubicBezTo>
                    <a:cubicBezTo>
                      <a:pt x="1" y="6155"/>
                      <a:pt x="1789" y="7944"/>
                      <a:pt x="3946" y="7944"/>
                    </a:cubicBezTo>
                    <a:cubicBezTo>
                      <a:pt x="6156" y="7944"/>
                      <a:pt x="7944" y="6155"/>
                      <a:pt x="7944" y="3998"/>
                    </a:cubicBezTo>
                    <a:cubicBezTo>
                      <a:pt x="7944" y="1789"/>
                      <a:pt x="6156" y="0"/>
                      <a:pt x="3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47"/>
              <p:cNvSpPr/>
              <p:nvPr/>
            </p:nvSpPr>
            <p:spPr>
              <a:xfrm>
                <a:off x="5648937" y="10371846"/>
                <a:ext cx="586932" cy="1044690"/>
              </a:xfrm>
              <a:custGeom>
                <a:avLst/>
                <a:gdLst/>
                <a:ahLst/>
                <a:cxnLst/>
                <a:rect l="l" t="t" r="r" b="b"/>
                <a:pathLst>
                  <a:path w="53080" h="94478" extrusionOk="0">
                    <a:moveTo>
                      <a:pt x="26566" y="0"/>
                    </a:moveTo>
                    <a:cubicBezTo>
                      <a:pt x="11890" y="0"/>
                      <a:pt x="1" y="10889"/>
                      <a:pt x="1" y="36981"/>
                    </a:cubicBezTo>
                    <a:cubicBezTo>
                      <a:pt x="1" y="63073"/>
                      <a:pt x="11890" y="94478"/>
                      <a:pt x="26566" y="94478"/>
                    </a:cubicBezTo>
                    <a:cubicBezTo>
                      <a:pt x="41191" y="94478"/>
                      <a:pt x="53079" y="63073"/>
                      <a:pt x="53079" y="36981"/>
                    </a:cubicBezTo>
                    <a:cubicBezTo>
                      <a:pt x="53079" y="10889"/>
                      <a:pt x="41191" y="0"/>
                      <a:pt x="26566" y="0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47"/>
              <p:cNvSpPr/>
              <p:nvPr/>
            </p:nvSpPr>
            <p:spPr>
              <a:xfrm>
                <a:off x="5718161" y="10467820"/>
                <a:ext cx="329248" cy="774810"/>
              </a:xfrm>
              <a:custGeom>
                <a:avLst/>
                <a:gdLst/>
                <a:ahLst/>
                <a:cxnLst/>
                <a:rect l="l" t="t" r="r" b="b"/>
                <a:pathLst>
                  <a:path w="29776" h="70071" extrusionOk="0">
                    <a:moveTo>
                      <a:pt x="14888" y="1"/>
                    </a:moveTo>
                    <a:cubicBezTo>
                      <a:pt x="6629" y="1"/>
                      <a:pt x="1" y="7576"/>
                      <a:pt x="1" y="26934"/>
                    </a:cubicBezTo>
                    <a:cubicBezTo>
                      <a:pt x="1" y="46293"/>
                      <a:pt x="6629" y="70070"/>
                      <a:pt x="14888" y="70070"/>
                    </a:cubicBezTo>
                    <a:cubicBezTo>
                      <a:pt x="23094" y="70070"/>
                      <a:pt x="29775" y="46293"/>
                      <a:pt x="29775" y="26934"/>
                    </a:cubicBezTo>
                    <a:cubicBezTo>
                      <a:pt x="29775" y="7576"/>
                      <a:pt x="23094" y="1"/>
                      <a:pt x="14888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47"/>
              <p:cNvSpPr/>
              <p:nvPr/>
            </p:nvSpPr>
            <p:spPr>
              <a:xfrm>
                <a:off x="5861850" y="10296795"/>
                <a:ext cx="161130" cy="317030"/>
              </a:xfrm>
              <a:custGeom>
                <a:avLst/>
                <a:gdLst/>
                <a:ahLst/>
                <a:cxnLst/>
                <a:rect l="l" t="t" r="r" b="b"/>
                <a:pathLst>
                  <a:path w="14572" h="28671" extrusionOk="0">
                    <a:moveTo>
                      <a:pt x="7312" y="1"/>
                    </a:moveTo>
                    <a:cubicBezTo>
                      <a:pt x="3262" y="1"/>
                      <a:pt x="0" y="6419"/>
                      <a:pt x="0" y="14362"/>
                    </a:cubicBezTo>
                    <a:cubicBezTo>
                      <a:pt x="0" y="22253"/>
                      <a:pt x="3262" y="28671"/>
                      <a:pt x="7312" y="28671"/>
                    </a:cubicBezTo>
                    <a:cubicBezTo>
                      <a:pt x="11310" y="28671"/>
                      <a:pt x="14572" y="22253"/>
                      <a:pt x="14572" y="14362"/>
                    </a:cubicBezTo>
                    <a:cubicBezTo>
                      <a:pt x="14572" y="6419"/>
                      <a:pt x="11310" y="1"/>
                      <a:pt x="7312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47"/>
              <p:cNvSpPr/>
              <p:nvPr/>
            </p:nvSpPr>
            <p:spPr>
              <a:xfrm>
                <a:off x="5662317" y="10296795"/>
                <a:ext cx="280385" cy="245476"/>
              </a:xfrm>
              <a:custGeom>
                <a:avLst/>
                <a:gdLst/>
                <a:ahLst/>
                <a:cxnLst/>
                <a:rect l="l" t="t" r="r" b="b"/>
                <a:pathLst>
                  <a:path w="25357" h="22200" extrusionOk="0">
                    <a:moveTo>
                      <a:pt x="24146" y="1"/>
                    </a:moveTo>
                    <a:cubicBezTo>
                      <a:pt x="10837" y="1"/>
                      <a:pt x="1" y="9943"/>
                      <a:pt x="1" y="22200"/>
                    </a:cubicBezTo>
                    <a:lnTo>
                      <a:pt x="1158" y="22200"/>
                    </a:lnTo>
                    <a:cubicBezTo>
                      <a:pt x="14520" y="22200"/>
                      <a:pt x="25356" y="12258"/>
                      <a:pt x="25356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47"/>
              <p:cNvSpPr/>
              <p:nvPr/>
            </p:nvSpPr>
            <p:spPr>
              <a:xfrm>
                <a:off x="5942707" y="10296795"/>
                <a:ext cx="279799" cy="245476"/>
              </a:xfrm>
              <a:custGeom>
                <a:avLst/>
                <a:gdLst/>
                <a:ahLst/>
                <a:cxnLst/>
                <a:rect l="l" t="t" r="r" b="b"/>
                <a:pathLst>
                  <a:path w="25304" h="22200" extrusionOk="0">
                    <a:moveTo>
                      <a:pt x="0" y="1"/>
                    </a:moveTo>
                    <a:cubicBezTo>
                      <a:pt x="0" y="12258"/>
                      <a:pt x="10784" y="22200"/>
                      <a:pt x="24146" y="22200"/>
                    </a:cubicBezTo>
                    <a:lnTo>
                      <a:pt x="25303" y="22200"/>
                    </a:lnTo>
                    <a:cubicBezTo>
                      <a:pt x="25303" y="9943"/>
                      <a:pt x="14467" y="1"/>
                      <a:pt x="1158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47"/>
              <p:cNvSpPr/>
              <p:nvPr/>
            </p:nvSpPr>
            <p:spPr>
              <a:xfrm>
                <a:off x="5858355" y="10176383"/>
                <a:ext cx="168118" cy="258856"/>
              </a:xfrm>
              <a:custGeom>
                <a:avLst/>
                <a:gdLst/>
                <a:ahLst/>
                <a:cxnLst/>
                <a:rect l="l" t="t" r="r" b="b"/>
                <a:pathLst>
                  <a:path w="15204" h="23410" extrusionOk="0">
                    <a:moveTo>
                      <a:pt x="1" y="1"/>
                    </a:moveTo>
                    <a:lnTo>
                      <a:pt x="3788" y="11679"/>
                    </a:lnTo>
                    <a:lnTo>
                      <a:pt x="7628" y="23410"/>
                    </a:lnTo>
                    <a:lnTo>
                      <a:pt x="11416" y="11679"/>
                    </a:lnTo>
                    <a:lnTo>
                      <a:pt x="15203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47"/>
              <p:cNvSpPr/>
              <p:nvPr/>
            </p:nvSpPr>
            <p:spPr>
              <a:xfrm>
                <a:off x="5662317" y="10641178"/>
                <a:ext cx="182659" cy="182648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8" extrusionOk="0">
                    <a:moveTo>
                      <a:pt x="8260" y="0"/>
                    </a:moveTo>
                    <a:cubicBezTo>
                      <a:pt x="3683" y="0"/>
                      <a:pt x="1" y="3682"/>
                      <a:pt x="1" y="8259"/>
                    </a:cubicBezTo>
                    <a:cubicBezTo>
                      <a:pt x="1" y="12836"/>
                      <a:pt x="3736" y="16518"/>
                      <a:pt x="8260" y="16518"/>
                    </a:cubicBezTo>
                    <a:cubicBezTo>
                      <a:pt x="12836" y="16518"/>
                      <a:pt x="16519" y="12836"/>
                      <a:pt x="16519" y="8259"/>
                    </a:cubicBezTo>
                    <a:cubicBezTo>
                      <a:pt x="16519" y="3682"/>
                      <a:pt x="12836" y="0"/>
                      <a:pt x="8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4" name="Google Shape;8064;p47"/>
              <p:cNvSpPr/>
              <p:nvPr/>
            </p:nvSpPr>
            <p:spPr>
              <a:xfrm>
                <a:off x="5686755" y="10912246"/>
                <a:ext cx="115761" cy="115761"/>
              </a:xfrm>
              <a:custGeom>
                <a:avLst/>
                <a:gdLst/>
                <a:ahLst/>
                <a:cxnLst/>
                <a:rect l="l" t="t" r="r" b="b"/>
                <a:pathLst>
                  <a:path w="10469" h="10469" extrusionOk="0">
                    <a:moveTo>
                      <a:pt x="5208" y="1"/>
                    </a:moveTo>
                    <a:cubicBezTo>
                      <a:pt x="2315" y="1"/>
                      <a:pt x="0" y="2368"/>
                      <a:pt x="0" y="5261"/>
                    </a:cubicBezTo>
                    <a:cubicBezTo>
                      <a:pt x="0" y="8155"/>
                      <a:pt x="2315" y="10469"/>
                      <a:pt x="5208" y="10469"/>
                    </a:cubicBezTo>
                    <a:cubicBezTo>
                      <a:pt x="8101" y="10469"/>
                      <a:pt x="10469" y="8155"/>
                      <a:pt x="10469" y="5261"/>
                    </a:cubicBezTo>
                    <a:cubicBezTo>
                      <a:pt x="10469" y="2368"/>
                      <a:pt x="8101" y="1"/>
                      <a:pt x="52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5" name="Google Shape;8065;p47"/>
            <p:cNvGrpSpPr/>
            <p:nvPr/>
          </p:nvGrpSpPr>
          <p:grpSpPr>
            <a:xfrm>
              <a:off x="-4936378" y="-1725036"/>
              <a:ext cx="2120335" cy="1381537"/>
              <a:chOff x="1827097" y="8142726"/>
              <a:chExt cx="2120335" cy="1381537"/>
            </a:xfrm>
          </p:grpSpPr>
          <p:sp>
            <p:nvSpPr>
              <p:cNvPr id="8066" name="Google Shape;8066;p47"/>
              <p:cNvSpPr/>
              <p:nvPr/>
            </p:nvSpPr>
            <p:spPr>
              <a:xfrm>
                <a:off x="1827097" y="8180534"/>
                <a:ext cx="1049357" cy="1105783"/>
              </a:xfrm>
              <a:custGeom>
                <a:avLst/>
                <a:gdLst/>
                <a:ahLst/>
                <a:cxnLst/>
                <a:rect l="l" t="t" r="r" b="b"/>
                <a:pathLst>
                  <a:path w="94900" h="100003" extrusionOk="0">
                    <a:moveTo>
                      <a:pt x="47450" y="1"/>
                    </a:moveTo>
                    <a:cubicBezTo>
                      <a:pt x="21411" y="1"/>
                      <a:pt x="369" y="12941"/>
                      <a:pt x="369" y="28933"/>
                    </a:cubicBezTo>
                    <a:cubicBezTo>
                      <a:pt x="369" y="33037"/>
                      <a:pt x="1736" y="36982"/>
                      <a:pt x="4314" y="40506"/>
                    </a:cubicBezTo>
                    <a:cubicBezTo>
                      <a:pt x="6786" y="43978"/>
                      <a:pt x="6786" y="48450"/>
                      <a:pt x="3946" y="51711"/>
                    </a:cubicBezTo>
                    <a:cubicBezTo>
                      <a:pt x="1421" y="54604"/>
                      <a:pt x="0" y="57866"/>
                      <a:pt x="0" y="61233"/>
                    </a:cubicBezTo>
                    <a:cubicBezTo>
                      <a:pt x="0" y="66178"/>
                      <a:pt x="2999" y="70754"/>
                      <a:pt x="8102" y="74542"/>
                    </a:cubicBezTo>
                    <a:cubicBezTo>
                      <a:pt x="11889" y="77382"/>
                      <a:pt x="13362" y="81906"/>
                      <a:pt x="11363" y="85904"/>
                    </a:cubicBezTo>
                    <a:cubicBezTo>
                      <a:pt x="11047" y="86536"/>
                      <a:pt x="10890" y="87219"/>
                      <a:pt x="10890" y="87851"/>
                    </a:cubicBezTo>
                    <a:cubicBezTo>
                      <a:pt x="10890" y="94584"/>
                      <a:pt x="27250" y="100002"/>
                      <a:pt x="47450" y="100002"/>
                    </a:cubicBezTo>
                    <a:cubicBezTo>
                      <a:pt x="67650" y="100002"/>
                      <a:pt x="84011" y="94584"/>
                      <a:pt x="84011" y="87851"/>
                    </a:cubicBezTo>
                    <a:cubicBezTo>
                      <a:pt x="84011" y="87219"/>
                      <a:pt x="83853" y="86536"/>
                      <a:pt x="83537" y="85904"/>
                    </a:cubicBezTo>
                    <a:cubicBezTo>
                      <a:pt x="81538" y="81906"/>
                      <a:pt x="83064" y="77330"/>
                      <a:pt x="86799" y="74542"/>
                    </a:cubicBezTo>
                    <a:cubicBezTo>
                      <a:pt x="91901" y="70754"/>
                      <a:pt x="94900" y="66178"/>
                      <a:pt x="94900" y="61233"/>
                    </a:cubicBezTo>
                    <a:cubicBezTo>
                      <a:pt x="94900" y="57866"/>
                      <a:pt x="93479" y="54604"/>
                      <a:pt x="90954" y="51711"/>
                    </a:cubicBezTo>
                    <a:cubicBezTo>
                      <a:pt x="88114" y="48450"/>
                      <a:pt x="88114" y="43978"/>
                      <a:pt x="90586" y="40506"/>
                    </a:cubicBezTo>
                    <a:cubicBezTo>
                      <a:pt x="93164" y="36982"/>
                      <a:pt x="94584" y="33037"/>
                      <a:pt x="94584" y="28933"/>
                    </a:cubicBezTo>
                    <a:cubicBezTo>
                      <a:pt x="94584" y="12941"/>
                      <a:pt x="73490" y="1"/>
                      <a:pt x="47450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7" name="Google Shape;8067;p47"/>
              <p:cNvSpPr/>
              <p:nvPr/>
            </p:nvSpPr>
            <p:spPr>
              <a:xfrm>
                <a:off x="1983580" y="8142726"/>
                <a:ext cx="736407" cy="1202337"/>
              </a:xfrm>
              <a:custGeom>
                <a:avLst/>
                <a:gdLst/>
                <a:ahLst/>
                <a:cxnLst/>
                <a:rect l="l" t="t" r="r" b="b"/>
                <a:pathLst>
                  <a:path w="66598" h="108735" extrusionOk="0">
                    <a:moveTo>
                      <a:pt x="33299" y="0"/>
                    </a:moveTo>
                    <a:cubicBezTo>
                      <a:pt x="15045" y="0"/>
                      <a:pt x="263" y="14046"/>
                      <a:pt x="263" y="31405"/>
                    </a:cubicBezTo>
                    <a:cubicBezTo>
                      <a:pt x="263" y="36666"/>
                      <a:pt x="1631" y="41663"/>
                      <a:pt x="4051" y="46030"/>
                    </a:cubicBezTo>
                    <a:cubicBezTo>
                      <a:pt x="5524" y="48712"/>
                      <a:pt x="5471" y="52027"/>
                      <a:pt x="3735" y="54604"/>
                    </a:cubicBezTo>
                    <a:cubicBezTo>
                      <a:pt x="1368" y="58181"/>
                      <a:pt x="0" y="62232"/>
                      <a:pt x="0" y="66545"/>
                    </a:cubicBezTo>
                    <a:cubicBezTo>
                      <a:pt x="0" y="72490"/>
                      <a:pt x="2578" y="77961"/>
                      <a:pt x="6891" y="82327"/>
                    </a:cubicBezTo>
                    <a:cubicBezTo>
                      <a:pt x="9522" y="85010"/>
                      <a:pt x="10048" y="88955"/>
                      <a:pt x="8417" y="92322"/>
                    </a:cubicBezTo>
                    <a:cubicBezTo>
                      <a:pt x="7891" y="93321"/>
                      <a:pt x="7628" y="94426"/>
                      <a:pt x="7628" y="95531"/>
                    </a:cubicBezTo>
                    <a:cubicBezTo>
                      <a:pt x="7628" y="102843"/>
                      <a:pt x="19148" y="108735"/>
                      <a:pt x="33299" y="108735"/>
                    </a:cubicBezTo>
                    <a:cubicBezTo>
                      <a:pt x="47502" y="108735"/>
                      <a:pt x="58970" y="102843"/>
                      <a:pt x="58970" y="95531"/>
                    </a:cubicBezTo>
                    <a:cubicBezTo>
                      <a:pt x="58970" y="94426"/>
                      <a:pt x="58707" y="93321"/>
                      <a:pt x="58181" y="92322"/>
                    </a:cubicBezTo>
                    <a:cubicBezTo>
                      <a:pt x="56550" y="88955"/>
                      <a:pt x="57077" y="85010"/>
                      <a:pt x="59707" y="82327"/>
                    </a:cubicBezTo>
                    <a:cubicBezTo>
                      <a:pt x="64020" y="77961"/>
                      <a:pt x="66598" y="72490"/>
                      <a:pt x="66598" y="66545"/>
                    </a:cubicBezTo>
                    <a:cubicBezTo>
                      <a:pt x="66598" y="62232"/>
                      <a:pt x="65230" y="58181"/>
                      <a:pt x="62863" y="54604"/>
                    </a:cubicBezTo>
                    <a:cubicBezTo>
                      <a:pt x="61127" y="52027"/>
                      <a:pt x="61075" y="48712"/>
                      <a:pt x="62600" y="46030"/>
                    </a:cubicBezTo>
                    <a:cubicBezTo>
                      <a:pt x="65020" y="41663"/>
                      <a:pt x="66388" y="36666"/>
                      <a:pt x="66388" y="31405"/>
                    </a:cubicBezTo>
                    <a:cubicBezTo>
                      <a:pt x="66388" y="14046"/>
                      <a:pt x="51553" y="0"/>
                      <a:pt x="33299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8" name="Google Shape;8068;p47"/>
              <p:cNvSpPr/>
              <p:nvPr/>
            </p:nvSpPr>
            <p:spPr>
              <a:xfrm>
                <a:off x="2252912" y="8811688"/>
                <a:ext cx="197774" cy="711406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64337" extrusionOk="0">
                    <a:moveTo>
                      <a:pt x="8943" y="1"/>
                    </a:moveTo>
                    <a:cubicBezTo>
                      <a:pt x="8943" y="1"/>
                      <a:pt x="0" y="25988"/>
                      <a:pt x="0" y="44242"/>
                    </a:cubicBezTo>
                    <a:cubicBezTo>
                      <a:pt x="0" y="62495"/>
                      <a:pt x="3998" y="64337"/>
                      <a:pt x="8943" y="64337"/>
                    </a:cubicBezTo>
                    <a:cubicBezTo>
                      <a:pt x="13888" y="64337"/>
                      <a:pt x="17886" y="62495"/>
                      <a:pt x="17886" y="44242"/>
                    </a:cubicBezTo>
                    <a:cubicBezTo>
                      <a:pt x="17886" y="25988"/>
                      <a:pt x="8943" y="1"/>
                      <a:pt x="8943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9" name="Google Shape;8069;p47"/>
              <p:cNvSpPr/>
              <p:nvPr/>
            </p:nvSpPr>
            <p:spPr>
              <a:xfrm>
                <a:off x="2208116" y="8895464"/>
                <a:ext cx="143681" cy="144256"/>
              </a:xfrm>
              <a:custGeom>
                <a:avLst/>
                <a:gdLst/>
                <a:ahLst/>
                <a:cxnLst/>
                <a:rect l="l" t="t" r="r" b="b"/>
                <a:pathLst>
                  <a:path w="12994" h="13046" extrusionOk="0">
                    <a:moveTo>
                      <a:pt x="1" y="0"/>
                    </a:moveTo>
                    <a:lnTo>
                      <a:pt x="4051" y="6523"/>
                    </a:lnTo>
                    <a:lnTo>
                      <a:pt x="8154" y="13046"/>
                    </a:lnTo>
                    <a:lnTo>
                      <a:pt x="10574" y="10626"/>
                    </a:lnTo>
                    <a:lnTo>
                      <a:pt x="12994" y="8206"/>
                    </a:lnTo>
                    <a:lnTo>
                      <a:pt x="6471" y="41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0" name="Google Shape;8070;p47"/>
              <p:cNvSpPr/>
              <p:nvPr/>
            </p:nvSpPr>
            <p:spPr>
              <a:xfrm>
                <a:off x="2183688" y="9046706"/>
                <a:ext cx="144267" cy="144256"/>
              </a:xfrm>
              <a:custGeom>
                <a:avLst/>
                <a:gdLst/>
                <a:ahLst/>
                <a:cxnLst/>
                <a:rect l="l" t="t" r="r" b="b"/>
                <a:pathLst>
                  <a:path w="13047" h="13046" extrusionOk="0">
                    <a:moveTo>
                      <a:pt x="0" y="0"/>
                    </a:moveTo>
                    <a:lnTo>
                      <a:pt x="4103" y="6523"/>
                    </a:lnTo>
                    <a:lnTo>
                      <a:pt x="8207" y="13046"/>
                    </a:lnTo>
                    <a:lnTo>
                      <a:pt x="10626" y="10626"/>
                    </a:lnTo>
                    <a:lnTo>
                      <a:pt x="13046" y="8207"/>
                    </a:lnTo>
                    <a:lnTo>
                      <a:pt x="6523" y="4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1" name="Google Shape;8071;p47"/>
              <p:cNvSpPr/>
              <p:nvPr/>
            </p:nvSpPr>
            <p:spPr>
              <a:xfrm>
                <a:off x="2351805" y="8895464"/>
                <a:ext cx="144256" cy="144256"/>
              </a:xfrm>
              <a:custGeom>
                <a:avLst/>
                <a:gdLst/>
                <a:ahLst/>
                <a:cxnLst/>
                <a:rect l="l" t="t" r="r" b="b"/>
                <a:pathLst>
                  <a:path w="13046" h="13046" extrusionOk="0">
                    <a:moveTo>
                      <a:pt x="13046" y="0"/>
                    </a:moveTo>
                    <a:lnTo>
                      <a:pt x="6523" y="4103"/>
                    </a:lnTo>
                    <a:lnTo>
                      <a:pt x="0" y="8206"/>
                    </a:lnTo>
                    <a:lnTo>
                      <a:pt x="2420" y="10626"/>
                    </a:lnTo>
                    <a:lnTo>
                      <a:pt x="4840" y="13046"/>
                    </a:lnTo>
                    <a:lnTo>
                      <a:pt x="8943" y="6523"/>
                    </a:lnTo>
                    <a:lnTo>
                      <a:pt x="13046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2" name="Google Shape;8072;p47"/>
              <p:cNvSpPr/>
              <p:nvPr/>
            </p:nvSpPr>
            <p:spPr>
              <a:xfrm>
                <a:off x="2376232" y="9046706"/>
                <a:ext cx="143681" cy="144256"/>
              </a:xfrm>
              <a:custGeom>
                <a:avLst/>
                <a:gdLst/>
                <a:ahLst/>
                <a:cxnLst/>
                <a:rect l="l" t="t" r="r" b="b"/>
                <a:pathLst>
                  <a:path w="12994" h="13046" extrusionOk="0">
                    <a:moveTo>
                      <a:pt x="12994" y="0"/>
                    </a:moveTo>
                    <a:lnTo>
                      <a:pt x="6471" y="4103"/>
                    </a:lnTo>
                    <a:lnTo>
                      <a:pt x="1" y="8207"/>
                    </a:lnTo>
                    <a:lnTo>
                      <a:pt x="2420" y="10626"/>
                    </a:lnTo>
                    <a:lnTo>
                      <a:pt x="4788" y="13046"/>
                    </a:lnTo>
                    <a:lnTo>
                      <a:pt x="8891" y="6523"/>
                    </a:lnTo>
                    <a:lnTo>
                      <a:pt x="12994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3" name="Google Shape;8073;p47"/>
              <p:cNvSpPr/>
              <p:nvPr/>
            </p:nvSpPr>
            <p:spPr>
              <a:xfrm>
                <a:off x="2444870" y="8357962"/>
                <a:ext cx="204763" cy="204752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8517" extrusionOk="0">
                    <a:moveTo>
                      <a:pt x="9259" y="0"/>
                    </a:moveTo>
                    <a:cubicBezTo>
                      <a:pt x="4157" y="0"/>
                      <a:pt x="1" y="4156"/>
                      <a:pt x="1" y="9259"/>
                    </a:cubicBezTo>
                    <a:cubicBezTo>
                      <a:pt x="1" y="14361"/>
                      <a:pt x="4157" y="18517"/>
                      <a:pt x="9259" y="18517"/>
                    </a:cubicBezTo>
                    <a:cubicBezTo>
                      <a:pt x="14362" y="18517"/>
                      <a:pt x="18518" y="14361"/>
                      <a:pt x="18518" y="9259"/>
                    </a:cubicBezTo>
                    <a:cubicBezTo>
                      <a:pt x="18518" y="4156"/>
                      <a:pt x="14362" y="0"/>
                      <a:pt x="92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4" name="Google Shape;8074;p47"/>
              <p:cNvSpPr/>
              <p:nvPr/>
            </p:nvSpPr>
            <p:spPr>
              <a:xfrm>
                <a:off x="2282581" y="8235217"/>
                <a:ext cx="137865" cy="137865"/>
              </a:xfrm>
              <a:custGeom>
                <a:avLst/>
                <a:gdLst/>
                <a:ahLst/>
                <a:cxnLst/>
                <a:rect l="l" t="t" r="r" b="b"/>
                <a:pathLst>
                  <a:path w="12468" h="12468" extrusionOk="0">
                    <a:moveTo>
                      <a:pt x="6260" y="1"/>
                    </a:moveTo>
                    <a:cubicBezTo>
                      <a:pt x="2841" y="1"/>
                      <a:pt x="0" y="2841"/>
                      <a:pt x="0" y="6261"/>
                    </a:cubicBezTo>
                    <a:cubicBezTo>
                      <a:pt x="0" y="9680"/>
                      <a:pt x="2841" y="12468"/>
                      <a:pt x="6260" y="12468"/>
                    </a:cubicBezTo>
                    <a:cubicBezTo>
                      <a:pt x="9679" y="12468"/>
                      <a:pt x="12467" y="9680"/>
                      <a:pt x="12467" y="6261"/>
                    </a:cubicBezTo>
                    <a:cubicBezTo>
                      <a:pt x="12467" y="2841"/>
                      <a:pt x="9679" y="1"/>
                      <a:pt x="6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5" name="Google Shape;8075;p47"/>
              <p:cNvSpPr/>
              <p:nvPr/>
            </p:nvSpPr>
            <p:spPr>
              <a:xfrm>
                <a:off x="2973072" y="8204674"/>
                <a:ext cx="201269" cy="310616"/>
              </a:xfrm>
              <a:custGeom>
                <a:avLst/>
                <a:gdLst/>
                <a:ahLst/>
                <a:cxnLst/>
                <a:rect l="l" t="t" r="r" b="b"/>
                <a:pathLst>
                  <a:path w="18202" h="28091" extrusionOk="0">
                    <a:moveTo>
                      <a:pt x="6368" y="1"/>
                    </a:moveTo>
                    <a:cubicBezTo>
                      <a:pt x="6028" y="1"/>
                      <a:pt x="5694" y="44"/>
                      <a:pt x="5366" y="132"/>
                    </a:cubicBezTo>
                    <a:cubicBezTo>
                      <a:pt x="1473" y="1132"/>
                      <a:pt x="0" y="8233"/>
                      <a:pt x="2052" y="15914"/>
                    </a:cubicBezTo>
                    <a:cubicBezTo>
                      <a:pt x="3932" y="22952"/>
                      <a:pt x="8154" y="28091"/>
                      <a:pt x="11842" y="28091"/>
                    </a:cubicBezTo>
                    <a:cubicBezTo>
                      <a:pt x="12179" y="28091"/>
                      <a:pt x="12510" y="28048"/>
                      <a:pt x="12836" y="27960"/>
                    </a:cubicBezTo>
                    <a:cubicBezTo>
                      <a:pt x="16729" y="26908"/>
                      <a:pt x="18201" y="19807"/>
                      <a:pt x="16150" y="12126"/>
                    </a:cubicBezTo>
                    <a:cubicBezTo>
                      <a:pt x="14271" y="5093"/>
                      <a:pt x="10054" y="1"/>
                      <a:pt x="6368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6" name="Google Shape;8076;p47"/>
              <p:cNvSpPr/>
              <p:nvPr/>
            </p:nvSpPr>
            <p:spPr>
              <a:xfrm>
                <a:off x="3176663" y="8206709"/>
                <a:ext cx="193130" cy="307719"/>
              </a:xfrm>
              <a:custGeom>
                <a:avLst/>
                <a:gdLst/>
                <a:ahLst/>
                <a:cxnLst/>
                <a:rect l="l" t="t" r="r" b="b"/>
                <a:pathLst>
                  <a:path w="17466" h="27829" extrusionOk="0">
                    <a:moveTo>
                      <a:pt x="12468" y="1"/>
                    </a:moveTo>
                    <a:cubicBezTo>
                      <a:pt x="7734" y="1106"/>
                      <a:pt x="3368" y="5735"/>
                      <a:pt x="1684" y="12047"/>
                    </a:cubicBezTo>
                    <a:cubicBezTo>
                      <a:pt x="1" y="18360"/>
                      <a:pt x="1474" y="24515"/>
                      <a:pt x="4998" y="27829"/>
                    </a:cubicBezTo>
                    <a:cubicBezTo>
                      <a:pt x="9733" y="26724"/>
                      <a:pt x="14099" y="22148"/>
                      <a:pt x="15782" y="15782"/>
                    </a:cubicBezTo>
                    <a:cubicBezTo>
                      <a:pt x="17466" y="9470"/>
                      <a:pt x="15993" y="3315"/>
                      <a:pt x="12468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7" name="Google Shape;8077;p47"/>
              <p:cNvSpPr/>
              <p:nvPr/>
            </p:nvSpPr>
            <p:spPr>
              <a:xfrm>
                <a:off x="3091150" y="8164246"/>
                <a:ext cx="161716" cy="356582"/>
              </a:xfrm>
              <a:custGeom>
                <a:avLst/>
                <a:gdLst/>
                <a:ahLst/>
                <a:cxnLst/>
                <a:rect l="l" t="t" r="r" b="b"/>
                <a:pathLst>
                  <a:path w="14625" h="32248" extrusionOk="0">
                    <a:moveTo>
                      <a:pt x="7313" y="1"/>
                    </a:moveTo>
                    <a:cubicBezTo>
                      <a:pt x="3315" y="1"/>
                      <a:pt x="1" y="7208"/>
                      <a:pt x="1" y="16150"/>
                    </a:cubicBezTo>
                    <a:cubicBezTo>
                      <a:pt x="1" y="25041"/>
                      <a:pt x="3315" y="32248"/>
                      <a:pt x="7313" y="32248"/>
                    </a:cubicBezTo>
                    <a:cubicBezTo>
                      <a:pt x="11364" y="32248"/>
                      <a:pt x="14625" y="25041"/>
                      <a:pt x="14625" y="16150"/>
                    </a:cubicBezTo>
                    <a:cubicBezTo>
                      <a:pt x="14625" y="7208"/>
                      <a:pt x="11364" y="1"/>
                      <a:pt x="7313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8" name="Google Shape;8078;p47"/>
              <p:cNvSpPr/>
              <p:nvPr/>
            </p:nvSpPr>
            <p:spPr>
              <a:xfrm>
                <a:off x="2932931" y="8429508"/>
                <a:ext cx="476987" cy="1094140"/>
              </a:xfrm>
              <a:custGeom>
                <a:avLst/>
                <a:gdLst/>
                <a:ahLst/>
                <a:cxnLst/>
                <a:rect l="l" t="t" r="r" b="b"/>
                <a:pathLst>
                  <a:path w="43137" h="98950" extrusionOk="0">
                    <a:moveTo>
                      <a:pt x="12582" y="0"/>
                    </a:moveTo>
                    <a:cubicBezTo>
                      <a:pt x="5787" y="0"/>
                      <a:pt x="211" y="5556"/>
                      <a:pt x="158" y="12363"/>
                    </a:cubicBezTo>
                    <a:cubicBezTo>
                      <a:pt x="0" y="42505"/>
                      <a:pt x="7207" y="72227"/>
                      <a:pt x="21148" y="98950"/>
                    </a:cubicBezTo>
                    <a:cubicBezTo>
                      <a:pt x="35404" y="72385"/>
                      <a:pt x="42926" y="42768"/>
                      <a:pt x="43084" y="12626"/>
                    </a:cubicBezTo>
                    <a:cubicBezTo>
                      <a:pt x="43136" y="5734"/>
                      <a:pt x="37613" y="158"/>
                      <a:pt x="30722" y="106"/>
                    </a:cubicBezTo>
                    <a:lnTo>
                      <a:pt x="12678" y="1"/>
                    </a:lnTo>
                    <a:cubicBezTo>
                      <a:pt x="12646" y="0"/>
                      <a:pt x="12614" y="0"/>
                      <a:pt x="12582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9" name="Google Shape;8079;p47"/>
              <p:cNvSpPr/>
              <p:nvPr/>
            </p:nvSpPr>
            <p:spPr>
              <a:xfrm>
                <a:off x="3007971" y="8430083"/>
                <a:ext cx="326915" cy="1093565"/>
              </a:xfrm>
              <a:custGeom>
                <a:avLst/>
                <a:gdLst/>
                <a:ahLst/>
                <a:cxnLst/>
                <a:rect l="l" t="t" r="r" b="b"/>
                <a:pathLst>
                  <a:path w="29565" h="98898" extrusionOk="0">
                    <a:moveTo>
                      <a:pt x="12581" y="1"/>
                    </a:moveTo>
                    <a:cubicBezTo>
                      <a:pt x="5787" y="1"/>
                      <a:pt x="211" y="5505"/>
                      <a:pt x="211" y="12363"/>
                    </a:cubicBezTo>
                    <a:cubicBezTo>
                      <a:pt x="0" y="42506"/>
                      <a:pt x="421" y="72175"/>
                      <a:pt x="14362" y="98898"/>
                    </a:cubicBezTo>
                    <a:cubicBezTo>
                      <a:pt x="28618" y="72333"/>
                      <a:pt x="29354" y="42664"/>
                      <a:pt x="29512" y="12521"/>
                    </a:cubicBezTo>
                    <a:cubicBezTo>
                      <a:pt x="29564" y="5630"/>
                      <a:pt x="24041" y="54"/>
                      <a:pt x="17150" y="1"/>
                    </a:cubicBezTo>
                    <a:lnTo>
                      <a:pt x="12678" y="1"/>
                    </a:lnTo>
                    <a:cubicBezTo>
                      <a:pt x="12646" y="1"/>
                      <a:pt x="12614" y="1"/>
                      <a:pt x="12581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0" name="Google Shape;8080;p47"/>
              <p:cNvSpPr/>
              <p:nvPr/>
            </p:nvSpPr>
            <p:spPr>
              <a:xfrm>
                <a:off x="2968416" y="8708151"/>
                <a:ext cx="114014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3630" extrusionOk="0">
                    <a:moveTo>
                      <a:pt x="1842" y="0"/>
                    </a:moveTo>
                    <a:cubicBezTo>
                      <a:pt x="789" y="0"/>
                      <a:pt x="0" y="842"/>
                      <a:pt x="0" y="1841"/>
                    </a:cubicBezTo>
                    <a:cubicBezTo>
                      <a:pt x="0" y="2841"/>
                      <a:pt x="789" y="3630"/>
                      <a:pt x="1842" y="3630"/>
                    </a:cubicBezTo>
                    <a:lnTo>
                      <a:pt x="8522" y="3630"/>
                    </a:lnTo>
                    <a:cubicBezTo>
                      <a:pt x="9522" y="3630"/>
                      <a:pt x="10311" y="2841"/>
                      <a:pt x="10311" y="1841"/>
                    </a:cubicBezTo>
                    <a:cubicBezTo>
                      <a:pt x="10311" y="842"/>
                      <a:pt x="9522" y="0"/>
                      <a:pt x="8522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1" name="Google Shape;8081;p47"/>
              <p:cNvSpPr/>
              <p:nvPr/>
            </p:nvSpPr>
            <p:spPr>
              <a:xfrm>
                <a:off x="3067884" y="8918145"/>
                <a:ext cx="1140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3631" extrusionOk="0">
                    <a:moveTo>
                      <a:pt x="948" y="1"/>
                    </a:moveTo>
                    <a:cubicBezTo>
                      <a:pt x="422" y="1"/>
                      <a:pt x="1" y="421"/>
                      <a:pt x="1" y="947"/>
                    </a:cubicBezTo>
                    <a:lnTo>
                      <a:pt x="1" y="2736"/>
                    </a:lnTo>
                    <a:cubicBezTo>
                      <a:pt x="1" y="3262"/>
                      <a:pt x="422" y="3630"/>
                      <a:pt x="948" y="3630"/>
                    </a:cubicBezTo>
                    <a:lnTo>
                      <a:pt x="9417" y="3630"/>
                    </a:lnTo>
                    <a:cubicBezTo>
                      <a:pt x="9943" y="3630"/>
                      <a:pt x="10311" y="3262"/>
                      <a:pt x="10311" y="2736"/>
                    </a:cubicBezTo>
                    <a:lnTo>
                      <a:pt x="10311" y="947"/>
                    </a:lnTo>
                    <a:cubicBezTo>
                      <a:pt x="10311" y="421"/>
                      <a:pt x="9943" y="1"/>
                      <a:pt x="9417" y="1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2" name="Google Shape;8082;p47"/>
              <p:cNvSpPr/>
              <p:nvPr/>
            </p:nvSpPr>
            <p:spPr>
              <a:xfrm>
                <a:off x="3247059" y="8565048"/>
                <a:ext cx="114014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3630" extrusionOk="0">
                    <a:moveTo>
                      <a:pt x="1789" y="0"/>
                    </a:moveTo>
                    <a:cubicBezTo>
                      <a:pt x="789" y="0"/>
                      <a:pt x="0" y="790"/>
                      <a:pt x="0" y="1789"/>
                    </a:cubicBezTo>
                    <a:cubicBezTo>
                      <a:pt x="0" y="2789"/>
                      <a:pt x="789" y="3630"/>
                      <a:pt x="1789" y="3630"/>
                    </a:cubicBezTo>
                    <a:lnTo>
                      <a:pt x="8469" y="3630"/>
                    </a:lnTo>
                    <a:cubicBezTo>
                      <a:pt x="9469" y="3630"/>
                      <a:pt x="10311" y="2789"/>
                      <a:pt x="10311" y="1789"/>
                    </a:cubicBezTo>
                    <a:cubicBezTo>
                      <a:pt x="10311" y="790"/>
                      <a:pt x="9469" y="0"/>
                      <a:pt x="8469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3" name="Google Shape;8083;p47"/>
              <p:cNvSpPr/>
              <p:nvPr/>
            </p:nvSpPr>
            <p:spPr>
              <a:xfrm>
                <a:off x="3161546" y="8803549"/>
                <a:ext cx="82025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630" extrusionOk="0">
                    <a:moveTo>
                      <a:pt x="1789" y="0"/>
                    </a:moveTo>
                    <a:cubicBezTo>
                      <a:pt x="789" y="0"/>
                      <a:pt x="0" y="790"/>
                      <a:pt x="0" y="1789"/>
                    </a:cubicBezTo>
                    <a:cubicBezTo>
                      <a:pt x="0" y="2788"/>
                      <a:pt x="789" y="3630"/>
                      <a:pt x="1789" y="3630"/>
                    </a:cubicBezTo>
                    <a:lnTo>
                      <a:pt x="5629" y="3630"/>
                    </a:lnTo>
                    <a:cubicBezTo>
                      <a:pt x="6628" y="3630"/>
                      <a:pt x="7417" y="2788"/>
                      <a:pt x="7417" y="1789"/>
                    </a:cubicBezTo>
                    <a:cubicBezTo>
                      <a:pt x="7417" y="790"/>
                      <a:pt x="6628" y="0"/>
                      <a:pt x="5629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4" name="Google Shape;8084;p47"/>
              <p:cNvSpPr/>
              <p:nvPr/>
            </p:nvSpPr>
            <p:spPr>
              <a:xfrm>
                <a:off x="3144672" y="9073467"/>
                <a:ext cx="82025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630" extrusionOk="0">
                    <a:moveTo>
                      <a:pt x="1789" y="0"/>
                    </a:moveTo>
                    <a:cubicBezTo>
                      <a:pt x="790" y="0"/>
                      <a:pt x="1" y="789"/>
                      <a:pt x="1" y="1789"/>
                    </a:cubicBezTo>
                    <a:cubicBezTo>
                      <a:pt x="1" y="2841"/>
                      <a:pt x="790" y="3630"/>
                      <a:pt x="1789" y="3630"/>
                    </a:cubicBezTo>
                    <a:lnTo>
                      <a:pt x="5629" y="3630"/>
                    </a:lnTo>
                    <a:cubicBezTo>
                      <a:pt x="6629" y="3630"/>
                      <a:pt x="7418" y="2788"/>
                      <a:pt x="7418" y="1789"/>
                    </a:cubicBezTo>
                    <a:cubicBezTo>
                      <a:pt x="7418" y="789"/>
                      <a:pt x="6629" y="0"/>
                      <a:pt x="5629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5" name="Google Shape;8085;p47"/>
              <p:cNvSpPr/>
              <p:nvPr/>
            </p:nvSpPr>
            <p:spPr>
              <a:xfrm>
                <a:off x="3126636" y="8565048"/>
                <a:ext cx="69817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3630" extrusionOk="0">
                    <a:moveTo>
                      <a:pt x="1842" y="0"/>
                    </a:moveTo>
                    <a:cubicBezTo>
                      <a:pt x="790" y="0"/>
                      <a:pt x="1" y="790"/>
                      <a:pt x="1" y="1789"/>
                    </a:cubicBezTo>
                    <a:cubicBezTo>
                      <a:pt x="1" y="2789"/>
                      <a:pt x="843" y="3630"/>
                      <a:pt x="1842" y="3630"/>
                    </a:cubicBezTo>
                    <a:lnTo>
                      <a:pt x="4472" y="3630"/>
                    </a:lnTo>
                    <a:cubicBezTo>
                      <a:pt x="5472" y="3630"/>
                      <a:pt x="6313" y="2789"/>
                      <a:pt x="6313" y="1789"/>
                    </a:cubicBezTo>
                    <a:cubicBezTo>
                      <a:pt x="6313" y="790"/>
                      <a:pt x="5472" y="0"/>
                      <a:pt x="4472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6" name="Google Shape;8086;p47"/>
              <p:cNvSpPr/>
              <p:nvPr/>
            </p:nvSpPr>
            <p:spPr>
              <a:xfrm>
                <a:off x="3278464" y="8918145"/>
                <a:ext cx="82611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3631" extrusionOk="0">
                    <a:moveTo>
                      <a:pt x="895" y="1"/>
                    </a:moveTo>
                    <a:cubicBezTo>
                      <a:pt x="422" y="1"/>
                      <a:pt x="1" y="421"/>
                      <a:pt x="1" y="947"/>
                    </a:cubicBezTo>
                    <a:lnTo>
                      <a:pt x="1" y="2736"/>
                    </a:lnTo>
                    <a:cubicBezTo>
                      <a:pt x="1" y="3262"/>
                      <a:pt x="422" y="3630"/>
                      <a:pt x="895" y="3630"/>
                    </a:cubicBezTo>
                    <a:lnTo>
                      <a:pt x="6524" y="3630"/>
                    </a:lnTo>
                    <a:cubicBezTo>
                      <a:pt x="7050" y="3630"/>
                      <a:pt x="7471" y="3262"/>
                      <a:pt x="7471" y="2736"/>
                    </a:cubicBezTo>
                    <a:lnTo>
                      <a:pt x="7471" y="947"/>
                    </a:lnTo>
                    <a:cubicBezTo>
                      <a:pt x="7471" y="421"/>
                      <a:pt x="7050" y="1"/>
                      <a:pt x="6524" y="1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7" name="Google Shape;8087;p47"/>
              <p:cNvSpPr/>
              <p:nvPr/>
            </p:nvSpPr>
            <p:spPr>
              <a:xfrm>
                <a:off x="3113255" y="9249723"/>
                <a:ext cx="62840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630" extrusionOk="0">
                    <a:moveTo>
                      <a:pt x="1790" y="0"/>
                    </a:moveTo>
                    <a:cubicBezTo>
                      <a:pt x="790" y="0"/>
                      <a:pt x="1" y="789"/>
                      <a:pt x="1" y="1789"/>
                    </a:cubicBezTo>
                    <a:cubicBezTo>
                      <a:pt x="1" y="2788"/>
                      <a:pt x="790" y="3630"/>
                      <a:pt x="1790" y="3630"/>
                    </a:cubicBezTo>
                    <a:lnTo>
                      <a:pt x="3894" y="3630"/>
                    </a:lnTo>
                    <a:cubicBezTo>
                      <a:pt x="4893" y="3630"/>
                      <a:pt x="5682" y="2788"/>
                      <a:pt x="5682" y="1789"/>
                    </a:cubicBezTo>
                    <a:cubicBezTo>
                      <a:pt x="5682" y="789"/>
                      <a:pt x="4893" y="0"/>
                      <a:pt x="3894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8" name="Google Shape;8088;p47"/>
              <p:cNvSpPr/>
              <p:nvPr/>
            </p:nvSpPr>
            <p:spPr>
              <a:xfrm>
                <a:off x="3663563" y="8267208"/>
                <a:ext cx="80277" cy="652658"/>
              </a:xfrm>
              <a:custGeom>
                <a:avLst/>
                <a:gdLst/>
                <a:ahLst/>
                <a:cxnLst/>
                <a:rect l="l" t="t" r="r" b="b"/>
                <a:pathLst>
                  <a:path w="7260" h="59024" extrusionOk="0">
                    <a:moveTo>
                      <a:pt x="6050" y="1"/>
                    </a:moveTo>
                    <a:lnTo>
                      <a:pt x="0" y="264"/>
                    </a:lnTo>
                    <a:cubicBezTo>
                      <a:pt x="1052" y="23568"/>
                      <a:pt x="1210" y="35614"/>
                      <a:pt x="631" y="58866"/>
                    </a:cubicBezTo>
                    <a:lnTo>
                      <a:pt x="6681" y="59023"/>
                    </a:lnTo>
                    <a:cubicBezTo>
                      <a:pt x="7260" y="35562"/>
                      <a:pt x="7155" y="23463"/>
                      <a:pt x="6050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9" name="Google Shape;8089;p47"/>
              <p:cNvSpPr/>
              <p:nvPr/>
            </p:nvSpPr>
            <p:spPr>
              <a:xfrm>
                <a:off x="3687415" y="8143301"/>
                <a:ext cx="259431" cy="827742"/>
              </a:xfrm>
              <a:custGeom>
                <a:avLst/>
                <a:gdLst/>
                <a:ahLst/>
                <a:cxnLst/>
                <a:rect l="l" t="t" r="r" b="b"/>
                <a:pathLst>
                  <a:path w="23462" h="74858" extrusionOk="0">
                    <a:moveTo>
                      <a:pt x="17833" y="1"/>
                    </a:moveTo>
                    <a:cubicBezTo>
                      <a:pt x="8259" y="23778"/>
                      <a:pt x="2262" y="48818"/>
                      <a:pt x="0" y="74332"/>
                    </a:cubicBezTo>
                    <a:lnTo>
                      <a:pt x="6050" y="74858"/>
                    </a:lnTo>
                    <a:cubicBezTo>
                      <a:pt x="8259" y="49923"/>
                      <a:pt x="14098" y="25462"/>
                      <a:pt x="23462" y="2263"/>
                    </a:cubicBezTo>
                    <a:lnTo>
                      <a:pt x="17833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0" name="Google Shape;8090;p47"/>
              <p:cNvSpPr/>
              <p:nvPr/>
            </p:nvSpPr>
            <p:spPr>
              <a:xfrm>
                <a:off x="3681012" y="8505710"/>
                <a:ext cx="266419" cy="503160"/>
              </a:xfrm>
              <a:custGeom>
                <a:avLst/>
                <a:gdLst/>
                <a:ahLst/>
                <a:cxnLst/>
                <a:rect l="l" t="t" r="r" b="b"/>
                <a:pathLst>
                  <a:path w="24094" h="45504" extrusionOk="0">
                    <a:moveTo>
                      <a:pt x="18886" y="1"/>
                    </a:moveTo>
                    <a:cubicBezTo>
                      <a:pt x="10784" y="13731"/>
                      <a:pt x="4419" y="28513"/>
                      <a:pt x="0" y="43821"/>
                    </a:cubicBezTo>
                    <a:lnTo>
                      <a:pt x="5787" y="45504"/>
                    </a:lnTo>
                    <a:cubicBezTo>
                      <a:pt x="10101" y="30669"/>
                      <a:pt x="16255" y="16361"/>
                      <a:pt x="24093" y="3052"/>
                    </a:cubicBezTo>
                    <a:lnTo>
                      <a:pt x="18886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47"/>
              <p:cNvSpPr/>
              <p:nvPr/>
            </p:nvSpPr>
            <p:spPr>
              <a:xfrm>
                <a:off x="3445419" y="8404495"/>
                <a:ext cx="300731" cy="645095"/>
              </a:xfrm>
              <a:custGeom>
                <a:avLst/>
                <a:gdLst/>
                <a:ahLst/>
                <a:cxnLst/>
                <a:rect l="l" t="t" r="r" b="b"/>
                <a:pathLst>
                  <a:path w="27197" h="58340" extrusionOk="0">
                    <a:moveTo>
                      <a:pt x="5419" y="1"/>
                    </a:moveTo>
                    <a:lnTo>
                      <a:pt x="0" y="2736"/>
                    </a:lnTo>
                    <a:cubicBezTo>
                      <a:pt x="8891" y="20464"/>
                      <a:pt x="16045" y="39191"/>
                      <a:pt x="21358" y="58339"/>
                    </a:cubicBezTo>
                    <a:lnTo>
                      <a:pt x="27197" y="56709"/>
                    </a:lnTo>
                    <a:cubicBezTo>
                      <a:pt x="21779" y="37192"/>
                      <a:pt x="14467" y="18097"/>
                      <a:pt x="5419" y="1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2" name="Google Shape;8092;p47"/>
              <p:cNvSpPr/>
              <p:nvPr/>
            </p:nvSpPr>
            <p:spPr>
              <a:xfrm>
                <a:off x="3504757" y="8210789"/>
                <a:ext cx="257109" cy="863215"/>
              </a:xfrm>
              <a:custGeom>
                <a:avLst/>
                <a:gdLst/>
                <a:ahLst/>
                <a:cxnLst/>
                <a:rect l="l" t="t" r="r" b="b"/>
                <a:pathLst>
                  <a:path w="23252" h="78066" extrusionOk="0">
                    <a:moveTo>
                      <a:pt x="5629" y="0"/>
                    </a:moveTo>
                    <a:lnTo>
                      <a:pt x="0" y="2262"/>
                    </a:lnTo>
                    <a:cubicBezTo>
                      <a:pt x="9679" y="26513"/>
                      <a:pt x="15466" y="52026"/>
                      <a:pt x="17202" y="78066"/>
                    </a:cubicBezTo>
                    <a:lnTo>
                      <a:pt x="23251" y="77697"/>
                    </a:lnTo>
                    <a:cubicBezTo>
                      <a:pt x="21463" y="50974"/>
                      <a:pt x="15571" y="24830"/>
                      <a:pt x="5629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3" name="Google Shape;8093;p47"/>
              <p:cNvSpPr/>
              <p:nvPr/>
            </p:nvSpPr>
            <p:spPr>
              <a:xfrm>
                <a:off x="3515218" y="8954791"/>
                <a:ext cx="386836" cy="569472"/>
              </a:xfrm>
              <a:custGeom>
                <a:avLst/>
                <a:gdLst/>
                <a:ahLst/>
                <a:cxnLst/>
                <a:rect l="l" t="t" r="r" b="b"/>
                <a:pathLst>
                  <a:path w="34984" h="51501" extrusionOk="0">
                    <a:moveTo>
                      <a:pt x="12521" y="1"/>
                    </a:moveTo>
                    <a:cubicBezTo>
                      <a:pt x="8050" y="8838"/>
                      <a:pt x="1" y="21884"/>
                      <a:pt x="1" y="30406"/>
                    </a:cubicBezTo>
                    <a:cubicBezTo>
                      <a:pt x="54" y="44241"/>
                      <a:pt x="7892" y="51501"/>
                      <a:pt x="17571" y="51501"/>
                    </a:cubicBezTo>
                    <a:cubicBezTo>
                      <a:pt x="27198" y="51448"/>
                      <a:pt x="34983" y="44136"/>
                      <a:pt x="34983" y="30301"/>
                    </a:cubicBezTo>
                    <a:cubicBezTo>
                      <a:pt x="34931" y="21779"/>
                      <a:pt x="26829" y="8786"/>
                      <a:pt x="22253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4" name="Google Shape;8094;p47"/>
              <p:cNvSpPr/>
              <p:nvPr/>
            </p:nvSpPr>
            <p:spPr>
              <a:xfrm>
                <a:off x="3595500" y="9046706"/>
                <a:ext cx="273983" cy="440918"/>
              </a:xfrm>
              <a:custGeom>
                <a:avLst/>
                <a:gdLst/>
                <a:ahLst/>
                <a:cxnLst/>
                <a:rect l="l" t="t" r="r" b="b"/>
                <a:pathLst>
                  <a:path w="24778" h="39875" extrusionOk="0">
                    <a:moveTo>
                      <a:pt x="12415" y="0"/>
                    </a:moveTo>
                    <a:cubicBezTo>
                      <a:pt x="5577" y="0"/>
                      <a:pt x="0" y="13414"/>
                      <a:pt x="0" y="24409"/>
                    </a:cubicBezTo>
                    <a:cubicBezTo>
                      <a:pt x="0" y="35456"/>
                      <a:pt x="5577" y="39875"/>
                      <a:pt x="12415" y="39875"/>
                    </a:cubicBezTo>
                    <a:cubicBezTo>
                      <a:pt x="19254" y="39875"/>
                      <a:pt x="24777" y="35456"/>
                      <a:pt x="24777" y="24409"/>
                    </a:cubicBezTo>
                    <a:cubicBezTo>
                      <a:pt x="24777" y="13414"/>
                      <a:pt x="19254" y="0"/>
                      <a:pt x="12415" y="0"/>
                    </a:cubicBezTo>
                    <a:close/>
                  </a:path>
                </a:pathLst>
              </a:custGeom>
              <a:solidFill>
                <a:srgbClr val="E8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5" name="Google Shape;8095;p47"/>
              <p:cNvSpPr/>
              <p:nvPr/>
            </p:nvSpPr>
            <p:spPr>
              <a:xfrm>
                <a:off x="3580958" y="8954791"/>
                <a:ext cx="255362" cy="569472"/>
              </a:xfrm>
              <a:custGeom>
                <a:avLst/>
                <a:gdLst/>
                <a:ahLst/>
                <a:cxnLst/>
                <a:rect l="l" t="t" r="r" b="b"/>
                <a:pathLst>
                  <a:path w="23094" h="51501" fill="none" extrusionOk="0">
                    <a:moveTo>
                      <a:pt x="8259" y="1"/>
                    </a:moveTo>
                    <a:cubicBezTo>
                      <a:pt x="5313" y="8838"/>
                      <a:pt x="0" y="21884"/>
                      <a:pt x="53" y="30354"/>
                    </a:cubicBezTo>
                    <a:cubicBezTo>
                      <a:pt x="106" y="44189"/>
                      <a:pt x="5261" y="51501"/>
                      <a:pt x="11626" y="51501"/>
                    </a:cubicBezTo>
                    <a:cubicBezTo>
                      <a:pt x="17939" y="51501"/>
                      <a:pt x="23094" y="44136"/>
                      <a:pt x="23041" y="30301"/>
                    </a:cubicBezTo>
                    <a:cubicBezTo>
                      <a:pt x="23041" y="21832"/>
                      <a:pt x="17676" y="8786"/>
                      <a:pt x="14677" y="1"/>
                    </a:cubicBezTo>
                  </a:path>
                </a:pathLst>
              </a:custGeom>
              <a:noFill/>
              <a:ln w="3950" cap="flat" cmpd="sng">
                <a:solidFill>
                  <a:srgbClr val="A5D8F5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6" name="Google Shape;8096;p47"/>
              <p:cNvSpPr/>
              <p:nvPr/>
            </p:nvSpPr>
            <p:spPr>
              <a:xfrm>
                <a:off x="3655999" y="8954791"/>
                <a:ext cx="105876" cy="569472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51501" fill="none" extrusionOk="0">
                    <a:moveTo>
                      <a:pt x="3367" y="1"/>
                    </a:moveTo>
                    <a:cubicBezTo>
                      <a:pt x="2157" y="8838"/>
                      <a:pt x="0" y="21832"/>
                      <a:pt x="0" y="30354"/>
                    </a:cubicBezTo>
                    <a:cubicBezTo>
                      <a:pt x="53" y="44189"/>
                      <a:pt x="2210" y="51501"/>
                      <a:pt x="4840" y="51501"/>
                    </a:cubicBezTo>
                    <a:cubicBezTo>
                      <a:pt x="7470" y="51501"/>
                      <a:pt x="9574" y="44136"/>
                      <a:pt x="9522" y="30301"/>
                    </a:cubicBezTo>
                    <a:cubicBezTo>
                      <a:pt x="9522" y="21832"/>
                      <a:pt x="7260" y="8786"/>
                      <a:pt x="5997" y="1"/>
                    </a:cubicBezTo>
                  </a:path>
                </a:pathLst>
              </a:custGeom>
              <a:noFill/>
              <a:ln w="3950" cap="flat" cmpd="sng">
                <a:solidFill>
                  <a:srgbClr val="A5D8F5"/>
                </a:solidFill>
                <a:prstDash val="solid"/>
                <a:miter lim="526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7" name="Google Shape;8097;p47"/>
              <p:cNvSpPr/>
              <p:nvPr/>
            </p:nvSpPr>
            <p:spPr>
              <a:xfrm>
                <a:off x="3797930" y="9367226"/>
                <a:ext cx="71564" cy="71553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6471" extrusionOk="0">
                    <a:moveTo>
                      <a:pt x="3262" y="1"/>
                    </a:moveTo>
                    <a:cubicBezTo>
                      <a:pt x="1474" y="1"/>
                      <a:pt x="1" y="1473"/>
                      <a:pt x="1" y="3209"/>
                    </a:cubicBezTo>
                    <a:cubicBezTo>
                      <a:pt x="1" y="4998"/>
                      <a:pt x="1474" y="6471"/>
                      <a:pt x="3262" y="6471"/>
                    </a:cubicBezTo>
                    <a:cubicBezTo>
                      <a:pt x="5051" y="6471"/>
                      <a:pt x="6471" y="4998"/>
                      <a:pt x="6471" y="3209"/>
                    </a:cubicBezTo>
                    <a:cubicBezTo>
                      <a:pt x="6471" y="1473"/>
                      <a:pt x="5051" y="1"/>
                      <a:pt x="3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8" name="Google Shape;8098;p47"/>
              <p:cNvSpPr/>
              <p:nvPr/>
            </p:nvSpPr>
            <p:spPr>
              <a:xfrm>
                <a:off x="3789791" y="9233434"/>
                <a:ext cx="104715" cy="104128"/>
              </a:xfrm>
              <a:custGeom>
                <a:avLst/>
                <a:gdLst/>
                <a:ahLst/>
                <a:cxnLst/>
                <a:rect l="l" t="t" r="r" b="b"/>
                <a:pathLst>
                  <a:path w="9470" h="9417" extrusionOk="0">
                    <a:moveTo>
                      <a:pt x="4735" y="0"/>
                    </a:moveTo>
                    <a:cubicBezTo>
                      <a:pt x="2105" y="0"/>
                      <a:pt x="1" y="2105"/>
                      <a:pt x="1" y="4682"/>
                    </a:cubicBezTo>
                    <a:cubicBezTo>
                      <a:pt x="1" y="7312"/>
                      <a:pt x="2105" y="9417"/>
                      <a:pt x="4735" y="9417"/>
                    </a:cubicBezTo>
                    <a:cubicBezTo>
                      <a:pt x="7313" y="9417"/>
                      <a:pt x="9469" y="7312"/>
                      <a:pt x="9469" y="4682"/>
                    </a:cubicBezTo>
                    <a:cubicBezTo>
                      <a:pt x="9469" y="2105"/>
                      <a:pt x="7313" y="0"/>
                      <a:pt x="4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99" name="Google Shape;8099;p47"/>
            <p:cNvGrpSpPr/>
            <p:nvPr/>
          </p:nvGrpSpPr>
          <p:grpSpPr>
            <a:xfrm>
              <a:off x="-4961391" y="-202132"/>
              <a:ext cx="2148826" cy="988594"/>
              <a:chOff x="1802084" y="10427380"/>
              <a:chExt cx="2148826" cy="988594"/>
            </a:xfrm>
          </p:grpSpPr>
          <p:sp>
            <p:nvSpPr>
              <p:cNvPr id="8100" name="Google Shape;8100;p47"/>
              <p:cNvSpPr/>
              <p:nvPr/>
            </p:nvSpPr>
            <p:spPr>
              <a:xfrm>
                <a:off x="1802084" y="10638414"/>
                <a:ext cx="853329" cy="777420"/>
              </a:xfrm>
              <a:custGeom>
                <a:avLst/>
                <a:gdLst/>
                <a:ahLst/>
                <a:cxnLst/>
                <a:rect l="l" t="t" r="r" b="b"/>
                <a:pathLst>
                  <a:path w="77172" h="70307" extrusionOk="0">
                    <a:moveTo>
                      <a:pt x="38586" y="0"/>
                    </a:moveTo>
                    <a:cubicBezTo>
                      <a:pt x="29591" y="0"/>
                      <a:pt x="20595" y="3433"/>
                      <a:pt x="13730" y="10298"/>
                    </a:cubicBezTo>
                    <a:cubicBezTo>
                      <a:pt x="0" y="24027"/>
                      <a:pt x="0" y="46279"/>
                      <a:pt x="13730" y="60009"/>
                    </a:cubicBezTo>
                    <a:cubicBezTo>
                      <a:pt x="20595" y="66874"/>
                      <a:pt x="29591" y="70306"/>
                      <a:pt x="38586" y="70306"/>
                    </a:cubicBezTo>
                    <a:cubicBezTo>
                      <a:pt x="47582" y="70306"/>
                      <a:pt x="56577" y="66874"/>
                      <a:pt x="63442" y="60009"/>
                    </a:cubicBezTo>
                    <a:cubicBezTo>
                      <a:pt x="77172" y="46279"/>
                      <a:pt x="77172" y="24027"/>
                      <a:pt x="63442" y="10298"/>
                    </a:cubicBezTo>
                    <a:cubicBezTo>
                      <a:pt x="56577" y="3433"/>
                      <a:pt x="47582" y="0"/>
                      <a:pt x="38586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1" name="Google Shape;8101;p47"/>
              <p:cNvSpPr/>
              <p:nvPr/>
            </p:nvSpPr>
            <p:spPr>
              <a:xfrm>
                <a:off x="1866066" y="10696723"/>
                <a:ext cx="724786" cy="660365"/>
              </a:xfrm>
              <a:custGeom>
                <a:avLst/>
                <a:gdLst/>
                <a:ahLst/>
                <a:cxnLst/>
                <a:rect l="l" t="t" r="r" b="b"/>
                <a:pathLst>
                  <a:path w="65547" h="59721" extrusionOk="0">
                    <a:moveTo>
                      <a:pt x="32800" y="1"/>
                    </a:moveTo>
                    <a:cubicBezTo>
                      <a:pt x="25159" y="1"/>
                      <a:pt x="17518" y="2920"/>
                      <a:pt x="11679" y="8759"/>
                    </a:cubicBezTo>
                    <a:cubicBezTo>
                      <a:pt x="1" y="20438"/>
                      <a:pt x="1" y="39323"/>
                      <a:pt x="11679" y="51001"/>
                    </a:cubicBezTo>
                    <a:cubicBezTo>
                      <a:pt x="17518" y="56814"/>
                      <a:pt x="25159" y="59720"/>
                      <a:pt x="32800" y="59720"/>
                    </a:cubicBezTo>
                    <a:cubicBezTo>
                      <a:pt x="40441" y="59720"/>
                      <a:pt x="48082" y="56814"/>
                      <a:pt x="53921" y="51001"/>
                    </a:cubicBezTo>
                    <a:cubicBezTo>
                      <a:pt x="65547" y="39323"/>
                      <a:pt x="65547" y="20438"/>
                      <a:pt x="53921" y="8759"/>
                    </a:cubicBezTo>
                    <a:cubicBezTo>
                      <a:pt x="48082" y="2920"/>
                      <a:pt x="40441" y="1"/>
                      <a:pt x="32800" y="1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2" name="Google Shape;8102;p47"/>
              <p:cNvSpPr/>
              <p:nvPr/>
            </p:nvSpPr>
            <p:spPr>
              <a:xfrm>
                <a:off x="2058621" y="10856403"/>
                <a:ext cx="341456" cy="341456"/>
              </a:xfrm>
              <a:custGeom>
                <a:avLst/>
                <a:gdLst/>
                <a:ahLst/>
                <a:cxnLst/>
                <a:rect l="l" t="t" r="r" b="b"/>
                <a:pathLst>
                  <a:path w="30880" h="30880" extrusionOk="0">
                    <a:moveTo>
                      <a:pt x="15413" y="1"/>
                    </a:moveTo>
                    <a:cubicBezTo>
                      <a:pt x="6891" y="1"/>
                      <a:pt x="0" y="6892"/>
                      <a:pt x="0" y="15414"/>
                    </a:cubicBezTo>
                    <a:cubicBezTo>
                      <a:pt x="0" y="23936"/>
                      <a:pt x="6891" y="30880"/>
                      <a:pt x="15413" y="30880"/>
                    </a:cubicBezTo>
                    <a:cubicBezTo>
                      <a:pt x="23935" y="30880"/>
                      <a:pt x="30879" y="23936"/>
                      <a:pt x="30879" y="15414"/>
                    </a:cubicBezTo>
                    <a:cubicBezTo>
                      <a:pt x="30879" y="6892"/>
                      <a:pt x="23935" y="1"/>
                      <a:pt x="15413" y="1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3" name="Google Shape;8103;p47"/>
              <p:cNvSpPr/>
              <p:nvPr/>
            </p:nvSpPr>
            <p:spPr>
              <a:xfrm>
                <a:off x="2065599" y="10769729"/>
                <a:ext cx="326915" cy="284598"/>
              </a:xfrm>
              <a:custGeom>
                <a:avLst/>
                <a:gdLst/>
                <a:ahLst/>
                <a:cxnLst/>
                <a:rect l="l" t="t" r="r" b="b"/>
                <a:pathLst>
                  <a:path w="29565" h="25738" extrusionOk="0">
                    <a:moveTo>
                      <a:pt x="14782" y="1"/>
                    </a:moveTo>
                    <a:cubicBezTo>
                      <a:pt x="9206" y="1"/>
                      <a:pt x="4051" y="1947"/>
                      <a:pt x="0" y="5261"/>
                    </a:cubicBezTo>
                    <a:cubicBezTo>
                      <a:pt x="158" y="5945"/>
                      <a:pt x="5208" y="15046"/>
                      <a:pt x="5208" y="15046"/>
                    </a:cubicBezTo>
                    <a:lnTo>
                      <a:pt x="8575" y="20832"/>
                    </a:lnTo>
                    <a:lnTo>
                      <a:pt x="9680" y="22779"/>
                    </a:lnTo>
                    <a:cubicBezTo>
                      <a:pt x="10574" y="24357"/>
                      <a:pt x="11994" y="25304"/>
                      <a:pt x="13520" y="25619"/>
                    </a:cubicBezTo>
                    <a:cubicBezTo>
                      <a:pt x="13941" y="25698"/>
                      <a:pt x="14375" y="25738"/>
                      <a:pt x="14809" y="25738"/>
                    </a:cubicBezTo>
                    <a:cubicBezTo>
                      <a:pt x="15243" y="25738"/>
                      <a:pt x="15677" y="25698"/>
                      <a:pt x="16098" y="25619"/>
                    </a:cubicBezTo>
                    <a:cubicBezTo>
                      <a:pt x="17623" y="25304"/>
                      <a:pt x="18991" y="24357"/>
                      <a:pt x="19885" y="22779"/>
                    </a:cubicBezTo>
                    <a:lnTo>
                      <a:pt x="21042" y="20832"/>
                    </a:lnTo>
                    <a:lnTo>
                      <a:pt x="24357" y="15046"/>
                    </a:lnTo>
                    <a:cubicBezTo>
                      <a:pt x="24357" y="15046"/>
                      <a:pt x="29459" y="5945"/>
                      <a:pt x="29564" y="5261"/>
                    </a:cubicBezTo>
                    <a:cubicBezTo>
                      <a:pt x="25566" y="1947"/>
                      <a:pt x="20411" y="1"/>
                      <a:pt x="14782" y="1"/>
                    </a:cubicBezTo>
                    <a:close/>
                  </a:path>
                </a:pathLst>
              </a:custGeom>
              <a:solidFill>
                <a:srgbClr val="E2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4" name="Google Shape;8104;p47"/>
              <p:cNvSpPr/>
              <p:nvPr/>
            </p:nvSpPr>
            <p:spPr>
              <a:xfrm>
                <a:off x="1971361" y="11000092"/>
                <a:ext cx="275144" cy="268741"/>
              </a:xfrm>
              <a:custGeom>
                <a:avLst/>
                <a:gdLst/>
                <a:ahLst/>
                <a:cxnLst/>
                <a:rect l="l" t="t" r="r" b="b"/>
                <a:pathLst>
                  <a:path w="24883" h="24304" extrusionOk="0">
                    <a:moveTo>
                      <a:pt x="17097" y="0"/>
                    </a:moveTo>
                    <a:lnTo>
                      <a:pt x="9838" y="53"/>
                    </a:lnTo>
                    <a:cubicBezTo>
                      <a:pt x="9838" y="53"/>
                      <a:pt x="369" y="105"/>
                      <a:pt x="106" y="158"/>
                    </a:cubicBezTo>
                    <a:cubicBezTo>
                      <a:pt x="53" y="894"/>
                      <a:pt x="0" y="1684"/>
                      <a:pt x="0" y="2473"/>
                    </a:cubicBezTo>
                    <a:cubicBezTo>
                      <a:pt x="0" y="12468"/>
                      <a:pt x="6260" y="20990"/>
                      <a:pt x="15098" y="24304"/>
                    </a:cubicBezTo>
                    <a:lnTo>
                      <a:pt x="19464" y="16623"/>
                    </a:lnTo>
                    <a:lnTo>
                      <a:pt x="23304" y="9890"/>
                    </a:lnTo>
                    <a:lnTo>
                      <a:pt x="23936" y="8838"/>
                    </a:lnTo>
                    <a:cubicBezTo>
                      <a:pt x="24672" y="7523"/>
                      <a:pt x="24883" y="6050"/>
                      <a:pt x="24620" y="4787"/>
                    </a:cubicBezTo>
                    <a:cubicBezTo>
                      <a:pt x="24409" y="3788"/>
                      <a:pt x="23936" y="2893"/>
                      <a:pt x="23304" y="2104"/>
                    </a:cubicBezTo>
                    <a:cubicBezTo>
                      <a:pt x="22252" y="842"/>
                      <a:pt x="20674" y="0"/>
                      <a:pt x="18780" y="0"/>
                    </a:cubicBezTo>
                    <a:close/>
                  </a:path>
                </a:pathLst>
              </a:custGeom>
              <a:solidFill>
                <a:srgbClr val="E2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5" name="Google Shape;8105;p47"/>
              <p:cNvSpPr/>
              <p:nvPr/>
            </p:nvSpPr>
            <p:spPr>
              <a:xfrm>
                <a:off x="2212185" y="11000092"/>
                <a:ext cx="275144" cy="268741"/>
              </a:xfrm>
              <a:custGeom>
                <a:avLst/>
                <a:gdLst/>
                <a:ahLst/>
                <a:cxnLst/>
                <a:rect l="l" t="t" r="r" b="b"/>
                <a:pathLst>
                  <a:path w="24883" h="24304" extrusionOk="0">
                    <a:moveTo>
                      <a:pt x="6050" y="0"/>
                    </a:moveTo>
                    <a:cubicBezTo>
                      <a:pt x="4209" y="0"/>
                      <a:pt x="2579" y="842"/>
                      <a:pt x="1526" y="2104"/>
                    </a:cubicBezTo>
                    <a:cubicBezTo>
                      <a:pt x="895" y="2841"/>
                      <a:pt x="474" y="3788"/>
                      <a:pt x="264" y="4735"/>
                    </a:cubicBezTo>
                    <a:cubicBezTo>
                      <a:pt x="1" y="6050"/>
                      <a:pt x="159" y="7523"/>
                      <a:pt x="948" y="8838"/>
                    </a:cubicBezTo>
                    <a:lnTo>
                      <a:pt x="1526" y="9890"/>
                    </a:lnTo>
                    <a:lnTo>
                      <a:pt x="5367" y="16571"/>
                    </a:lnTo>
                    <a:lnTo>
                      <a:pt x="9785" y="24304"/>
                    </a:lnTo>
                    <a:cubicBezTo>
                      <a:pt x="18570" y="20990"/>
                      <a:pt x="24883" y="12468"/>
                      <a:pt x="24883" y="2473"/>
                    </a:cubicBezTo>
                    <a:cubicBezTo>
                      <a:pt x="24883" y="1684"/>
                      <a:pt x="24830" y="894"/>
                      <a:pt x="24725" y="105"/>
                    </a:cubicBezTo>
                    <a:cubicBezTo>
                      <a:pt x="24462" y="105"/>
                      <a:pt x="14993" y="53"/>
                      <a:pt x="14993" y="53"/>
                    </a:cubicBezTo>
                    <a:lnTo>
                      <a:pt x="7786" y="0"/>
                    </a:lnTo>
                    <a:close/>
                  </a:path>
                </a:pathLst>
              </a:custGeom>
              <a:solidFill>
                <a:srgbClr val="E2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6" name="Google Shape;8106;p47"/>
              <p:cNvSpPr/>
              <p:nvPr/>
            </p:nvSpPr>
            <p:spPr>
              <a:xfrm>
                <a:off x="1971361" y="11000667"/>
                <a:ext cx="200108" cy="268166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24252" extrusionOk="0">
                    <a:moveTo>
                      <a:pt x="895" y="1"/>
                    </a:moveTo>
                    <a:cubicBezTo>
                      <a:pt x="632" y="1"/>
                      <a:pt x="369" y="53"/>
                      <a:pt x="106" y="106"/>
                    </a:cubicBezTo>
                    <a:cubicBezTo>
                      <a:pt x="0" y="842"/>
                      <a:pt x="0" y="1632"/>
                      <a:pt x="0" y="2421"/>
                    </a:cubicBezTo>
                    <a:cubicBezTo>
                      <a:pt x="0" y="12416"/>
                      <a:pt x="6260" y="20938"/>
                      <a:pt x="15098" y="24252"/>
                    </a:cubicBezTo>
                    <a:lnTo>
                      <a:pt x="18097" y="18939"/>
                    </a:lnTo>
                    <a:cubicBezTo>
                      <a:pt x="11048" y="16729"/>
                      <a:pt x="5945" y="10154"/>
                      <a:pt x="5945" y="2368"/>
                    </a:cubicBezTo>
                    <a:cubicBezTo>
                      <a:pt x="5945" y="1579"/>
                      <a:pt x="5997" y="790"/>
                      <a:pt x="6103" y="1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7" name="Google Shape;8107;p47"/>
              <p:cNvSpPr/>
              <p:nvPr/>
            </p:nvSpPr>
            <p:spPr>
              <a:xfrm>
                <a:off x="2066185" y="10769729"/>
                <a:ext cx="326329" cy="119255"/>
              </a:xfrm>
              <a:custGeom>
                <a:avLst/>
                <a:gdLst/>
                <a:ahLst/>
                <a:cxnLst/>
                <a:rect l="l" t="t" r="r" b="b"/>
                <a:pathLst>
                  <a:path w="29512" h="10785" extrusionOk="0">
                    <a:moveTo>
                      <a:pt x="14729" y="1"/>
                    </a:moveTo>
                    <a:cubicBezTo>
                      <a:pt x="9153" y="1"/>
                      <a:pt x="3998" y="1947"/>
                      <a:pt x="0" y="5261"/>
                    </a:cubicBezTo>
                    <a:cubicBezTo>
                      <a:pt x="105" y="5945"/>
                      <a:pt x="2683" y="10785"/>
                      <a:pt x="2683" y="10785"/>
                    </a:cubicBezTo>
                    <a:cubicBezTo>
                      <a:pt x="5839" y="7786"/>
                      <a:pt x="10048" y="5892"/>
                      <a:pt x="14729" y="5892"/>
                    </a:cubicBezTo>
                    <a:cubicBezTo>
                      <a:pt x="19411" y="5892"/>
                      <a:pt x="23672" y="7786"/>
                      <a:pt x="26776" y="10785"/>
                    </a:cubicBezTo>
                    <a:cubicBezTo>
                      <a:pt x="26776" y="10785"/>
                      <a:pt x="29406" y="5945"/>
                      <a:pt x="29511" y="5261"/>
                    </a:cubicBezTo>
                    <a:cubicBezTo>
                      <a:pt x="25513" y="1947"/>
                      <a:pt x="20358" y="1"/>
                      <a:pt x="14729" y="1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8" name="Google Shape;8108;p47"/>
              <p:cNvSpPr/>
              <p:nvPr/>
            </p:nvSpPr>
            <p:spPr>
              <a:xfrm>
                <a:off x="2286650" y="11000667"/>
                <a:ext cx="200683" cy="268166"/>
              </a:xfrm>
              <a:custGeom>
                <a:avLst/>
                <a:gdLst/>
                <a:ahLst/>
                <a:cxnLst/>
                <a:rect l="l" t="t" r="r" b="b"/>
                <a:pathLst>
                  <a:path w="18149" h="24252" extrusionOk="0">
                    <a:moveTo>
                      <a:pt x="11994" y="1"/>
                    </a:moveTo>
                    <a:cubicBezTo>
                      <a:pt x="12099" y="790"/>
                      <a:pt x="12152" y="1579"/>
                      <a:pt x="12152" y="2368"/>
                    </a:cubicBezTo>
                    <a:cubicBezTo>
                      <a:pt x="12152" y="10154"/>
                      <a:pt x="7049" y="16729"/>
                      <a:pt x="0" y="18939"/>
                    </a:cubicBezTo>
                    <a:lnTo>
                      <a:pt x="3051" y="24252"/>
                    </a:lnTo>
                    <a:cubicBezTo>
                      <a:pt x="11836" y="20938"/>
                      <a:pt x="18149" y="12416"/>
                      <a:pt x="18149" y="2421"/>
                    </a:cubicBezTo>
                    <a:cubicBezTo>
                      <a:pt x="18149" y="1632"/>
                      <a:pt x="18096" y="842"/>
                      <a:pt x="17991" y="106"/>
                    </a:cubicBezTo>
                    <a:cubicBezTo>
                      <a:pt x="17728" y="53"/>
                      <a:pt x="17465" y="1"/>
                      <a:pt x="17202" y="1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9" name="Google Shape;8109;p47"/>
              <p:cNvSpPr/>
              <p:nvPr/>
            </p:nvSpPr>
            <p:spPr>
              <a:xfrm>
                <a:off x="2206954" y="10737738"/>
                <a:ext cx="44794" cy="86680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7839" extrusionOk="0">
                    <a:moveTo>
                      <a:pt x="1999" y="0"/>
                    </a:moveTo>
                    <a:cubicBezTo>
                      <a:pt x="895" y="0"/>
                      <a:pt x="0" y="1736"/>
                      <a:pt x="0" y="3893"/>
                    </a:cubicBezTo>
                    <a:cubicBezTo>
                      <a:pt x="0" y="6103"/>
                      <a:pt x="895" y="7839"/>
                      <a:pt x="1999" y="7839"/>
                    </a:cubicBezTo>
                    <a:cubicBezTo>
                      <a:pt x="3104" y="7839"/>
                      <a:pt x="4051" y="6103"/>
                      <a:pt x="4051" y="3893"/>
                    </a:cubicBezTo>
                    <a:cubicBezTo>
                      <a:pt x="4051" y="1736"/>
                      <a:pt x="3104" y="0"/>
                      <a:pt x="1999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0" name="Google Shape;8110;p47"/>
              <p:cNvSpPr/>
              <p:nvPr/>
            </p:nvSpPr>
            <p:spPr>
              <a:xfrm>
                <a:off x="2106314" y="10756061"/>
                <a:ext cx="58760" cy="82998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7506" extrusionOk="0">
                    <a:moveTo>
                      <a:pt x="1628" y="1"/>
                    </a:moveTo>
                    <a:cubicBezTo>
                      <a:pt x="1483" y="1"/>
                      <a:pt x="1343" y="26"/>
                      <a:pt x="1211" y="79"/>
                    </a:cubicBezTo>
                    <a:cubicBezTo>
                      <a:pt x="211" y="500"/>
                      <a:pt x="1" y="2447"/>
                      <a:pt x="790" y="4498"/>
                    </a:cubicBezTo>
                    <a:cubicBezTo>
                      <a:pt x="1490" y="6271"/>
                      <a:pt x="2727" y="7506"/>
                      <a:pt x="3732" y="7506"/>
                    </a:cubicBezTo>
                    <a:cubicBezTo>
                      <a:pt x="3860" y="7506"/>
                      <a:pt x="3985" y="7486"/>
                      <a:pt x="4104" y="7444"/>
                    </a:cubicBezTo>
                    <a:cubicBezTo>
                      <a:pt x="5156" y="7023"/>
                      <a:pt x="5314" y="5024"/>
                      <a:pt x="4525" y="3025"/>
                    </a:cubicBezTo>
                    <a:cubicBezTo>
                      <a:pt x="3881" y="1232"/>
                      <a:pt x="2634" y="1"/>
                      <a:pt x="1628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1" name="Google Shape;8111;p47"/>
              <p:cNvSpPr/>
              <p:nvPr/>
            </p:nvSpPr>
            <p:spPr>
              <a:xfrm>
                <a:off x="2293053" y="10756061"/>
                <a:ext cx="59335" cy="82998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506" extrusionOk="0">
                    <a:moveTo>
                      <a:pt x="3688" y="1"/>
                    </a:moveTo>
                    <a:cubicBezTo>
                      <a:pt x="2691" y="1"/>
                      <a:pt x="1479" y="1232"/>
                      <a:pt x="789" y="3025"/>
                    </a:cubicBezTo>
                    <a:cubicBezTo>
                      <a:pt x="0" y="5024"/>
                      <a:pt x="210" y="7023"/>
                      <a:pt x="1263" y="7444"/>
                    </a:cubicBezTo>
                    <a:cubicBezTo>
                      <a:pt x="1382" y="7486"/>
                      <a:pt x="1506" y="7506"/>
                      <a:pt x="1634" y="7506"/>
                    </a:cubicBezTo>
                    <a:cubicBezTo>
                      <a:pt x="2639" y="7506"/>
                      <a:pt x="3877" y="6271"/>
                      <a:pt x="4577" y="4498"/>
                    </a:cubicBezTo>
                    <a:cubicBezTo>
                      <a:pt x="5366" y="2447"/>
                      <a:pt x="5155" y="500"/>
                      <a:pt x="4103" y="79"/>
                    </a:cubicBezTo>
                    <a:cubicBezTo>
                      <a:pt x="3971" y="26"/>
                      <a:pt x="3832" y="1"/>
                      <a:pt x="3688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2" name="Google Shape;8112;p47"/>
              <p:cNvSpPr/>
              <p:nvPr/>
            </p:nvSpPr>
            <p:spPr>
              <a:xfrm>
                <a:off x="2398923" y="11121820"/>
                <a:ext cx="87841" cy="58649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5304" extrusionOk="0">
                    <a:moveTo>
                      <a:pt x="2065" y="0"/>
                    </a:moveTo>
                    <a:cubicBezTo>
                      <a:pt x="1363" y="0"/>
                      <a:pt x="818" y="215"/>
                      <a:pt x="579" y="670"/>
                    </a:cubicBezTo>
                    <a:cubicBezTo>
                      <a:pt x="0" y="1617"/>
                      <a:pt x="1052" y="3301"/>
                      <a:pt x="2946" y="4405"/>
                    </a:cubicBezTo>
                    <a:cubicBezTo>
                      <a:pt x="3964" y="4999"/>
                      <a:pt x="4997" y="5304"/>
                      <a:pt x="5824" y="5304"/>
                    </a:cubicBezTo>
                    <a:cubicBezTo>
                      <a:pt x="6537" y="5304"/>
                      <a:pt x="7097" y="5078"/>
                      <a:pt x="7365" y="4616"/>
                    </a:cubicBezTo>
                    <a:cubicBezTo>
                      <a:pt x="7943" y="3669"/>
                      <a:pt x="6839" y="1986"/>
                      <a:pt x="4998" y="881"/>
                    </a:cubicBezTo>
                    <a:cubicBezTo>
                      <a:pt x="3966" y="308"/>
                      <a:pt x="2904" y="0"/>
                      <a:pt x="2065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3" name="Google Shape;8113;p47"/>
              <p:cNvSpPr/>
              <p:nvPr/>
            </p:nvSpPr>
            <p:spPr>
              <a:xfrm>
                <a:off x="2430914" y="11039061"/>
                <a:ext cx="89588" cy="46331"/>
              </a:xfrm>
              <a:custGeom>
                <a:avLst/>
                <a:gdLst/>
                <a:ahLst/>
                <a:cxnLst/>
                <a:rect l="l" t="t" r="r" b="b"/>
                <a:pathLst>
                  <a:path w="8102" h="4190" extrusionOk="0">
                    <a:moveTo>
                      <a:pt x="3151" y="1"/>
                    </a:moveTo>
                    <a:cubicBezTo>
                      <a:pt x="1540" y="1"/>
                      <a:pt x="285" y="583"/>
                      <a:pt x="158" y="1474"/>
                    </a:cubicBezTo>
                    <a:cubicBezTo>
                      <a:pt x="0" y="2578"/>
                      <a:pt x="1579" y="3736"/>
                      <a:pt x="3735" y="4104"/>
                    </a:cubicBezTo>
                    <a:cubicBezTo>
                      <a:pt x="4131" y="4162"/>
                      <a:pt x="4516" y="4190"/>
                      <a:pt x="4882" y="4190"/>
                    </a:cubicBezTo>
                    <a:cubicBezTo>
                      <a:pt x="6513" y="4190"/>
                      <a:pt x="7772" y="3638"/>
                      <a:pt x="7944" y="2736"/>
                    </a:cubicBezTo>
                    <a:cubicBezTo>
                      <a:pt x="8102" y="1631"/>
                      <a:pt x="6523" y="422"/>
                      <a:pt x="4367" y="106"/>
                    </a:cubicBezTo>
                    <a:cubicBezTo>
                      <a:pt x="3948" y="34"/>
                      <a:pt x="3539" y="1"/>
                      <a:pt x="3151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4" name="Google Shape;8114;p47"/>
              <p:cNvSpPr/>
              <p:nvPr/>
            </p:nvSpPr>
            <p:spPr>
              <a:xfrm>
                <a:off x="2344816" y="11186510"/>
                <a:ext cx="73300" cy="73919"/>
              </a:xfrm>
              <a:custGeom>
                <a:avLst/>
                <a:gdLst/>
                <a:ahLst/>
                <a:cxnLst/>
                <a:rect l="l" t="t" r="r" b="b"/>
                <a:pathLst>
                  <a:path w="6629" h="6685" extrusionOk="0">
                    <a:moveTo>
                      <a:pt x="1610" y="1"/>
                    </a:moveTo>
                    <a:cubicBezTo>
                      <a:pt x="1316" y="1"/>
                      <a:pt x="1054" y="77"/>
                      <a:pt x="843" y="239"/>
                    </a:cubicBezTo>
                    <a:cubicBezTo>
                      <a:pt x="1" y="923"/>
                      <a:pt x="369" y="2869"/>
                      <a:pt x="1737" y="4605"/>
                    </a:cubicBezTo>
                    <a:cubicBezTo>
                      <a:pt x="2781" y="5890"/>
                      <a:pt x="4070" y="6684"/>
                      <a:pt x="5020" y="6684"/>
                    </a:cubicBezTo>
                    <a:cubicBezTo>
                      <a:pt x="5314" y="6684"/>
                      <a:pt x="5576" y="6608"/>
                      <a:pt x="5787" y="6446"/>
                    </a:cubicBezTo>
                    <a:cubicBezTo>
                      <a:pt x="6629" y="5710"/>
                      <a:pt x="6261" y="3763"/>
                      <a:pt x="4893" y="2080"/>
                    </a:cubicBezTo>
                    <a:cubicBezTo>
                      <a:pt x="3849" y="795"/>
                      <a:pt x="2560" y="1"/>
                      <a:pt x="1610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5" name="Google Shape;8115;p47"/>
              <p:cNvSpPr/>
              <p:nvPr/>
            </p:nvSpPr>
            <p:spPr>
              <a:xfrm>
                <a:off x="1971947" y="11121820"/>
                <a:ext cx="87841" cy="58649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5304" extrusionOk="0">
                    <a:moveTo>
                      <a:pt x="5840" y="0"/>
                    </a:moveTo>
                    <a:cubicBezTo>
                      <a:pt x="4998" y="0"/>
                      <a:pt x="3949" y="308"/>
                      <a:pt x="2946" y="881"/>
                    </a:cubicBezTo>
                    <a:cubicBezTo>
                      <a:pt x="1052" y="1986"/>
                      <a:pt x="0" y="3669"/>
                      <a:pt x="579" y="4616"/>
                    </a:cubicBezTo>
                    <a:cubicBezTo>
                      <a:pt x="822" y="5078"/>
                      <a:pt x="1381" y="5304"/>
                      <a:pt x="2098" y="5304"/>
                    </a:cubicBezTo>
                    <a:cubicBezTo>
                      <a:pt x="2932" y="5304"/>
                      <a:pt x="3980" y="4999"/>
                      <a:pt x="4998" y="4405"/>
                    </a:cubicBezTo>
                    <a:cubicBezTo>
                      <a:pt x="6839" y="3301"/>
                      <a:pt x="7943" y="1617"/>
                      <a:pt x="7365" y="670"/>
                    </a:cubicBezTo>
                    <a:cubicBezTo>
                      <a:pt x="7101" y="215"/>
                      <a:pt x="6543" y="0"/>
                      <a:pt x="5840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6" name="Google Shape;8116;p47"/>
              <p:cNvSpPr/>
              <p:nvPr/>
            </p:nvSpPr>
            <p:spPr>
              <a:xfrm>
                <a:off x="1937623" y="11039061"/>
                <a:ext cx="90163" cy="46331"/>
              </a:xfrm>
              <a:custGeom>
                <a:avLst/>
                <a:gdLst/>
                <a:ahLst/>
                <a:cxnLst/>
                <a:rect l="l" t="t" r="r" b="b"/>
                <a:pathLst>
                  <a:path w="8154" h="4190" extrusionOk="0">
                    <a:moveTo>
                      <a:pt x="4951" y="1"/>
                    </a:moveTo>
                    <a:cubicBezTo>
                      <a:pt x="4563" y="1"/>
                      <a:pt x="4154" y="34"/>
                      <a:pt x="3735" y="106"/>
                    </a:cubicBezTo>
                    <a:cubicBezTo>
                      <a:pt x="1631" y="422"/>
                      <a:pt x="0" y="1631"/>
                      <a:pt x="211" y="2736"/>
                    </a:cubicBezTo>
                    <a:cubicBezTo>
                      <a:pt x="340" y="3638"/>
                      <a:pt x="1626" y="4190"/>
                      <a:pt x="3268" y="4190"/>
                    </a:cubicBezTo>
                    <a:cubicBezTo>
                      <a:pt x="3637" y="4190"/>
                      <a:pt x="4024" y="4162"/>
                      <a:pt x="4419" y="4104"/>
                    </a:cubicBezTo>
                    <a:cubicBezTo>
                      <a:pt x="6523" y="3736"/>
                      <a:pt x="8154" y="2578"/>
                      <a:pt x="7944" y="1474"/>
                    </a:cubicBezTo>
                    <a:cubicBezTo>
                      <a:pt x="7817" y="583"/>
                      <a:pt x="6562" y="1"/>
                      <a:pt x="4951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7" name="Google Shape;8117;p47"/>
              <p:cNvSpPr/>
              <p:nvPr/>
            </p:nvSpPr>
            <p:spPr>
              <a:xfrm>
                <a:off x="2039999" y="11186510"/>
                <a:ext cx="73886" cy="73919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6685" extrusionOk="0">
                    <a:moveTo>
                      <a:pt x="5020" y="1"/>
                    </a:moveTo>
                    <a:cubicBezTo>
                      <a:pt x="4070" y="1"/>
                      <a:pt x="2781" y="795"/>
                      <a:pt x="1737" y="2080"/>
                    </a:cubicBezTo>
                    <a:cubicBezTo>
                      <a:pt x="422" y="3763"/>
                      <a:pt x="1" y="5710"/>
                      <a:pt x="895" y="6446"/>
                    </a:cubicBezTo>
                    <a:cubicBezTo>
                      <a:pt x="1107" y="6608"/>
                      <a:pt x="1369" y="6684"/>
                      <a:pt x="1663" y="6684"/>
                    </a:cubicBezTo>
                    <a:cubicBezTo>
                      <a:pt x="2613" y="6684"/>
                      <a:pt x="3902" y="5890"/>
                      <a:pt x="4946" y="4605"/>
                    </a:cubicBezTo>
                    <a:cubicBezTo>
                      <a:pt x="6261" y="2869"/>
                      <a:pt x="6682" y="923"/>
                      <a:pt x="5787" y="239"/>
                    </a:cubicBezTo>
                    <a:cubicBezTo>
                      <a:pt x="5576" y="77"/>
                      <a:pt x="5314" y="1"/>
                      <a:pt x="5020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8" name="Google Shape;8118;p47"/>
              <p:cNvSpPr/>
              <p:nvPr/>
            </p:nvSpPr>
            <p:spPr>
              <a:xfrm>
                <a:off x="2176710" y="10974492"/>
                <a:ext cx="104703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9470" extrusionOk="0">
                    <a:moveTo>
                      <a:pt x="4734" y="1"/>
                    </a:moveTo>
                    <a:cubicBezTo>
                      <a:pt x="2104" y="1"/>
                      <a:pt x="0" y="2157"/>
                      <a:pt x="0" y="4735"/>
                    </a:cubicBezTo>
                    <a:cubicBezTo>
                      <a:pt x="0" y="7365"/>
                      <a:pt x="2104" y="9469"/>
                      <a:pt x="4734" y="9469"/>
                    </a:cubicBezTo>
                    <a:cubicBezTo>
                      <a:pt x="7365" y="9469"/>
                      <a:pt x="9469" y="7365"/>
                      <a:pt x="9469" y="4735"/>
                    </a:cubicBezTo>
                    <a:cubicBezTo>
                      <a:pt x="9469" y="2157"/>
                      <a:pt x="7365" y="1"/>
                      <a:pt x="4734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47"/>
              <p:cNvSpPr/>
              <p:nvPr/>
            </p:nvSpPr>
            <p:spPr>
              <a:xfrm>
                <a:off x="2450686" y="10926788"/>
                <a:ext cx="155325" cy="155325"/>
              </a:xfrm>
              <a:custGeom>
                <a:avLst/>
                <a:gdLst/>
                <a:ahLst/>
                <a:cxnLst/>
                <a:rect l="l" t="t" r="r" b="b"/>
                <a:pathLst>
                  <a:path w="14047" h="14047" extrusionOk="0">
                    <a:moveTo>
                      <a:pt x="7050" y="1"/>
                    </a:moveTo>
                    <a:cubicBezTo>
                      <a:pt x="3157" y="1"/>
                      <a:pt x="1" y="3157"/>
                      <a:pt x="1" y="7050"/>
                    </a:cubicBezTo>
                    <a:cubicBezTo>
                      <a:pt x="1" y="10943"/>
                      <a:pt x="3157" y="14046"/>
                      <a:pt x="7050" y="14046"/>
                    </a:cubicBezTo>
                    <a:cubicBezTo>
                      <a:pt x="10890" y="14046"/>
                      <a:pt x="14046" y="10943"/>
                      <a:pt x="14046" y="7050"/>
                    </a:cubicBezTo>
                    <a:cubicBezTo>
                      <a:pt x="14046" y="3157"/>
                      <a:pt x="10890" y="1"/>
                      <a:pt x="7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0" name="Google Shape;8120;p47"/>
              <p:cNvSpPr/>
              <p:nvPr/>
            </p:nvSpPr>
            <p:spPr>
              <a:xfrm>
                <a:off x="2370415" y="10748785"/>
                <a:ext cx="131463" cy="131474"/>
              </a:xfrm>
              <a:custGeom>
                <a:avLst/>
                <a:gdLst/>
                <a:ahLst/>
                <a:cxnLst/>
                <a:rect l="l" t="t" r="r" b="b"/>
                <a:pathLst>
                  <a:path w="11889" h="11890" extrusionOk="0">
                    <a:moveTo>
                      <a:pt x="5945" y="1"/>
                    </a:moveTo>
                    <a:cubicBezTo>
                      <a:pt x="2683" y="1"/>
                      <a:pt x="0" y="2631"/>
                      <a:pt x="0" y="5945"/>
                    </a:cubicBezTo>
                    <a:cubicBezTo>
                      <a:pt x="0" y="9207"/>
                      <a:pt x="2683" y="11890"/>
                      <a:pt x="5945" y="11890"/>
                    </a:cubicBezTo>
                    <a:cubicBezTo>
                      <a:pt x="9259" y="11890"/>
                      <a:pt x="11889" y="9207"/>
                      <a:pt x="11889" y="5945"/>
                    </a:cubicBezTo>
                    <a:cubicBezTo>
                      <a:pt x="11889" y="2631"/>
                      <a:pt x="9259" y="1"/>
                      <a:pt x="5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1" name="Google Shape;8121;p47"/>
              <p:cNvSpPr/>
              <p:nvPr/>
            </p:nvSpPr>
            <p:spPr>
              <a:xfrm>
                <a:off x="2750273" y="10609762"/>
                <a:ext cx="393802" cy="654980"/>
              </a:xfrm>
              <a:custGeom>
                <a:avLst/>
                <a:gdLst/>
                <a:ahLst/>
                <a:cxnLst/>
                <a:rect l="l" t="t" r="r" b="b"/>
                <a:pathLst>
                  <a:path w="35614" h="59234" extrusionOk="0">
                    <a:moveTo>
                      <a:pt x="17834" y="0"/>
                    </a:moveTo>
                    <a:cubicBezTo>
                      <a:pt x="7996" y="0"/>
                      <a:pt x="0" y="13257"/>
                      <a:pt x="0" y="29617"/>
                    </a:cubicBezTo>
                    <a:cubicBezTo>
                      <a:pt x="0" y="45977"/>
                      <a:pt x="7996" y="59233"/>
                      <a:pt x="17834" y="59233"/>
                    </a:cubicBezTo>
                    <a:cubicBezTo>
                      <a:pt x="27671" y="59233"/>
                      <a:pt x="35614" y="45977"/>
                      <a:pt x="35614" y="29617"/>
                    </a:cubicBezTo>
                    <a:cubicBezTo>
                      <a:pt x="35614" y="13257"/>
                      <a:pt x="27671" y="0"/>
                      <a:pt x="17834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2" name="Google Shape;8122;p47"/>
              <p:cNvSpPr/>
              <p:nvPr/>
            </p:nvSpPr>
            <p:spPr>
              <a:xfrm>
                <a:off x="3062067" y="10609762"/>
                <a:ext cx="393813" cy="654980"/>
              </a:xfrm>
              <a:custGeom>
                <a:avLst/>
                <a:gdLst/>
                <a:ahLst/>
                <a:cxnLst/>
                <a:rect l="l" t="t" r="r" b="b"/>
                <a:pathLst>
                  <a:path w="35615" h="59234" extrusionOk="0">
                    <a:moveTo>
                      <a:pt x="17834" y="0"/>
                    </a:moveTo>
                    <a:cubicBezTo>
                      <a:pt x="7997" y="0"/>
                      <a:pt x="1" y="13257"/>
                      <a:pt x="1" y="29617"/>
                    </a:cubicBezTo>
                    <a:cubicBezTo>
                      <a:pt x="1" y="45977"/>
                      <a:pt x="7997" y="59233"/>
                      <a:pt x="17834" y="59233"/>
                    </a:cubicBezTo>
                    <a:cubicBezTo>
                      <a:pt x="27671" y="59233"/>
                      <a:pt x="35614" y="45977"/>
                      <a:pt x="35614" y="29617"/>
                    </a:cubicBezTo>
                    <a:cubicBezTo>
                      <a:pt x="35614" y="13257"/>
                      <a:pt x="27671" y="0"/>
                      <a:pt x="17834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3" name="Google Shape;8123;p47"/>
              <p:cNvSpPr/>
              <p:nvPr/>
            </p:nvSpPr>
            <p:spPr>
              <a:xfrm>
                <a:off x="2669416" y="10662697"/>
                <a:ext cx="303064" cy="711395"/>
              </a:xfrm>
              <a:custGeom>
                <a:avLst/>
                <a:gdLst/>
                <a:ahLst/>
                <a:cxnLst/>
                <a:rect l="l" t="t" r="r" b="b"/>
                <a:pathLst>
                  <a:path w="27408" h="64336" extrusionOk="0">
                    <a:moveTo>
                      <a:pt x="11994" y="0"/>
                    </a:moveTo>
                    <a:cubicBezTo>
                      <a:pt x="5208" y="0"/>
                      <a:pt x="0" y="5524"/>
                      <a:pt x="369" y="12257"/>
                    </a:cubicBezTo>
                    <a:lnTo>
                      <a:pt x="2525" y="52079"/>
                    </a:lnTo>
                    <a:cubicBezTo>
                      <a:pt x="2894" y="58865"/>
                      <a:pt x="8680" y="64336"/>
                      <a:pt x="15466" y="64336"/>
                    </a:cubicBezTo>
                    <a:cubicBezTo>
                      <a:pt x="22200" y="64336"/>
                      <a:pt x="27408" y="58865"/>
                      <a:pt x="27039" y="52079"/>
                    </a:cubicBezTo>
                    <a:lnTo>
                      <a:pt x="24883" y="12257"/>
                    </a:lnTo>
                    <a:cubicBezTo>
                      <a:pt x="24514" y="5524"/>
                      <a:pt x="18728" y="0"/>
                      <a:pt x="11994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4" name="Google Shape;8124;p47"/>
              <p:cNvSpPr/>
              <p:nvPr/>
            </p:nvSpPr>
            <p:spPr>
              <a:xfrm>
                <a:off x="2747365" y="10688872"/>
                <a:ext cx="87255" cy="87266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7892" extrusionOk="0">
                    <a:moveTo>
                      <a:pt x="3946" y="1"/>
                    </a:moveTo>
                    <a:cubicBezTo>
                      <a:pt x="1736" y="1"/>
                      <a:pt x="0" y="1789"/>
                      <a:pt x="0" y="3946"/>
                    </a:cubicBezTo>
                    <a:cubicBezTo>
                      <a:pt x="0" y="6155"/>
                      <a:pt x="1736" y="7891"/>
                      <a:pt x="3946" y="7891"/>
                    </a:cubicBezTo>
                    <a:cubicBezTo>
                      <a:pt x="6103" y="7891"/>
                      <a:pt x="7891" y="6155"/>
                      <a:pt x="7891" y="3946"/>
                    </a:cubicBezTo>
                    <a:cubicBezTo>
                      <a:pt x="7891" y="1737"/>
                      <a:pt x="6155" y="1"/>
                      <a:pt x="3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5" name="Google Shape;8125;p47"/>
              <p:cNvSpPr/>
              <p:nvPr/>
            </p:nvSpPr>
            <p:spPr>
              <a:xfrm>
                <a:off x="2693843" y="10791834"/>
                <a:ext cx="69817" cy="69817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6314" extrusionOk="0">
                    <a:moveTo>
                      <a:pt x="3157" y="1"/>
                    </a:moveTo>
                    <a:cubicBezTo>
                      <a:pt x="1369" y="1"/>
                      <a:pt x="1" y="1421"/>
                      <a:pt x="1" y="3157"/>
                    </a:cubicBezTo>
                    <a:cubicBezTo>
                      <a:pt x="1" y="4893"/>
                      <a:pt x="1369" y="6313"/>
                      <a:pt x="3157" y="6313"/>
                    </a:cubicBezTo>
                    <a:cubicBezTo>
                      <a:pt x="4893" y="6313"/>
                      <a:pt x="6313" y="4893"/>
                      <a:pt x="6313" y="3157"/>
                    </a:cubicBezTo>
                    <a:cubicBezTo>
                      <a:pt x="6313" y="1421"/>
                      <a:pt x="4893" y="1"/>
                      <a:pt x="3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6" name="Google Shape;8126;p47"/>
              <p:cNvSpPr/>
              <p:nvPr/>
            </p:nvSpPr>
            <p:spPr>
              <a:xfrm>
                <a:off x="3233678" y="10662697"/>
                <a:ext cx="303064" cy="711395"/>
              </a:xfrm>
              <a:custGeom>
                <a:avLst/>
                <a:gdLst/>
                <a:ahLst/>
                <a:cxnLst/>
                <a:rect l="l" t="t" r="r" b="b"/>
                <a:pathLst>
                  <a:path w="27408" h="64336" extrusionOk="0">
                    <a:moveTo>
                      <a:pt x="15466" y="0"/>
                    </a:moveTo>
                    <a:cubicBezTo>
                      <a:pt x="8680" y="0"/>
                      <a:pt x="2893" y="5524"/>
                      <a:pt x="2525" y="12257"/>
                    </a:cubicBezTo>
                    <a:lnTo>
                      <a:pt x="368" y="52079"/>
                    </a:lnTo>
                    <a:cubicBezTo>
                      <a:pt x="0" y="58865"/>
                      <a:pt x="5208" y="64336"/>
                      <a:pt x="11994" y="64336"/>
                    </a:cubicBezTo>
                    <a:cubicBezTo>
                      <a:pt x="18728" y="64336"/>
                      <a:pt x="24514" y="58865"/>
                      <a:pt x="24882" y="52079"/>
                    </a:cubicBezTo>
                    <a:lnTo>
                      <a:pt x="27039" y="12257"/>
                    </a:lnTo>
                    <a:cubicBezTo>
                      <a:pt x="27407" y="5524"/>
                      <a:pt x="22199" y="0"/>
                      <a:pt x="15466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47"/>
              <p:cNvSpPr/>
              <p:nvPr/>
            </p:nvSpPr>
            <p:spPr>
              <a:xfrm>
                <a:off x="2961439" y="10427380"/>
                <a:ext cx="275133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24882" h="24279" extrusionOk="0">
                    <a:moveTo>
                      <a:pt x="2383" y="0"/>
                    </a:moveTo>
                    <a:cubicBezTo>
                      <a:pt x="1520" y="0"/>
                      <a:pt x="752" y="502"/>
                      <a:pt x="474" y="1291"/>
                    </a:cubicBezTo>
                    <a:cubicBezTo>
                      <a:pt x="0" y="2448"/>
                      <a:pt x="684" y="3710"/>
                      <a:pt x="1894" y="4026"/>
                    </a:cubicBezTo>
                    <a:lnTo>
                      <a:pt x="4945" y="4710"/>
                    </a:lnTo>
                    <a:cubicBezTo>
                      <a:pt x="7207" y="5236"/>
                      <a:pt x="8838" y="7235"/>
                      <a:pt x="8838" y="9550"/>
                    </a:cubicBezTo>
                    <a:cubicBezTo>
                      <a:pt x="8890" y="11654"/>
                      <a:pt x="8206" y="13705"/>
                      <a:pt x="6891" y="15336"/>
                    </a:cubicBezTo>
                    <a:lnTo>
                      <a:pt x="0" y="24279"/>
                    </a:lnTo>
                    <a:lnTo>
                      <a:pt x="24882" y="24016"/>
                    </a:lnTo>
                    <a:lnTo>
                      <a:pt x="21147" y="15020"/>
                    </a:lnTo>
                    <a:cubicBezTo>
                      <a:pt x="17886" y="7235"/>
                      <a:pt x="10995" y="1606"/>
                      <a:pt x="2736" y="28"/>
                    </a:cubicBezTo>
                    <a:cubicBezTo>
                      <a:pt x="2617" y="9"/>
                      <a:pt x="2499" y="0"/>
                      <a:pt x="2383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47"/>
              <p:cNvSpPr/>
              <p:nvPr/>
            </p:nvSpPr>
            <p:spPr>
              <a:xfrm>
                <a:off x="2893376" y="10641178"/>
                <a:ext cx="419975" cy="774213"/>
              </a:xfrm>
              <a:custGeom>
                <a:avLst/>
                <a:gdLst/>
                <a:ahLst/>
                <a:cxnLst/>
                <a:rect l="l" t="t" r="r" b="b"/>
                <a:pathLst>
                  <a:path w="37981" h="70017" extrusionOk="0">
                    <a:moveTo>
                      <a:pt x="18991" y="0"/>
                    </a:moveTo>
                    <a:cubicBezTo>
                      <a:pt x="8470" y="0"/>
                      <a:pt x="0" y="8522"/>
                      <a:pt x="0" y="18990"/>
                    </a:cubicBezTo>
                    <a:lnTo>
                      <a:pt x="0" y="51027"/>
                    </a:lnTo>
                    <a:cubicBezTo>
                      <a:pt x="0" y="61548"/>
                      <a:pt x="8470" y="70017"/>
                      <a:pt x="18991" y="70017"/>
                    </a:cubicBezTo>
                    <a:cubicBezTo>
                      <a:pt x="29459" y="70017"/>
                      <a:pt x="37981" y="61548"/>
                      <a:pt x="37981" y="51027"/>
                    </a:cubicBezTo>
                    <a:lnTo>
                      <a:pt x="37981" y="18990"/>
                    </a:lnTo>
                    <a:cubicBezTo>
                      <a:pt x="37981" y="8522"/>
                      <a:pt x="29459" y="0"/>
                      <a:pt x="18991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47"/>
              <p:cNvSpPr/>
              <p:nvPr/>
            </p:nvSpPr>
            <p:spPr>
              <a:xfrm>
                <a:off x="2925953" y="10709816"/>
                <a:ext cx="235005" cy="617163"/>
              </a:xfrm>
              <a:custGeom>
                <a:avLst/>
                <a:gdLst/>
                <a:ahLst/>
                <a:cxnLst/>
                <a:rect l="l" t="t" r="r" b="b"/>
                <a:pathLst>
                  <a:path w="21253" h="55814" extrusionOk="0">
                    <a:moveTo>
                      <a:pt x="10626" y="0"/>
                    </a:moveTo>
                    <a:cubicBezTo>
                      <a:pt x="4735" y="0"/>
                      <a:pt x="0" y="12520"/>
                      <a:pt x="0" y="27934"/>
                    </a:cubicBezTo>
                    <a:cubicBezTo>
                      <a:pt x="0" y="43347"/>
                      <a:pt x="4735" y="55814"/>
                      <a:pt x="10626" y="55814"/>
                    </a:cubicBezTo>
                    <a:cubicBezTo>
                      <a:pt x="16466" y="55814"/>
                      <a:pt x="21253" y="43347"/>
                      <a:pt x="21253" y="27934"/>
                    </a:cubicBezTo>
                    <a:cubicBezTo>
                      <a:pt x="21253" y="12520"/>
                      <a:pt x="16466" y="0"/>
                      <a:pt x="10626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47"/>
              <p:cNvSpPr/>
              <p:nvPr/>
            </p:nvSpPr>
            <p:spPr>
              <a:xfrm>
                <a:off x="3593753" y="10590565"/>
                <a:ext cx="357157" cy="825409"/>
              </a:xfrm>
              <a:custGeom>
                <a:avLst/>
                <a:gdLst/>
                <a:ahLst/>
                <a:cxnLst/>
                <a:rect l="l" t="t" r="r" b="b"/>
                <a:pathLst>
                  <a:path w="32300" h="74647" extrusionOk="0">
                    <a:moveTo>
                      <a:pt x="13415" y="0"/>
                    </a:moveTo>
                    <a:cubicBezTo>
                      <a:pt x="5892" y="0"/>
                      <a:pt x="1" y="6366"/>
                      <a:pt x="527" y="13888"/>
                    </a:cubicBezTo>
                    <a:lnTo>
                      <a:pt x="1842" y="32615"/>
                    </a:lnTo>
                    <a:cubicBezTo>
                      <a:pt x="2263" y="38455"/>
                      <a:pt x="4525" y="43978"/>
                      <a:pt x="8260" y="48449"/>
                    </a:cubicBezTo>
                    <a:lnTo>
                      <a:pt x="17992" y="59917"/>
                    </a:lnTo>
                    <a:cubicBezTo>
                      <a:pt x="21043" y="63494"/>
                      <a:pt x="22621" y="68071"/>
                      <a:pt x="22516" y="72753"/>
                    </a:cubicBezTo>
                    <a:lnTo>
                      <a:pt x="22463" y="74647"/>
                    </a:lnTo>
                    <a:lnTo>
                      <a:pt x="24883" y="72332"/>
                    </a:lnTo>
                    <a:cubicBezTo>
                      <a:pt x="30564" y="66914"/>
                      <a:pt x="32300" y="58550"/>
                      <a:pt x="29354" y="51238"/>
                    </a:cubicBezTo>
                    <a:lnTo>
                      <a:pt x="26829" y="45188"/>
                    </a:lnTo>
                    <a:cubicBezTo>
                      <a:pt x="25198" y="41190"/>
                      <a:pt x="24515" y="36876"/>
                      <a:pt x="24883" y="32563"/>
                    </a:cubicBezTo>
                    <a:lnTo>
                      <a:pt x="26356" y="13993"/>
                    </a:lnTo>
                    <a:cubicBezTo>
                      <a:pt x="26934" y="6471"/>
                      <a:pt x="20990" y="0"/>
                      <a:pt x="13415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47"/>
              <p:cNvSpPr/>
              <p:nvPr/>
            </p:nvSpPr>
            <p:spPr>
              <a:xfrm>
                <a:off x="3682759" y="10677217"/>
                <a:ext cx="237327" cy="684669"/>
              </a:xfrm>
              <a:custGeom>
                <a:avLst/>
                <a:gdLst/>
                <a:ahLst/>
                <a:cxnLst/>
                <a:rect l="l" t="t" r="r" b="b"/>
                <a:pathLst>
                  <a:path w="21463" h="61919" extrusionOk="0">
                    <a:moveTo>
                      <a:pt x="7172" y="1"/>
                    </a:moveTo>
                    <a:cubicBezTo>
                      <a:pt x="7131" y="1"/>
                      <a:pt x="7090" y="1"/>
                      <a:pt x="7049" y="3"/>
                    </a:cubicBezTo>
                    <a:cubicBezTo>
                      <a:pt x="2893" y="108"/>
                      <a:pt x="0" y="5473"/>
                      <a:pt x="842" y="11681"/>
                    </a:cubicBezTo>
                    <a:lnTo>
                      <a:pt x="2788" y="27252"/>
                    </a:lnTo>
                    <a:cubicBezTo>
                      <a:pt x="3420" y="32091"/>
                      <a:pt x="5050" y="36668"/>
                      <a:pt x="7470" y="40298"/>
                    </a:cubicBezTo>
                    <a:lnTo>
                      <a:pt x="13625" y="49714"/>
                    </a:lnTo>
                    <a:cubicBezTo>
                      <a:pt x="15519" y="52660"/>
                      <a:pt x="16729" y="56447"/>
                      <a:pt x="16992" y="60340"/>
                    </a:cubicBezTo>
                    <a:lnTo>
                      <a:pt x="17097" y="61918"/>
                    </a:lnTo>
                    <a:lnTo>
                      <a:pt x="18254" y="59972"/>
                    </a:lnTo>
                    <a:cubicBezTo>
                      <a:pt x="21042" y="55343"/>
                      <a:pt x="21463" y="48399"/>
                      <a:pt x="19306" y="42349"/>
                    </a:cubicBezTo>
                    <a:lnTo>
                      <a:pt x="17518" y="37352"/>
                    </a:lnTo>
                    <a:cubicBezTo>
                      <a:pt x="16360" y="34038"/>
                      <a:pt x="15676" y="30461"/>
                      <a:pt x="15571" y="26884"/>
                    </a:cubicBezTo>
                    <a:lnTo>
                      <a:pt x="15150" y="11418"/>
                    </a:lnTo>
                    <a:cubicBezTo>
                      <a:pt x="14942" y="5219"/>
                      <a:pt x="11278" y="1"/>
                      <a:pt x="7172" y="1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47"/>
              <p:cNvSpPr/>
              <p:nvPr/>
            </p:nvSpPr>
            <p:spPr>
              <a:xfrm>
                <a:off x="3626916" y="10756349"/>
                <a:ext cx="109359" cy="109370"/>
              </a:xfrm>
              <a:custGeom>
                <a:avLst/>
                <a:gdLst/>
                <a:ahLst/>
                <a:cxnLst/>
                <a:rect l="l" t="t" r="r" b="b"/>
                <a:pathLst>
                  <a:path w="9890" h="9891" extrusionOk="0">
                    <a:moveTo>
                      <a:pt x="4945" y="1"/>
                    </a:moveTo>
                    <a:cubicBezTo>
                      <a:pt x="2210" y="1"/>
                      <a:pt x="0" y="2210"/>
                      <a:pt x="0" y="4946"/>
                    </a:cubicBezTo>
                    <a:cubicBezTo>
                      <a:pt x="0" y="7681"/>
                      <a:pt x="2210" y="9890"/>
                      <a:pt x="4945" y="9890"/>
                    </a:cubicBezTo>
                    <a:cubicBezTo>
                      <a:pt x="7680" y="9890"/>
                      <a:pt x="9890" y="7681"/>
                      <a:pt x="9890" y="4946"/>
                    </a:cubicBezTo>
                    <a:cubicBezTo>
                      <a:pt x="9890" y="2210"/>
                      <a:pt x="7680" y="1"/>
                      <a:pt x="4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47"/>
              <p:cNvSpPr/>
              <p:nvPr/>
            </p:nvSpPr>
            <p:spPr>
              <a:xfrm>
                <a:off x="3648435" y="10928535"/>
                <a:ext cx="79702" cy="79116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7155" extrusionOk="0">
                    <a:moveTo>
                      <a:pt x="3630" y="1"/>
                    </a:moveTo>
                    <a:cubicBezTo>
                      <a:pt x="1631" y="1"/>
                      <a:pt x="1" y="1579"/>
                      <a:pt x="1" y="3578"/>
                    </a:cubicBezTo>
                    <a:cubicBezTo>
                      <a:pt x="1" y="5577"/>
                      <a:pt x="1631" y="7155"/>
                      <a:pt x="3630" y="7155"/>
                    </a:cubicBezTo>
                    <a:cubicBezTo>
                      <a:pt x="5629" y="7155"/>
                      <a:pt x="7207" y="5577"/>
                      <a:pt x="7207" y="3578"/>
                    </a:cubicBezTo>
                    <a:cubicBezTo>
                      <a:pt x="7207" y="1579"/>
                      <a:pt x="5629" y="1"/>
                      <a:pt x="36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47"/>
              <p:cNvSpPr/>
              <p:nvPr/>
            </p:nvSpPr>
            <p:spPr>
              <a:xfrm>
                <a:off x="3694968" y="10558574"/>
                <a:ext cx="87841" cy="172762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15624" extrusionOk="0">
                    <a:moveTo>
                      <a:pt x="3946" y="0"/>
                    </a:moveTo>
                    <a:cubicBezTo>
                      <a:pt x="1632" y="1263"/>
                      <a:pt x="1" y="4261"/>
                      <a:pt x="1" y="7786"/>
                    </a:cubicBezTo>
                    <a:cubicBezTo>
                      <a:pt x="1" y="11363"/>
                      <a:pt x="1632" y="14361"/>
                      <a:pt x="3946" y="15624"/>
                    </a:cubicBezTo>
                    <a:cubicBezTo>
                      <a:pt x="6261" y="14361"/>
                      <a:pt x="7944" y="11363"/>
                      <a:pt x="7944" y="7786"/>
                    </a:cubicBezTo>
                    <a:cubicBezTo>
                      <a:pt x="7944" y="4261"/>
                      <a:pt x="6261" y="1263"/>
                      <a:pt x="3946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47"/>
              <p:cNvSpPr/>
              <p:nvPr/>
            </p:nvSpPr>
            <p:spPr>
              <a:xfrm>
                <a:off x="3586189" y="10558574"/>
                <a:ext cx="152417" cy="133796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2100" extrusionOk="0">
                    <a:moveTo>
                      <a:pt x="13152" y="0"/>
                    </a:moveTo>
                    <a:cubicBezTo>
                      <a:pt x="5893" y="0"/>
                      <a:pt x="1" y="5418"/>
                      <a:pt x="1" y="12099"/>
                    </a:cubicBezTo>
                    <a:lnTo>
                      <a:pt x="632" y="12099"/>
                    </a:lnTo>
                    <a:cubicBezTo>
                      <a:pt x="7892" y="12099"/>
                      <a:pt x="13783" y="6681"/>
                      <a:pt x="13783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47"/>
              <p:cNvSpPr/>
              <p:nvPr/>
            </p:nvSpPr>
            <p:spPr>
              <a:xfrm>
                <a:off x="3738603" y="10558574"/>
                <a:ext cx="152406" cy="133796"/>
              </a:xfrm>
              <a:custGeom>
                <a:avLst/>
                <a:gdLst/>
                <a:ahLst/>
                <a:cxnLst/>
                <a:rect l="l" t="t" r="r" b="b"/>
                <a:pathLst>
                  <a:path w="13783" h="12100" extrusionOk="0">
                    <a:moveTo>
                      <a:pt x="0" y="0"/>
                    </a:moveTo>
                    <a:cubicBezTo>
                      <a:pt x="0" y="6681"/>
                      <a:pt x="5892" y="12099"/>
                      <a:pt x="13152" y="12099"/>
                    </a:cubicBezTo>
                    <a:lnTo>
                      <a:pt x="13783" y="12099"/>
                    </a:lnTo>
                    <a:cubicBezTo>
                      <a:pt x="13783" y="5418"/>
                      <a:pt x="7891" y="0"/>
                      <a:pt x="632" y="0"/>
                    </a:cubicBez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47"/>
              <p:cNvSpPr/>
              <p:nvPr/>
            </p:nvSpPr>
            <p:spPr>
              <a:xfrm>
                <a:off x="3692645" y="10428265"/>
                <a:ext cx="91910" cy="205924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8623" extrusionOk="0">
                    <a:moveTo>
                      <a:pt x="0" y="1"/>
                    </a:moveTo>
                    <a:lnTo>
                      <a:pt x="2105" y="9312"/>
                    </a:lnTo>
                    <a:lnTo>
                      <a:pt x="4156" y="18623"/>
                    </a:lnTo>
                    <a:lnTo>
                      <a:pt x="6260" y="9312"/>
                    </a:lnTo>
                    <a:lnTo>
                      <a:pt x="8312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8" name="Google Shape;8138;p47"/>
            <p:cNvGrpSpPr/>
            <p:nvPr/>
          </p:nvGrpSpPr>
          <p:grpSpPr>
            <a:xfrm>
              <a:off x="-2299487" y="-1823197"/>
              <a:ext cx="1435448" cy="1320204"/>
              <a:chOff x="4434324" y="8044420"/>
              <a:chExt cx="1550830" cy="1426323"/>
            </a:xfrm>
          </p:grpSpPr>
          <p:sp>
            <p:nvSpPr>
              <p:cNvPr id="8139" name="Google Shape;8139;p47"/>
              <p:cNvSpPr/>
              <p:nvPr/>
            </p:nvSpPr>
            <p:spPr>
              <a:xfrm>
                <a:off x="5689078" y="8091538"/>
                <a:ext cx="61082" cy="381008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4457" extrusionOk="0">
                    <a:moveTo>
                      <a:pt x="1" y="0"/>
                    </a:moveTo>
                    <a:lnTo>
                      <a:pt x="1" y="34456"/>
                    </a:lnTo>
                    <a:lnTo>
                      <a:pt x="5524" y="34456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47"/>
              <p:cNvSpPr/>
              <p:nvPr/>
            </p:nvSpPr>
            <p:spPr>
              <a:xfrm>
                <a:off x="5774004" y="8134002"/>
                <a:ext cx="61668" cy="381008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34457" extrusionOk="0">
                    <a:moveTo>
                      <a:pt x="1" y="0"/>
                    </a:moveTo>
                    <a:lnTo>
                      <a:pt x="1" y="34456"/>
                    </a:lnTo>
                    <a:lnTo>
                      <a:pt x="5577" y="34456"/>
                    </a:lnTo>
                    <a:lnTo>
                      <a:pt x="5577" y="0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47"/>
              <p:cNvSpPr/>
              <p:nvPr/>
            </p:nvSpPr>
            <p:spPr>
              <a:xfrm>
                <a:off x="5728058" y="8044420"/>
                <a:ext cx="61668" cy="381008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34457" extrusionOk="0">
                    <a:moveTo>
                      <a:pt x="0" y="0"/>
                    </a:moveTo>
                    <a:lnTo>
                      <a:pt x="0" y="34456"/>
                    </a:lnTo>
                    <a:lnTo>
                      <a:pt x="5576" y="34456"/>
                    </a:lnTo>
                    <a:lnTo>
                      <a:pt x="5576" y="0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47"/>
              <p:cNvSpPr/>
              <p:nvPr/>
            </p:nvSpPr>
            <p:spPr>
              <a:xfrm>
                <a:off x="5645453" y="8138071"/>
                <a:ext cx="61082" cy="381594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4510" extrusionOk="0">
                    <a:moveTo>
                      <a:pt x="0" y="1"/>
                    </a:moveTo>
                    <a:lnTo>
                      <a:pt x="0" y="34509"/>
                    </a:lnTo>
                    <a:lnTo>
                      <a:pt x="5524" y="34509"/>
                    </a:lnTo>
                    <a:lnTo>
                      <a:pt x="5524" y="1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47"/>
              <p:cNvSpPr/>
              <p:nvPr/>
            </p:nvSpPr>
            <p:spPr>
              <a:xfrm>
                <a:off x="5811823" y="8164832"/>
                <a:ext cx="61668" cy="381008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34457" extrusionOk="0">
                    <a:moveTo>
                      <a:pt x="0" y="0"/>
                    </a:moveTo>
                    <a:lnTo>
                      <a:pt x="0" y="34457"/>
                    </a:lnTo>
                    <a:lnTo>
                      <a:pt x="5576" y="34457"/>
                    </a:lnTo>
                    <a:lnTo>
                      <a:pt x="5576" y="0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47"/>
              <p:cNvSpPr/>
              <p:nvPr/>
            </p:nvSpPr>
            <p:spPr>
              <a:xfrm>
                <a:off x="5508167" y="8376573"/>
                <a:ext cx="476987" cy="1094140"/>
              </a:xfrm>
              <a:custGeom>
                <a:avLst/>
                <a:gdLst/>
                <a:ahLst/>
                <a:cxnLst/>
                <a:rect l="l" t="t" r="r" b="b"/>
                <a:pathLst>
                  <a:path w="43137" h="98950" extrusionOk="0">
                    <a:moveTo>
                      <a:pt x="12582" y="0"/>
                    </a:moveTo>
                    <a:cubicBezTo>
                      <a:pt x="5735" y="0"/>
                      <a:pt x="211" y="5556"/>
                      <a:pt x="158" y="12363"/>
                    </a:cubicBezTo>
                    <a:cubicBezTo>
                      <a:pt x="0" y="42505"/>
                      <a:pt x="7207" y="72227"/>
                      <a:pt x="21148" y="98950"/>
                    </a:cubicBezTo>
                    <a:cubicBezTo>
                      <a:pt x="35404" y="72385"/>
                      <a:pt x="42926" y="42768"/>
                      <a:pt x="43084" y="12626"/>
                    </a:cubicBezTo>
                    <a:cubicBezTo>
                      <a:pt x="43137" y="5734"/>
                      <a:pt x="37613" y="158"/>
                      <a:pt x="30722" y="106"/>
                    </a:cubicBezTo>
                    <a:lnTo>
                      <a:pt x="12678" y="1"/>
                    </a:lnTo>
                    <a:cubicBezTo>
                      <a:pt x="12646" y="0"/>
                      <a:pt x="12614" y="0"/>
                      <a:pt x="12582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47"/>
              <p:cNvSpPr/>
              <p:nvPr/>
            </p:nvSpPr>
            <p:spPr>
              <a:xfrm>
                <a:off x="5583207" y="8377148"/>
                <a:ext cx="326915" cy="1093565"/>
              </a:xfrm>
              <a:custGeom>
                <a:avLst/>
                <a:gdLst/>
                <a:ahLst/>
                <a:cxnLst/>
                <a:rect l="l" t="t" r="r" b="b"/>
                <a:pathLst>
                  <a:path w="29565" h="98898" extrusionOk="0">
                    <a:moveTo>
                      <a:pt x="12581" y="1"/>
                    </a:moveTo>
                    <a:cubicBezTo>
                      <a:pt x="5787" y="1"/>
                      <a:pt x="211" y="5505"/>
                      <a:pt x="158" y="12363"/>
                    </a:cubicBezTo>
                    <a:cubicBezTo>
                      <a:pt x="1" y="42506"/>
                      <a:pt x="421" y="72175"/>
                      <a:pt x="14362" y="98898"/>
                    </a:cubicBezTo>
                    <a:cubicBezTo>
                      <a:pt x="28618" y="72333"/>
                      <a:pt x="29354" y="42664"/>
                      <a:pt x="29512" y="12521"/>
                    </a:cubicBezTo>
                    <a:cubicBezTo>
                      <a:pt x="29564" y="5630"/>
                      <a:pt x="24041" y="54"/>
                      <a:pt x="17150" y="1"/>
                    </a:cubicBezTo>
                    <a:lnTo>
                      <a:pt x="12678" y="1"/>
                    </a:lnTo>
                    <a:cubicBezTo>
                      <a:pt x="12646" y="1"/>
                      <a:pt x="12614" y="1"/>
                      <a:pt x="12581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47"/>
              <p:cNvSpPr/>
              <p:nvPr/>
            </p:nvSpPr>
            <p:spPr>
              <a:xfrm>
                <a:off x="5543652" y="8655791"/>
                <a:ext cx="114014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3631" extrusionOk="0">
                    <a:moveTo>
                      <a:pt x="1789" y="1"/>
                    </a:moveTo>
                    <a:cubicBezTo>
                      <a:pt x="789" y="1"/>
                      <a:pt x="0" y="790"/>
                      <a:pt x="0" y="1789"/>
                    </a:cubicBezTo>
                    <a:cubicBezTo>
                      <a:pt x="0" y="2789"/>
                      <a:pt x="789" y="3631"/>
                      <a:pt x="1789" y="3631"/>
                    </a:cubicBezTo>
                    <a:lnTo>
                      <a:pt x="8470" y="3631"/>
                    </a:lnTo>
                    <a:cubicBezTo>
                      <a:pt x="9469" y="3631"/>
                      <a:pt x="10311" y="2789"/>
                      <a:pt x="10311" y="1789"/>
                    </a:cubicBezTo>
                    <a:cubicBezTo>
                      <a:pt x="10311" y="790"/>
                      <a:pt x="9469" y="1"/>
                      <a:pt x="8470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47"/>
              <p:cNvSpPr/>
              <p:nvPr/>
            </p:nvSpPr>
            <p:spPr>
              <a:xfrm>
                <a:off x="5643120" y="8865795"/>
                <a:ext cx="114025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3578" extrusionOk="0">
                    <a:moveTo>
                      <a:pt x="948" y="0"/>
                    </a:moveTo>
                    <a:cubicBezTo>
                      <a:pt x="422" y="0"/>
                      <a:pt x="1" y="368"/>
                      <a:pt x="1" y="894"/>
                    </a:cubicBezTo>
                    <a:lnTo>
                      <a:pt x="1" y="2683"/>
                    </a:lnTo>
                    <a:cubicBezTo>
                      <a:pt x="1" y="3209"/>
                      <a:pt x="422" y="3577"/>
                      <a:pt x="948" y="3577"/>
                    </a:cubicBezTo>
                    <a:lnTo>
                      <a:pt x="9417" y="3577"/>
                    </a:lnTo>
                    <a:cubicBezTo>
                      <a:pt x="9891" y="3577"/>
                      <a:pt x="10311" y="3209"/>
                      <a:pt x="10311" y="2683"/>
                    </a:cubicBezTo>
                    <a:lnTo>
                      <a:pt x="10311" y="894"/>
                    </a:lnTo>
                    <a:cubicBezTo>
                      <a:pt x="10311" y="368"/>
                      <a:pt x="9891" y="0"/>
                      <a:pt x="9417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47"/>
              <p:cNvSpPr/>
              <p:nvPr/>
            </p:nvSpPr>
            <p:spPr>
              <a:xfrm>
                <a:off x="5822295" y="8512112"/>
                <a:ext cx="114014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3630" extrusionOk="0">
                    <a:moveTo>
                      <a:pt x="1789" y="0"/>
                    </a:moveTo>
                    <a:cubicBezTo>
                      <a:pt x="789" y="0"/>
                      <a:pt x="0" y="790"/>
                      <a:pt x="0" y="1789"/>
                    </a:cubicBezTo>
                    <a:cubicBezTo>
                      <a:pt x="0" y="2841"/>
                      <a:pt x="789" y="3630"/>
                      <a:pt x="1789" y="3630"/>
                    </a:cubicBezTo>
                    <a:lnTo>
                      <a:pt x="8470" y="3630"/>
                    </a:lnTo>
                    <a:cubicBezTo>
                      <a:pt x="9469" y="3630"/>
                      <a:pt x="10311" y="2788"/>
                      <a:pt x="10311" y="1789"/>
                    </a:cubicBezTo>
                    <a:cubicBezTo>
                      <a:pt x="10311" y="790"/>
                      <a:pt x="9469" y="0"/>
                      <a:pt x="8470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47"/>
              <p:cNvSpPr/>
              <p:nvPr/>
            </p:nvSpPr>
            <p:spPr>
              <a:xfrm>
                <a:off x="5736782" y="8750614"/>
                <a:ext cx="82025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630" extrusionOk="0">
                    <a:moveTo>
                      <a:pt x="1789" y="0"/>
                    </a:moveTo>
                    <a:cubicBezTo>
                      <a:pt x="789" y="0"/>
                      <a:pt x="0" y="789"/>
                      <a:pt x="0" y="1789"/>
                    </a:cubicBezTo>
                    <a:cubicBezTo>
                      <a:pt x="0" y="2788"/>
                      <a:pt x="789" y="3630"/>
                      <a:pt x="1789" y="3630"/>
                    </a:cubicBezTo>
                    <a:lnTo>
                      <a:pt x="5629" y="3630"/>
                    </a:lnTo>
                    <a:cubicBezTo>
                      <a:pt x="6628" y="3630"/>
                      <a:pt x="7418" y="2788"/>
                      <a:pt x="7418" y="1789"/>
                    </a:cubicBezTo>
                    <a:cubicBezTo>
                      <a:pt x="7418" y="789"/>
                      <a:pt x="6628" y="0"/>
                      <a:pt x="5629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47"/>
              <p:cNvSpPr/>
              <p:nvPr/>
            </p:nvSpPr>
            <p:spPr>
              <a:xfrm>
                <a:off x="5719908" y="9020532"/>
                <a:ext cx="82025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630" extrusionOk="0">
                    <a:moveTo>
                      <a:pt x="1789" y="0"/>
                    </a:moveTo>
                    <a:cubicBezTo>
                      <a:pt x="790" y="0"/>
                      <a:pt x="1" y="789"/>
                      <a:pt x="1" y="1789"/>
                    </a:cubicBezTo>
                    <a:cubicBezTo>
                      <a:pt x="1" y="2841"/>
                      <a:pt x="790" y="3630"/>
                      <a:pt x="1789" y="3630"/>
                    </a:cubicBezTo>
                    <a:lnTo>
                      <a:pt x="5629" y="3630"/>
                    </a:lnTo>
                    <a:cubicBezTo>
                      <a:pt x="6629" y="3630"/>
                      <a:pt x="7418" y="2841"/>
                      <a:pt x="7418" y="1789"/>
                    </a:cubicBezTo>
                    <a:cubicBezTo>
                      <a:pt x="7418" y="789"/>
                      <a:pt x="6629" y="0"/>
                      <a:pt x="5629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47"/>
              <p:cNvSpPr/>
              <p:nvPr/>
            </p:nvSpPr>
            <p:spPr>
              <a:xfrm>
                <a:off x="5701872" y="8512112"/>
                <a:ext cx="69817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3630" extrusionOk="0">
                    <a:moveTo>
                      <a:pt x="1789" y="0"/>
                    </a:moveTo>
                    <a:cubicBezTo>
                      <a:pt x="790" y="0"/>
                      <a:pt x="1" y="790"/>
                      <a:pt x="1" y="1789"/>
                    </a:cubicBezTo>
                    <a:cubicBezTo>
                      <a:pt x="1" y="2841"/>
                      <a:pt x="790" y="3630"/>
                      <a:pt x="1789" y="3630"/>
                    </a:cubicBezTo>
                    <a:lnTo>
                      <a:pt x="4472" y="3630"/>
                    </a:lnTo>
                    <a:cubicBezTo>
                      <a:pt x="5472" y="3630"/>
                      <a:pt x="6314" y="2788"/>
                      <a:pt x="6314" y="1789"/>
                    </a:cubicBezTo>
                    <a:cubicBezTo>
                      <a:pt x="6314" y="790"/>
                      <a:pt x="5472" y="0"/>
                      <a:pt x="4472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47"/>
              <p:cNvSpPr/>
              <p:nvPr/>
            </p:nvSpPr>
            <p:spPr>
              <a:xfrm>
                <a:off x="5853700" y="8865795"/>
                <a:ext cx="82611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3578" extrusionOk="0">
                    <a:moveTo>
                      <a:pt x="895" y="0"/>
                    </a:moveTo>
                    <a:cubicBezTo>
                      <a:pt x="422" y="0"/>
                      <a:pt x="1" y="368"/>
                      <a:pt x="1" y="894"/>
                    </a:cubicBezTo>
                    <a:lnTo>
                      <a:pt x="1" y="2683"/>
                    </a:lnTo>
                    <a:cubicBezTo>
                      <a:pt x="1" y="3209"/>
                      <a:pt x="422" y="3577"/>
                      <a:pt x="895" y="3577"/>
                    </a:cubicBezTo>
                    <a:lnTo>
                      <a:pt x="6524" y="3577"/>
                    </a:lnTo>
                    <a:cubicBezTo>
                      <a:pt x="7050" y="3577"/>
                      <a:pt x="7471" y="3209"/>
                      <a:pt x="7471" y="2683"/>
                    </a:cubicBezTo>
                    <a:lnTo>
                      <a:pt x="7471" y="894"/>
                    </a:lnTo>
                    <a:cubicBezTo>
                      <a:pt x="7471" y="368"/>
                      <a:pt x="7050" y="0"/>
                      <a:pt x="6524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47"/>
              <p:cNvSpPr/>
              <p:nvPr/>
            </p:nvSpPr>
            <p:spPr>
              <a:xfrm>
                <a:off x="5687917" y="9196787"/>
                <a:ext cx="63415" cy="40139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3630" extrusionOk="0">
                    <a:moveTo>
                      <a:pt x="1842" y="0"/>
                    </a:moveTo>
                    <a:cubicBezTo>
                      <a:pt x="842" y="0"/>
                      <a:pt x="0" y="789"/>
                      <a:pt x="0" y="1789"/>
                    </a:cubicBezTo>
                    <a:cubicBezTo>
                      <a:pt x="0" y="2788"/>
                      <a:pt x="842" y="3630"/>
                      <a:pt x="1842" y="3630"/>
                    </a:cubicBezTo>
                    <a:lnTo>
                      <a:pt x="3946" y="3630"/>
                    </a:lnTo>
                    <a:cubicBezTo>
                      <a:pt x="4945" y="3630"/>
                      <a:pt x="5734" y="2788"/>
                      <a:pt x="5734" y="1789"/>
                    </a:cubicBezTo>
                    <a:cubicBezTo>
                      <a:pt x="5734" y="789"/>
                      <a:pt x="4945" y="0"/>
                      <a:pt x="3946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47"/>
              <p:cNvSpPr/>
              <p:nvPr/>
            </p:nvSpPr>
            <p:spPr>
              <a:xfrm>
                <a:off x="4508790" y="8901856"/>
                <a:ext cx="782362" cy="568886"/>
              </a:xfrm>
              <a:custGeom>
                <a:avLst/>
                <a:gdLst/>
                <a:ahLst/>
                <a:cxnLst/>
                <a:rect l="l" t="t" r="r" b="b"/>
                <a:pathLst>
                  <a:path w="70754" h="51448" extrusionOk="0">
                    <a:moveTo>
                      <a:pt x="35403" y="1"/>
                    </a:moveTo>
                    <a:cubicBezTo>
                      <a:pt x="20516" y="1"/>
                      <a:pt x="8049" y="8417"/>
                      <a:pt x="4682" y="19675"/>
                    </a:cubicBezTo>
                    <a:cubicBezTo>
                      <a:pt x="4366" y="20885"/>
                      <a:pt x="3577" y="21937"/>
                      <a:pt x="2420" y="22463"/>
                    </a:cubicBezTo>
                    <a:cubicBezTo>
                      <a:pt x="1000" y="23094"/>
                      <a:pt x="0" y="24304"/>
                      <a:pt x="0" y="25724"/>
                    </a:cubicBezTo>
                    <a:cubicBezTo>
                      <a:pt x="0" y="27092"/>
                      <a:pt x="1000" y="28355"/>
                      <a:pt x="2420" y="28986"/>
                    </a:cubicBezTo>
                    <a:cubicBezTo>
                      <a:pt x="3577" y="29512"/>
                      <a:pt x="4366" y="30564"/>
                      <a:pt x="4682" y="31774"/>
                    </a:cubicBezTo>
                    <a:cubicBezTo>
                      <a:pt x="8049" y="43031"/>
                      <a:pt x="20516" y="51448"/>
                      <a:pt x="35403" y="51448"/>
                    </a:cubicBezTo>
                    <a:cubicBezTo>
                      <a:pt x="50238" y="51448"/>
                      <a:pt x="62705" y="43031"/>
                      <a:pt x="66072" y="31774"/>
                    </a:cubicBezTo>
                    <a:cubicBezTo>
                      <a:pt x="66388" y="30564"/>
                      <a:pt x="67177" y="29512"/>
                      <a:pt x="68334" y="28986"/>
                    </a:cubicBezTo>
                    <a:cubicBezTo>
                      <a:pt x="69754" y="28355"/>
                      <a:pt x="70754" y="27145"/>
                      <a:pt x="70754" y="25724"/>
                    </a:cubicBezTo>
                    <a:cubicBezTo>
                      <a:pt x="70754" y="24304"/>
                      <a:pt x="69754" y="23094"/>
                      <a:pt x="68334" y="22463"/>
                    </a:cubicBezTo>
                    <a:cubicBezTo>
                      <a:pt x="67177" y="21937"/>
                      <a:pt x="66388" y="20885"/>
                      <a:pt x="66072" y="19675"/>
                    </a:cubicBezTo>
                    <a:cubicBezTo>
                      <a:pt x="62705" y="8417"/>
                      <a:pt x="50238" y="1"/>
                      <a:pt x="35403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47"/>
              <p:cNvSpPr/>
              <p:nvPr/>
            </p:nvSpPr>
            <p:spPr>
              <a:xfrm>
                <a:off x="4599533" y="8935019"/>
                <a:ext cx="600301" cy="422297"/>
              </a:xfrm>
              <a:custGeom>
                <a:avLst/>
                <a:gdLst/>
                <a:ahLst/>
                <a:cxnLst/>
                <a:rect l="l" t="t" r="r" b="b"/>
                <a:pathLst>
                  <a:path w="54289" h="38191" extrusionOk="0">
                    <a:moveTo>
                      <a:pt x="27145" y="0"/>
                    </a:moveTo>
                    <a:cubicBezTo>
                      <a:pt x="12205" y="0"/>
                      <a:pt x="1" y="8575"/>
                      <a:pt x="1" y="19096"/>
                    </a:cubicBezTo>
                    <a:cubicBezTo>
                      <a:pt x="1" y="29617"/>
                      <a:pt x="12205" y="38191"/>
                      <a:pt x="27145" y="38191"/>
                    </a:cubicBezTo>
                    <a:cubicBezTo>
                      <a:pt x="42137" y="38191"/>
                      <a:pt x="54289" y="29617"/>
                      <a:pt x="54289" y="19096"/>
                    </a:cubicBezTo>
                    <a:cubicBezTo>
                      <a:pt x="54289" y="8575"/>
                      <a:pt x="42137" y="0"/>
                      <a:pt x="27145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47"/>
              <p:cNvSpPr/>
              <p:nvPr/>
            </p:nvSpPr>
            <p:spPr>
              <a:xfrm>
                <a:off x="4744958" y="9290439"/>
                <a:ext cx="133796" cy="133796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12100" extrusionOk="0">
                    <a:moveTo>
                      <a:pt x="6050" y="1"/>
                    </a:moveTo>
                    <a:cubicBezTo>
                      <a:pt x="2736" y="1"/>
                      <a:pt x="1" y="2736"/>
                      <a:pt x="1" y="6050"/>
                    </a:cubicBezTo>
                    <a:cubicBezTo>
                      <a:pt x="1" y="9364"/>
                      <a:pt x="2736" y="12100"/>
                      <a:pt x="6050" y="12100"/>
                    </a:cubicBezTo>
                    <a:cubicBezTo>
                      <a:pt x="9417" y="12100"/>
                      <a:pt x="12100" y="9417"/>
                      <a:pt x="12100" y="6050"/>
                    </a:cubicBezTo>
                    <a:cubicBezTo>
                      <a:pt x="12100" y="2736"/>
                      <a:pt x="9417" y="1"/>
                      <a:pt x="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47"/>
              <p:cNvSpPr/>
              <p:nvPr/>
            </p:nvSpPr>
            <p:spPr>
              <a:xfrm>
                <a:off x="4625707" y="9252631"/>
                <a:ext cx="84933" cy="84347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628" extrusionOk="0">
                    <a:moveTo>
                      <a:pt x="3841" y="0"/>
                    </a:moveTo>
                    <a:cubicBezTo>
                      <a:pt x="1684" y="0"/>
                      <a:pt x="1" y="1684"/>
                      <a:pt x="1" y="3788"/>
                    </a:cubicBezTo>
                    <a:cubicBezTo>
                      <a:pt x="1" y="5945"/>
                      <a:pt x="1684" y="7628"/>
                      <a:pt x="3841" y="7628"/>
                    </a:cubicBezTo>
                    <a:cubicBezTo>
                      <a:pt x="5945" y="7628"/>
                      <a:pt x="7681" y="5945"/>
                      <a:pt x="7681" y="3788"/>
                    </a:cubicBezTo>
                    <a:cubicBezTo>
                      <a:pt x="7681" y="1684"/>
                      <a:pt x="5945" y="0"/>
                      <a:pt x="3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47"/>
              <p:cNvSpPr/>
              <p:nvPr/>
            </p:nvSpPr>
            <p:spPr>
              <a:xfrm>
                <a:off x="4783938" y="8980966"/>
                <a:ext cx="42472" cy="28517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579" extrusionOk="0">
                    <a:moveTo>
                      <a:pt x="1947" y="1"/>
                    </a:moveTo>
                    <a:cubicBezTo>
                      <a:pt x="842" y="1"/>
                      <a:pt x="0" y="580"/>
                      <a:pt x="0" y="1316"/>
                    </a:cubicBezTo>
                    <a:cubicBezTo>
                      <a:pt x="0" y="2000"/>
                      <a:pt x="842" y="2579"/>
                      <a:pt x="1947" y="2579"/>
                    </a:cubicBezTo>
                    <a:cubicBezTo>
                      <a:pt x="2999" y="2579"/>
                      <a:pt x="3840" y="2000"/>
                      <a:pt x="3840" y="1316"/>
                    </a:cubicBezTo>
                    <a:cubicBezTo>
                      <a:pt x="3840" y="580"/>
                      <a:pt x="2999" y="1"/>
                      <a:pt x="1947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47"/>
              <p:cNvSpPr/>
              <p:nvPr/>
            </p:nvSpPr>
            <p:spPr>
              <a:xfrm>
                <a:off x="4839195" y="8942572"/>
                <a:ext cx="43058" cy="29092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2631" extrusionOk="0">
                    <a:moveTo>
                      <a:pt x="1947" y="1"/>
                    </a:moveTo>
                    <a:cubicBezTo>
                      <a:pt x="895" y="1"/>
                      <a:pt x="1" y="632"/>
                      <a:pt x="1" y="1316"/>
                    </a:cubicBezTo>
                    <a:cubicBezTo>
                      <a:pt x="1" y="2053"/>
                      <a:pt x="895" y="2631"/>
                      <a:pt x="1947" y="2631"/>
                    </a:cubicBezTo>
                    <a:cubicBezTo>
                      <a:pt x="2999" y="2631"/>
                      <a:pt x="3894" y="2053"/>
                      <a:pt x="3894" y="1316"/>
                    </a:cubicBezTo>
                    <a:cubicBezTo>
                      <a:pt x="3894" y="632"/>
                      <a:pt x="2999" y="1"/>
                      <a:pt x="1947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47"/>
              <p:cNvSpPr/>
              <p:nvPr/>
            </p:nvSpPr>
            <p:spPr>
              <a:xfrm>
                <a:off x="4855484" y="9005979"/>
                <a:ext cx="42472" cy="28517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579" extrusionOk="0">
                    <a:moveTo>
                      <a:pt x="1947" y="1"/>
                    </a:moveTo>
                    <a:cubicBezTo>
                      <a:pt x="842" y="1"/>
                      <a:pt x="1" y="580"/>
                      <a:pt x="1" y="1263"/>
                    </a:cubicBezTo>
                    <a:cubicBezTo>
                      <a:pt x="1" y="2000"/>
                      <a:pt x="842" y="2579"/>
                      <a:pt x="1947" y="2579"/>
                    </a:cubicBezTo>
                    <a:cubicBezTo>
                      <a:pt x="2999" y="2579"/>
                      <a:pt x="3841" y="2000"/>
                      <a:pt x="3841" y="1263"/>
                    </a:cubicBezTo>
                    <a:cubicBezTo>
                      <a:pt x="3841" y="580"/>
                      <a:pt x="2999" y="1"/>
                      <a:pt x="1947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47"/>
              <p:cNvSpPr/>
              <p:nvPr/>
            </p:nvSpPr>
            <p:spPr>
              <a:xfrm>
                <a:off x="4705403" y="9005979"/>
                <a:ext cx="43058" cy="28517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2579" extrusionOk="0">
                    <a:moveTo>
                      <a:pt x="1947" y="1"/>
                    </a:moveTo>
                    <a:cubicBezTo>
                      <a:pt x="895" y="1"/>
                      <a:pt x="1" y="580"/>
                      <a:pt x="1" y="1263"/>
                    </a:cubicBezTo>
                    <a:cubicBezTo>
                      <a:pt x="1" y="2000"/>
                      <a:pt x="895" y="2579"/>
                      <a:pt x="1947" y="2579"/>
                    </a:cubicBezTo>
                    <a:cubicBezTo>
                      <a:pt x="2999" y="2579"/>
                      <a:pt x="3893" y="2000"/>
                      <a:pt x="3893" y="1263"/>
                    </a:cubicBezTo>
                    <a:cubicBezTo>
                      <a:pt x="3893" y="580"/>
                      <a:pt x="2999" y="1"/>
                      <a:pt x="1947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47"/>
              <p:cNvSpPr/>
              <p:nvPr/>
            </p:nvSpPr>
            <p:spPr>
              <a:xfrm>
                <a:off x="4762408" y="9039143"/>
                <a:ext cx="43058" cy="29092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2631" extrusionOk="0">
                    <a:moveTo>
                      <a:pt x="1947" y="0"/>
                    </a:moveTo>
                    <a:cubicBezTo>
                      <a:pt x="843" y="0"/>
                      <a:pt x="1" y="579"/>
                      <a:pt x="1" y="1316"/>
                    </a:cubicBezTo>
                    <a:cubicBezTo>
                      <a:pt x="1" y="1999"/>
                      <a:pt x="843" y="2631"/>
                      <a:pt x="1947" y="2631"/>
                    </a:cubicBezTo>
                    <a:cubicBezTo>
                      <a:pt x="2999" y="2631"/>
                      <a:pt x="3894" y="1999"/>
                      <a:pt x="3894" y="1316"/>
                    </a:cubicBezTo>
                    <a:cubicBezTo>
                      <a:pt x="3894" y="579"/>
                      <a:pt x="2999" y="0"/>
                      <a:pt x="1947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47"/>
              <p:cNvSpPr/>
              <p:nvPr/>
            </p:nvSpPr>
            <p:spPr>
              <a:xfrm>
                <a:off x="4823493" y="8044420"/>
                <a:ext cx="147175" cy="23035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20832" extrusionOk="0">
                    <a:moveTo>
                      <a:pt x="8575" y="0"/>
                    </a:moveTo>
                    <a:lnTo>
                      <a:pt x="0" y="20832"/>
                    </a:lnTo>
                    <a:lnTo>
                      <a:pt x="11942" y="20832"/>
                    </a:lnTo>
                    <a:lnTo>
                      <a:pt x="13310" y="0"/>
                    </a:lnTo>
                    <a:close/>
                  </a:path>
                </a:pathLst>
              </a:custGeom>
              <a:solidFill>
                <a:srgbClr val="A4E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47"/>
              <p:cNvSpPr/>
              <p:nvPr/>
            </p:nvSpPr>
            <p:spPr>
              <a:xfrm>
                <a:off x="4434324" y="8222035"/>
                <a:ext cx="772477" cy="614764"/>
              </a:xfrm>
              <a:custGeom>
                <a:avLst/>
                <a:gdLst/>
                <a:ahLst/>
                <a:cxnLst/>
                <a:rect l="l" t="t" r="r" b="b"/>
                <a:pathLst>
                  <a:path w="69860" h="55597" extrusionOk="0">
                    <a:moveTo>
                      <a:pt x="31058" y="1"/>
                    </a:moveTo>
                    <a:cubicBezTo>
                      <a:pt x="20403" y="1"/>
                      <a:pt x="10761" y="5092"/>
                      <a:pt x="6419" y="14133"/>
                    </a:cubicBezTo>
                    <a:cubicBezTo>
                      <a:pt x="1" y="27495"/>
                      <a:pt x="7576" y="44434"/>
                      <a:pt x="23357" y="52009"/>
                    </a:cubicBezTo>
                    <a:cubicBezTo>
                      <a:pt x="28442" y="54441"/>
                      <a:pt x="33763" y="55597"/>
                      <a:pt x="38852" y="55597"/>
                    </a:cubicBezTo>
                    <a:cubicBezTo>
                      <a:pt x="49503" y="55597"/>
                      <a:pt x="59135" y="50530"/>
                      <a:pt x="63442" y="41488"/>
                    </a:cubicBezTo>
                    <a:cubicBezTo>
                      <a:pt x="69860" y="28126"/>
                      <a:pt x="62285" y="11135"/>
                      <a:pt x="46556" y="3612"/>
                    </a:cubicBezTo>
                    <a:cubicBezTo>
                      <a:pt x="41471" y="1163"/>
                      <a:pt x="36148" y="1"/>
                      <a:pt x="31058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47"/>
              <p:cNvSpPr/>
              <p:nvPr/>
            </p:nvSpPr>
            <p:spPr>
              <a:xfrm>
                <a:off x="4590222" y="8221328"/>
                <a:ext cx="771902" cy="614897"/>
              </a:xfrm>
              <a:custGeom>
                <a:avLst/>
                <a:gdLst/>
                <a:ahLst/>
                <a:cxnLst/>
                <a:rect l="l" t="t" r="r" b="b"/>
                <a:pathLst>
                  <a:path w="69808" h="55609" extrusionOk="0">
                    <a:moveTo>
                      <a:pt x="38841" y="1"/>
                    </a:moveTo>
                    <a:cubicBezTo>
                      <a:pt x="33738" y="1"/>
                      <a:pt x="28403" y="1169"/>
                      <a:pt x="23305" y="3624"/>
                    </a:cubicBezTo>
                    <a:cubicBezTo>
                      <a:pt x="7523" y="11146"/>
                      <a:pt x="1" y="28138"/>
                      <a:pt x="6366" y="41499"/>
                    </a:cubicBezTo>
                    <a:cubicBezTo>
                      <a:pt x="10709" y="50541"/>
                      <a:pt x="20352" y="55608"/>
                      <a:pt x="31007" y="55608"/>
                    </a:cubicBezTo>
                    <a:cubicBezTo>
                      <a:pt x="36098" y="55608"/>
                      <a:pt x="41419" y="54452"/>
                      <a:pt x="46504" y="52020"/>
                    </a:cubicBezTo>
                    <a:cubicBezTo>
                      <a:pt x="62285" y="44445"/>
                      <a:pt x="69808" y="27506"/>
                      <a:pt x="63442" y="14145"/>
                    </a:cubicBezTo>
                    <a:cubicBezTo>
                      <a:pt x="59105" y="5078"/>
                      <a:pt x="49480" y="1"/>
                      <a:pt x="38841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47"/>
              <p:cNvSpPr/>
              <p:nvPr/>
            </p:nvSpPr>
            <p:spPr>
              <a:xfrm>
                <a:off x="5188222" y="8362606"/>
                <a:ext cx="84933" cy="84944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682" extrusionOk="0">
                    <a:moveTo>
                      <a:pt x="3841" y="1"/>
                    </a:moveTo>
                    <a:cubicBezTo>
                      <a:pt x="1737" y="1"/>
                      <a:pt x="1" y="1737"/>
                      <a:pt x="1" y="3841"/>
                    </a:cubicBezTo>
                    <a:cubicBezTo>
                      <a:pt x="1" y="5945"/>
                      <a:pt x="1737" y="7681"/>
                      <a:pt x="3841" y="7681"/>
                    </a:cubicBezTo>
                    <a:cubicBezTo>
                      <a:pt x="5945" y="7681"/>
                      <a:pt x="7681" y="5945"/>
                      <a:pt x="7681" y="3841"/>
                    </a:cubicBezTo>
                    <a:cubicBezTo>
                      <a:pt x="7681" y="1737"/>
                      <a:pt x="5945" y="1"/>
                      <a:pt x="38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47"/>
              <p:cNvSpPr/>
              <p:nvPr/>
            </p:nvSpPr>
            <p:spPr>
              <a:xfrm>
                <a:off x="5162634" y="8506296"/>
                <a:ext cx="126807" cy="126807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1468" extrusionOk="0">
                    <a:moveTo>
                      <a:pt x="5734" y="0"/>
                    </a:moveTo>
                    <a:cubicBezTo>
                      <a:pt x="2578" y="0"/>
                      <a:pt x="0" y="2578"/>
                      <a:pt x="0" y="5734"/>
                    </a:cubicBezTo>
                    <a:cubicBezTo>
                      <a:pt x="0" y="8891"/>
                      <a:pt x="2578" y="11468"/>
                      <a:pt x="5734" y="11468"/>
                    </a:cubicBezTo>
                    <a:cubicBezTo>
                      <a:pt x="8890" y="11468"/>
                      <a:pt x="11468" y="8891"/>
                      <a:pt x="11468" y="5734"/>
                    </a:cubicBezTo>
                    <a:cubicBezTo>
                      <a:pt x="11468" y="2578"/>
                      <a:pt x="8890" y="0"/>
                      <a:pt x="5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47"/>
              <p:cNvSpPr/>
              <p:nvPr/>
            </p:nvSpPr>
            <p:spPr>
              <a:xfrm>
                <a:off x="4658870" y="8224170"/>
                <a:ext cx="482218" cy="623566"/>
              </a:xfrm>
              <a:custGeom>
                <a:avLst/>
                <a:gdLst/>
                <a:ahLst/>
                <a:cxnLst/>
                <a:rect l="l" t="t" r="r" b="b"/>
                <a:pathLst>
                  <a:path w="43610" h="56393" extrusionOk="0">
                    <a:moveTo>
                      <a:pt x="21779" y="0"/>
                    </a:moveTo>
                    <a:cubicBezTo>
                      <a:pt x="9732" y="0"/>
                      <a:pt x="0" y="12625"/>
                      <a:pt x="0" y="28196"/>
                    </a:cubicBezTo>
                    <a:cubicBezTo>
                      <a:pt x="0" y="43767"/>
                      <a:pt x="9732" y="56392"/>
                      <a:pt x="21779" y="56392"/>
                    </a:cubicBezTo>
                    <a:cubicBezTo>
                      <a:pt x="33878" y="56392"/>
                      <a:pt x="43610" y="43767"/>
                      <a:pt x="43610" y="28196"/>
                    </a:cubicBezTo>
                    <a:cubicBezTo>
                      <a:pt x="43610" y="12625"/>
                      <a:pt x="33878" y="0"/>
                      <a:pt x="21779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47"/>
              <p:cNvSpPr/>
              <p:nvPr/>
            </p:nvSpPr>
            <p:spPr>
              <a:xfrm>
                <a:off x="4697264" y="8316074"/>
                <a:ext cx="302478" cy="433354"/>
              </a:xfrm>
              <a:custGeom>
                <a:avLst/>
                <a:gdLst/>
                <a:ahLst/>
                <a:cxnLst/>
                <a:rect l="l" t="t" r="r" b="b"/>
                <a:pathLst>
                  <a:path w="27355" h="39191" extrusionOk="0">
                    <a:moveTo>
                      <a:pt x="13677" y="1"/>
                    </a:moveTo>
                    <a:cubicBezTo>
                      <a:pt x="6155" y="1"/>
                      <a:pt x="0" y="8786"/>
                      <a:pt x="0" y="19570"/>
                    </a:cubicBezTo>
                    <a:cubicBezTo>
                      <a:pt x="0" y="30406"/>
                      <a:pt x="6155" y="39191"/>
                      <a:pt x="13677" y="39191"/>
                    </a:cubicBezTo>
                    <a:cubicBezTo>
                      <a:pt x="21253" y="39191"/>
                      <a:pt x="27355" y="30406"/>
                      <a:pt x="27355" y="19570"/>
                    </a:cubicBezTo>
                    <a:cubicBezTo>
                      <a:pt x="27355" y="8786"/>
                      <a:pt x="21253" y="1"/>
                      <a:pt x="13677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30" y="681649"/>
            <a:ext cx="4420819" cy="3780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o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06666"/>
      </a:accent1>
      <a:accent2>
        <a:srgbClr val="F6B26B"/>
      </a:accent2>
      <a:accent3>
        <a:srgbClr val="FFD966"/>
      </a:accent3>
      <a:accent4>
        <a:srgbClr val="A4E289"/>
      </a:accent4>
      <a:accent5>
        <a:srgbClr val="8E7CC3"/>
      </a:accent5>
      <a:accent6>
        <a:srgbClr val="96D2F3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82C26B18E74DA6F52D6C657F8B79" ma:contentTypeVersion="13" ma:contentTypeDescription="Een nieuw document maken." ma:contentTypeScope="" ma:versionID="d13f1d156c688e843a4ce1a195fa361a">
  <xsd:schema xmlns:xsd="http://www.w3.org/2001/XMLSchema" xmlns:xs="http://www.w3.org/2001/XMLSchema" xmlns:p="http://schemas.microsoft.com/office/2006/metadata/properties" xmlns:ns2="2a951082-c592-4248-a879-50761f1225b6" xmlns:ns3="ad3986a9-4da0-4a52-bd94-fb9ef1922257" targetNamespace="http://schemas.microsoft.com/office/2006/metadata/properties" ma:root="true" ma:fieldsID="17b74a81d1a6f66a31f86f67016228c1" ns2:_="" ns3:_="">
    <xsd:import namespace="2a951082-c592-4248-a879-50761f1225b6"/>
    <xsd:import namespace="ad3986a9-4da0-4a52-bd94-fb9ef192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51082-c592-4248-a879-50761f122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986a9-4da0-4a52-bd94-fb9ef1922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B82C2-657F-4BEE-89F9-44366866DF4D}">
  <ds:schemaRefs>
    <ds:schemaRef ds:uri="http://purl.org/dc/dcmitype/"/>
    <ds:schemaRef ds:uri="http://purl.org/dc/elements/1.1/"/>
    <ds:schemaRef ds:uri="accf210d-3568-470d-bc24-8f84c293f95d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e9eefd5e-eb8a-4690-b8a3-e9c1d5bacbad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581B4B-7EA1-49E9-B619-DA6686E577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9E1E0-C43E-4EB8-91F2-66B44D985F26}"/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478</Words>
  <Application>Microsoft Office PowerPoint</Application>
  <PresentationFormat>On-screen Show (16:9)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Fira Sans Extra Condensed Medium</vt:lpstr>
      <vt:lpstr>Arial</vt:lpstr>
      <vt:lpstr>Roboto</vt:lpstr>
      <vt:lpstr>Food Infographics by Slidesgo</vt:lpstr>
      <vt:lpstr>Domain: Socio-economic Development</vt:lpstr>
      <vt:lpstr>Domain: Socio-economic Development</vt:lpstr>
      <vt:lpstr>Project context</vt:lpstr>
      <vt:lpstr>Main objective To contribute to enhanced entrepreneurship in the foodscape of (peri-) urban Dar Es Salaam in order to improve the livelihoods in its deprived communities.</vt:lpstr>
      <vt:lpstr>Project Strategy</vt:lpstr>
      <vt:lpstr>Project end-users</vt:lpstr>
      <vt:lpstr>Asante –Thank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Domain: Socio-economic Development</dc:title>
  <dc:creator>User</dc:creator>
  <cp:lastModifiedBy> </cp:lastModifiedBy>
  <cp:revision>18</cp:revision>
  <dcterms:modified xsi:type="dcterms:W3CDTF">2021-09-28T07:15:28Z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0x010100A9A582C26B18E74DA6F52D6C657F8B79</vt:lpwstr>
  </property>
</Properties>
</file>